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21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22" r:id="rId51"/>
    <p:sldId id="320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</p:sldIdLst>
  <p:sldSz cx="6858000" cy="9906000" type="A4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2094" y="-13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DCABC-387C-4F4E-A633-BA141DDBA13D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238250"/>
            <a:ext cx="23145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B6051-4D39-4148-AB5E-13C9C8C3E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6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B6051-4D39-4148-AB5E-13C9C8C3E21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2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5282" y="1202367"/>
            <a:ext cx="6147434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036B8-ED6B-40CC-BC3A-3204013AA6AB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C00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78C81-75A0-4AFB-962D-75B859F1BA91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C00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9CDAB-5E15-4247-875E-2B6F7C2380D4}" type="datetime1">
              <a:rPr lang="en-US" smtClean="0"/>
              <a:t>9/21/2022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C00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F9563-3C14-4052-B537-053DE93C1949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3197-BA17-4943-AE70-701833F67E3E}" type="datetime1">
              <a:rPr lang="en-US" smtClean="0"/>
              <a:t>9/21/2022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0043" y="381658"/>
            <a:ext cx="6157912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C00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2045" y="2559381"/>
            <a:ext cx="5435600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D3A5-F901-46C4-BAA1-3D001AD2D079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8.png"/><Relationship Id="rId7" Type="http://schemas.openxmlformats.org/officeDocument/2006/relationships/image" Target="../media/image18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7.png"/><Relationship Id="rId4" Type="http://schemas.openxmlformats.org/officeDocument/2006/relationships/image" Target="../media/image179.png"/><Relationship Id="rId9" Type="http://schemas.openxmlformats.org/officeDocument/2006/relationships/image" Target="../media/image1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5" Type="http://schemas.openxmlformats.org/officeDocument/2006/relationships/image" Target="../media/image20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203.png"/><Relationship Id="rId7" Type="http://schemas.openxmlformats.org/officeDocument/2006/relationships/image" Target="../media/image200.png"/><Relationship Id="rId12" Type="http://schemas.openxmlformats.org/officeDocument/2006/relationships/image" Target="../media/image20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08.png"/><Relationship Id="rId5" Type="http://schemas.openxmlformats.org/officeDocument/2006/relationships/image" Target="../media/image205.png"/><Relationship Id="rId10" Type="http://schemas.openxmlformats.org/officeDocument/2006/relationships/image" Target="../media/image207.png"/><Relationship Id="rId4" Type="http://schemas.openxmlformats.org/officeDocument/2006/relationships/image" Target="../media/image204.png"/><Relationship Id="rId9" Type="http://schemas.openxmlformats.org/officeDocument/2006/relationships/image" Target="../media/image20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3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12" Type="http://schemas.openxmlformats.org/officeDocument/2006/relationships/image" Target="../media/image2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5" Type="http://schemas.openxmlformats.org/officeDocument/2006/relationships/image" Target="../media/image215.png"/><Relationship Id="rId10" Type="http://schemas.openxmlformats.org/officeDocument/2006/relationships/image" Target="../media/image220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10" Type="http://schemas.openxmlformats.org/officeDocument/2006/relationships/image" Target="../media/image231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3" Type="http://schemas.openxmlformats.org/officeDocument/2006/relationships/image" Target="../media/image232.png"/><Relationship Id="rId7" Type="http://schemas.openxmlformats.org/officeDocument/2006/relationships/image" Target="../media/image2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6.png"/><Relationship Id="rId3" Type="http://schemas.openxmlformats.org/officeDocument/2006/relationships/image" Target="../media/image238.png"/><Relationship Id="rId7" Type="http://schemas.openxmlformats.org/officeDocument/2006/relationships/image" Target="../media/image241.png"/><Relationship Id="rId12" Type="http://schemas.openxmlformats.org/officeDocument/2006/relationships/image" Target="../media/image1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5" Type="http://schemas.openxmlformats.org/officeDocument/2006/relationships/image" Target="../media/image239.png"/><Relationship Id="rId10" Type="http://schemas.openxmlformats.org/officeDocument/2006/relationships/image" Target="../media/image244.png"/><Relationship Id="rId4" Type="http://schemas.openxmlformats.org/officeDocument/2006/relationships/image" Target="../media/image177.png"/><Relationship Id="rId9" Type="http://schemas.openxmlformats.org/officeDocument/2006/relationships/image" Target="../media/image243.png"/><Relationship Id="rId14" Type="http://schemas.openxmlformats.org/officeDocument/2006/relationships/image" Target="../media/image2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55.png"/><Relationship Id="rId3" Type="http://schemas.openxmlformats.org/officeDocument/2006/relationships/image" Target="../media/image177.png"/><Relationship Id="rId7" Type="http://schemas.openxmlformats.org/officeDocument/2006/relationships/image" Target="../media/image250.png"/><Relationship Id="rId12" Type="http://schemas.openxmlformats.org/officeDocument/2006/relationships/image" Target="../media/image254.png"/><Relationship Id="rId2" Type="http://schemas.openxmlformats.org/officeDocument/2006/relationships/image" Target="../media/image27.png"/><Relationship Id="rId16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11" Type="http://schemas.openxmlformats.org/officeDocument/2006/relationships/image" Target="../media/image253.png"/><Relationship Id="rId5" Type="http://schemas.openxmlformats.org/officeDocument/2006/relationships/image" Target="../media/image181.png"/><Relationship Id="rId15" Type="http://schemas.openxmlformats.org/officeDocument/2006/relationships/image" Target="../media/image257.png"/><Relationship Id="rId10" Type="http://schemas.openxmlformats.org/officeDocument/2006/relationships/image" Target="../media/image180.png"/><Relationship Id="rId4" Type="http://schemas.openxmlformats.org/officeDocument/2006/relationships/image" Target="../media/image248.png"/><Relationship Id="rId9" Type="http://schemas.openxmlformats.org/officeDocument/2006/relationships/image" Target="../media/image252.png"/><Relationship Id="rId14" Type="http://schemas.openxmlformats.org/officeDocument/2006/relationships/image" Target="../media/image2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5" Type="http://schemas.openxmlformats.org/officeDocument/2006/relationships/image" Target="../media/image261.png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7" Type="http://schemas.openxmlformats.org/officeDocument/2006/relationships/image" Target="../media/image26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.png"/><Relationship Id="rId5" Type="http://schemas.openxmlformats.org/officeDocument/2006/relationships/image" Target="../media/image267.png"/><Relationship Id="rId4" Type="http://schemas.openxmlformats.org/officeDocument/2006/relationships/image" Target="../media/image2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5.png"/><Relationship Id="rId5" Type="http://schemas.openxmlformats.org/officeDocument/2006/relationships/image" Target="../media/image274.png"/><Relationship Id="rId4" Type="http://schemas.openxmlformats.org/officeDocument/2006/relationships/image" Target="../media/image27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283.png"/><Relationship Id="rId18" Type="http://schemas.openxmlformats.org/officeDocument/2006/relationships/image" Target="../media/image288.png"/><Relationship Id="rId3" Type="http://schemas.openxmlformats.org/officeDocument/2006/relationships/image" Target="../media/image276.png"/><Relationship Id="rId7" Type="http://schemas.openxmlformats.org/officeDocument/2006/relationships/image" Target="../media/image280.png"/><Relationship Id="rId12" Type="http://schemas.openxmlformats.org/officeDocument/2006/relationships/image" Target="../media/image8.png"/><Relationship Id="rId17" Type="http://schemas.openxmlformats.org/officeDocument/2006/relationships/image" Target="../media/image287.png"/><Relationship Id="rId2" Type="http://schemas.openxmlformats.org/officeDocument/2006/relationships/image" Target="../media/image27.png"/><Relationship Id="rId16" Type="http://schemas.openxmlformats.org/officeDocument/2006/relationships/image" Target="../media/image286.png"/><Relationship Id="rId20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11" Type="http://schemas.openxmlformats.org/officeDocument/2006/relationships/image" Target="../media/image7.png"/><Relationship Id="rId5" Type="http://schemas.openxmlformats.org/officeDocument/2006/relationships/image" Target="../media/image278.png"/><Relationship Id="rId15" Type="http://schemas.openxmlformats.org/officeDocument/2006/relationships/image" Target="../media/image285.png"/><Relationship Id="rId10" Type="http://schemas.openxmlformats.org/officeDocument/2006/relationships/image" Target="../media/image6.png"/><Relationship Id="rId19" Type="http://schemas.openxmlformats.org/officeDocument/2006/relationships/image" Target="../media/image289.png"/><Relationship Id="rId4" Type="http://schemas.openxmlformats.org/officeDocument/2006/relationships/image" Target="../media/image277.png"/><Relationship Id="rId9" Type="http://schemas.openxmlformats.org/officeDocument/2006/relationships/image" Target="../media/image282.png"/><Relationship Id="rId14" Type="http://schemas.openxmlformats.org/officeDocument/2006/relationships/image" Target="../media/image28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3" Type="http://schemas.openxmlformats.org/officeDocument/2006/relationships/image" Target="../media/image291.png"/><Relationship Id="rId7" Type="http://schemas.openxmlformats.org/officeDocument/2006/relationships/image" Target="../media/image295.png"/><Relationship Id="rId12" Type="http://schemas.openxmlformats.org/officeDocument/2006/relationships/image" Target="../media/image30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299.png"/><Relationship Id="rId5" Type="http://schemas.openxmlformats.org/officeDocument/2006/relationships/image" Target="../media/image293.png"/><Relationship Id="rId10" Type="http://schemas.openxmlformats.org/officeDocument/2006/relationships/image" Target="../media/image298.png"/><Relationship Id="rId4" Type="http://schemas.openxmlformats.org/officeDocument/2006/relationships/image" Target="../media/image292.png"/><Relationship Id="rId9" Type="http://schemas.openxmlformats.org/officeDocument/2006/relationships/image" Target="../media/image2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4.png"/><Relationship Id="rId5" Type="http://schemas.openxmlformats.org/officeDocument/2006/relationships/image" Target="../media/image303.png"/><Relationship Id="rId4" Type="http://schemas.openxmlformats.org/officeDocument/2006/relationships/image" Target="../media/image30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05.png"/><Relationship Id="rId7" Type="http://schemas.openxmlformats.org/officeDocument/2006/relationships/image" Target="../media/image30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png"/><Relationship Id="rId5" Type="http://schemas.openxmlformats.org/officeDocument/2006/relationships/image" Target="../media/image307.png"/><Relationship Id="rId4" Type="http://schemas.openxmlformats.org/officeDocument/2006/relationships/image" Target="../media/image30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png"/><Relationship Id="rId3" Type="http://schemas.openxmlformats.org/officeDocument/2006/relationships/image" Target="../media/image311.png"/><Relationship Id="rId7" Type="http://schemas.openxmlformats.org/officeDocument/2006/relationships/image" Target="../media/image3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11" Type="http://schemas.openxmlformats.org/officeDocument/2006/relationships/image" Target="../media/image310.png"/><Relationship Id="rId5" Type="http://schemas.openxmlformats.org/officeDocument/2006/relationships/image" Target="../media/image306.png"/><Relationship Id="rId10" Type="http://schemas.openxmlformats.org/officeDocument/2006/relationships/image" Target="../media/image309.png"/><Relationship Id="rId4" Type="http://schemas.openxmlformats.org/officeDocument/2006/relationships/image" Target="../media/image305.png"/><Relationship Id="rId9" Type="http://schemas.openxmlformats.org/officeDocument/2006/relationships/image" Target="../media/image30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3" Type="http://schemas.openxmlformats.org/officeDocument/2006/relationships/image" Target="../media/image314.png"/><Relationship Id="rId7" Type="http://schemas.openxmlformats.org/officeDocument/2006/relationships/image" Target="../media/image30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5" Type="http://schemas.openxmlformats.org/officeDocument/2006/relationships/image" Target="../media/image305.png"/><Relationship Id="rId10" Type="http://schemas.openxmlformats.org/officeDocument/2006/relationships/image" Target="../media/image310.png"/><Relationship Id="rId4" Type="http://schemas.openxmlformats.org/officeDocument/2006/relationships/image" Target="../media/image315.png"/><Relationship Id="rId9" Type="http://schemas.openxmlformats.org/officeDocument/2006/relationships/image" Target="../media/image30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9.png"/><Relationship Id="rId5" Type="http://schemas.openxmlformats.org/officeDocument/2006/relationships/image" Target="../media/image318.png"/><Relationship Id="rId4" Type="http://schemas.openxmlformats.org/officeDocument/2006/relationships/image" Target="../media/image3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9.png"/><Relationship Id="rId4" Type="http://schemas.openxmlformats.org/officeDocument/2006/relationships/image" Target="../media/image31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320.png"/><Relationship Id="rId7" Type="http://schemas.openxmlformats.org/officeDocument/2006/relationships/image" Target="../media/image3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3.png"/><Relationship Id="rId5" Type="http://schemas.openxmlformats.org/officeDocument/2006/relationships/image" Target="../media/image322.png"/><Relationship Id="rId10" Type="http://schemas.openxmlformats.org/officeDocument/2006/relationships/image" Target="../media/image326.png"/><Relationship Id="rId4" Type="http://schemas.openxmlformats.org/officeDocument/2006/relationships/image" Target="../media/image321.png"/><Relationship Id="rId9" Type="http://schemas.openxmlformats.org/officeDocument/2006/relationships/image" Target="../media/image2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1.png"/><Relationship Id="rId10" Type="http://schemas.openxmlformats.org/officeDocument/2006/relationships/image" Target="../media/image329.png"/><Relationship Id="rId4" Type="http://schemas.openxmlformats.org/officeDocument/2006/relationships/image" Target="../media/image327.png"/><Relationship Id="rId9" Type="http://schemas.openxmlformats.org/officeDocument/2006/relationships/image" Target="../media/image3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13" Type="http://schemas.openxmlformats.org/officeDocument/2006/relationships/image" Target="../media/image341.png"/><Relationship Id="rId3" Type="http://schemas.openxmlformats.org/officeDocument/2006/relationships/image" Target="../media/image331.png"/><Relationship Id="rId7" Type="http://schemas.openxmlformats.org/officeDocument/2006/relationships/image" Target="../media/image335.png"/><Relationship Id="rId12" Type="http://schemas.openxmlformats.org/officeDocument/2006/relationships/image" Target="../media/image340.png"/><Relationship Id="rId17" Type="http://schemas.openxmlformats.org/officeDocument/2006/relationships/image" Target="../media/image345.png"/><Relationship Id="rId2" Type="http://schemas.openxmlformats.org/officeDocument/2006/relationships/image" Target="../media/image3.png"/><Relationship Id="rId16" Type="http://schemas.openxmlformats.org/officeDocument/2006/relationships/image" Target="../media/image3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.png"/><Relationship Id="rId11" Type="http://schemas.openxmlformats.org/officeDocument/2006/relationships/image" Target="../media/image339.png"/><Relationship Id="rId5" Type="http://schemas.openxmlformats.org/officeDocument/2006/relationships/image" Target="../media/image333.png"/><Relationship Id="rId15" Type="http://schemas.openxmlformats.org/officeDocument/2006/relationships/image" Target="../media/image343.png"/><Relationship Id="rId10" Type="http://schemas.openxmlformats.org/officeDocument/2006/relationships/image" Target="../media/image338.png"/><Relationship Id="rId4" Type="http://schemas.openxmlformats.org/officeDocument/2006/relationships/image" Target="../media/image332.png"/><Relationship Id="rId9" Type="http://schemas.openxmlformats.org/officeDocument/2006/relationships/image" Target="../media/image337.png"/><Relationship Id="rId14" Type="http://schemas.openxmlformats.org/officeDocument/2006/relationships/image" Target="../media/image3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png"/><Relationship Id="rId13" Type="http://schemas.openxmlformats.org/officeDocument/2006/relationships/image" Target="../media/image335.png"/><Relationship Id="rId18" Type="http://schemas.openxmlformats.org/officeDocument/2006/relationships/image" Target="../media/image353.png"/><Relationship Id="rId3" Type="http://schemas.openxmlformats.org/officeDocument/2006/relationships/image" Target="../media/image333.png"/><Relationship Id="rId7" Type="http://schemas.openxmlformats.org/officeDocument/2006/relationships/image" Target="../media/image341.png"/><Relationship Id="rId12" Type="http://schemas.openxmlformats.org/officeDocument/2006/relationships/image" Target="../media/image350.png"/><Relationship Id="rId17" Type="http://schemas.openxmlformats.org/officeDocument/2006/relationships/image" Target="../media/image352.png"/><Relationship Id="rId2" Type="http://schemas.openxmlformats.org/officeDocument/2006/relationships/image" Target="../media/image27.png"/><Relationship Id="rId16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7.png"/><Relationship Id="rId11" Type="http://schemas.openxmlformats.org/officeDocument/2006/relationships/image" Target="../media/image349.png"/><Relationship Id="rId5" Type="http://schemas.openxmlformats.org/officeDocument/2006/relationships/image" Target="../media/image346.png"/><Relationship Id="rId15" Type="http://schemas.openxmlformats.org/officeDocument/2006/relationships/image" Target="../media/image337.png"/><Relationship Id="rId10" Type="http://schemas.openxmlformats.org/officeDocument/2006/relationships/image" Target="../media/image348.png"/><Relationship Id="rId19" Type="http://schemas.openxmlformats.org/officeDocument/2006/relationships/image" Target="../media/image354.png"/><Relationship Id="rId4" Type="http://schemas.openxmlformats.org/officeDocument/2006/relationships/image" Target="../media/image334.png"/><Relationship Id="rId9" Type="http://schemas.openxmlformats.org/officeDocument/2006/relationships/image" Target="../media/image339.png"/><Relationship Id="rId14" Type="http://schemas.openxmlformats.org/officeDocument/2006/relationships/image" Target="../media/image33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13" Type="http://schemas.openxmlformats.org/officeDocument/2006/relationships/image" Target="../media/image353.png"/><Relationship Id="rId18" Type="http://schemas.openxmlformats.org/officeDocument/2006/relationships/image" Target="../media/image337.png"/><Relationship Id="rId3" Type="http://schemas.openxmlformats.org/officeDocument/2006/relationships/image" Target="../media/image333.png"/><Relationship Id="rId21" Type="http://schemas.microsoft.com/office/2007/relationships/hdphoto" Target="../media/hdphoto1.wdp"/><Relationship Id="rId7" Type="http://schemas.openxmlformats.org/officeDocument/2006/relationships/image" Target="../media/image356.png"/><Relationship Id="rId12" Type="http://schemas.openxmlformats.org/officeDocument/2006/relationships/image" Target="../media/image352.png"/><Relationship Id="rId17" Type="http://schemas.openxmlformats.org/officeDocument/2006/relationships/image" Target="../media/image362.png"/><Relationship Id="rId2" Type="http://schemas.openxmlformats.org/officeDocument/2006/relationships/image" Target="../media/image3.png"/><Relationship Id="rId16" Type="http://schemas.openxmlformats.org/officeDocument/2006/relationships/image" Target="../media/image361.png"/><Relationship Id="rId20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image" Target="../media/image341.png"/><Relationship Id="rId5" Type="http://schemas.openxmlformats.org/officeDocument/2006/relationships/image" Target="../media/image349.png"/><Relationship Id="rId15" Type="http://schemas.openxmlformats.org/officeDocument/2006/relationships/image" Target="../media/image360.png"/><Relationship Id="rId10" Type="http://schemas.openxmlformats.org/officeDocument/2006/relationships/image" Target="../media/image358.png"/><Relationship Id="rId19" Type="http://schemas.openxmlformats.org/officeDocument/2006/relationships/image" Target="../media/image363.png"/><Relationship Id="rId4" Type="http://schemas.openxmlformats.org/officeDocument/2006/relationships/image" Target="../media/image334.png"/><Relationship Id="rId9" Type="http://schemas.openxmlformats.org/officeDocument/2006/relationships/image" Target="../media/image357.png"/><Relationship Id="rId14" Type="http://schemas.openxmlformats.org/officeDocument/2006/relationships/image" Target="../media/image35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13" Type="http://schemas.openxmlformats.org/officeDocument/2006/relationships/image" Target="../media/image341.png"/><Relationship Id="rId3" Type="http://schemas.openxmlformats.org/officeDocument/2006/relationships/image" Target="../media/image333.png"/><Relationship Id="rId7" Type="http://schemas.openxmlformats.org/officeDocument/2006/relationships/image" Target="../media/image367.png"/><Relationship Id="rId12" Type="http://schemas.openxmlformats.org/officeDocument/2006/relationships/image" Target="../media/image339.png"/><Relationship Id="rId17" Type="http://schemas.microsoft.com/office/2007/relationships/hdphoto" Target="../media/hdphoto2.wdp"/><Relationship Id="rId2" Type="http://schemas.openxmlformats.org/officeDocument/2006/relationships/image" Target="../media/image27.png"/><Relationship Id="rId16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6.png"/><Relationship Id="rId11" Type="http://schemas.openxmlformats.org/officeDocument/2006/relationships/image" Target="../media/image335.png"/><Relationship Id="rId5" Type="http://schemas.openxmlformats.org/officeDocument/2006/relationships/image" Target="../media/image365.png"/><Relationship Id="rId15" Type="http://schemas.openxmlformats.org/officeDocument/2006/relationships/image" Target="../media/image371.png"/><Relationship Id="rId10" Type="http://schemas.openxmlformats.org/officeDocument/2006/relationships/image" Target="../media/image369.png"/><Relationship Id="rId4" Type="http://schemas.openxmlformats.org/officeDocument/2006/relationships/image" Target="../media/image334.png"/><Relationship Id="rId9" Type="http://schemas.openxmlformats.org/officeDocument/2006/relationships/image" Target="../media/image368.png"/><Relationship Id="rId14" Type="http://schemas.openxmlformats.org/officeDocument/2006/relationships/image" Target="../media/image37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13" Type="http://schemas.openxmlformats.org/officeDocument/2006/relationships/image" Target="../media/image353.png"/><Relationship Id="rId18" Type="http://schemas.openxmlformats.org/officeDocument/2006/relationships/image" Target="../media/image379.png"/><Relationship Id="rId3" Type="http://schemas.openxmlformats.org/officeDocument/2006/relationships/image" Target="../media/image333.png"/><Relationship Id="rId21" Type="http://schemas.microsoft.com/office/2007/relationships/hdphoto" Target="../media/hdphoto4.wdp"/><Relationship Id="rId7" Type="http://schemas.openxmlformats.org/officeDocument/2006/relationships/image" Target="../media/image374.png"/><Relationship Id="rId12" Type="http://schemas.openxmlformats.org/officeDocument/2006/relationships/image" Target="../media/image376.png"/><Relationship Id="rId17" Type="http://schemas.openxmlformats.org/officeDocument/2006/relationships/image" Target="../media/image335.png"/><Relationship Id="rId2" Type="http://schemas.openxmlformats.org/officeDocument/2006/relationships/image" Target="../media/image3.png"/><Relationship Id="rId16" Type="http://schemas.openxmlformats.org/officeDocument/2006/relationships/image" Target="../media/image378.png"/><Relationship Id="rId20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3.png"/><Relationship Id="rId11" Type="http://schemas.openxmlformats.org/officeDocument/2006/relationships/image" Target="../media/image370.png"/><Relationship Id="rId5" Type="http://schemas.openxmlformats.org/officeDocument/2006/relationships/image" Target="../media/image360.png"/><Relationship Id="rId15" Type="http://schemas.openxmlformats.org/officeDocument/2006/relationships/image" Target="../media/image355.png"/><Relationship Id="rId10" Type="http://schemas.openxmlformats.org/officeDocument/2006/relationships/image" Target="../media/image337.png"/><Relationship Id="rId19" Type="http://schemas.microsoft.com/office/2007/relationships/hdphoto" Target="../media/hdphoto3.wdp"/><Relationship Id="rId4" Type="http://schemas.openxmlformats.org/officeDocument/2006/relationships/image" Target="../media/image334.png"/><Relationship Id="rId9" Type="http://schemas.openxmlformats.org/officeDocument/2006/relationships/image" Target="../media/image375.png"/><Relationship Id="rId14" Type="http://schemas.openxmlformats.org/officeDocument/2006/relationships/image" Target="../media/image37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png"/><Relationship Id="rId13" Type="http://schemas.openxmlformats.org/officeDocument/2006/relationships/image" Target="../media/image337.png"/><Relationship Id="rId18" Type="http://schemas.openxmlformats.org/officeDocument/2006/relationships/image" Target="../media/image338.png"/><Relationship Id="rId3" Type="http://schemas.openxmlformats.org/officeDocument/2006/relationships/image" Target="../media/image333.png"/><Relationship Id="rId7" Type="http://schemas.openxmlformats.org/officeDocument/2006/relationships/image" Target="../media/image341.png"/><Relationship Id="rId12" Type="http://schemas.openxmlformats.org/officeDocument/2006/relationships/image" Target="../media/image384.png"/><Relationship Id="rId17" Type="http://schemas.openxmlformats.org/officeDocument/2006/relationships/image" Target="../media/image335.png"/><Relationship Id="rId2" Type="http://schemas.openxmlformats.org/officeDocument/2006/relationships/image" Target="../media/image27.png"/><Relationship Id="rId16" Type="http://schemas.openxmlformats.org/officeDocument/2006/relationships/image" Target="../media/image3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11" Type="http://schemas.openxmlformats.org/officeDocument/2006/relationships/image" Target="../media/image362.png"/><Relationship Id="rId5" Type="http://schemas.openxmlformats.org/officeDocument/2006/relationships/image" Target="../media/image373.png"/><Relationship Id="rId15" Type="http://schemas.openxmlformats.org/officeDocument/2006/relationships/image" Target="../media/image355.png"/><Relationship Id="rId10" Type="http://schemas.openxmlformats.org/officeDocument/2006/relationships/image" Target="../media/image353.png"/><Relationship Id="rId19" Type="http://schemas.openxmlformats.org/officeDocument/2006/relationships/image" Target="../media/image386.png"/><Relationship Id="rId4" Type="http://schemas.openxmlformats.org/officeDocument/2006/relationships/image" Target="../media/image334.png"/><Relationship Id="rId9" Type="http://schemas.openxmlformats.org/officeDocument/2006/relationships/image" Target="../media/image383.png"/><Relationship Id="rId14" Type="http://schemas.openxmlformats.org/officeDocument/2006/relationships/image" Target="../media/image34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13" Type="http://schemas.openxmlformats.org/officeDocument/2006/relationships/image" Target="../media/image393.png"/><Relationship Id="rId18" Type="http://schemas.openxmlformats.org/officeDocument/2006/relationships/image" Target="../media/image395.png"/><Relationship Id="rId3" Type="http://schemas.openxmlformats.org/officeDocument/2006/relationships/image" Target="../media/image333.png"/><Relationship Id="rId7" Type="http://schemas.openxmlformats.org/officeDocument/2006/relationships/image" Target="../media/image341.png"/><Relationship Id="rId12" Type="http://schemas.openxmlformats.org/officeDocument/2006/relationships/image" Target="../media/image392.png"/><Relationship Id="rId17" Type="http://schemas.openxmlformats.org/officeDocument/2006/relationships/image" Target="../media/image382.png"/><Relationship Id="rId2" Type="http://schemas.openxmlformats.org/officeDocument/2006/relationships/image" Target="../media/image3.png"/><Relationship Id="rId16" Type="http://schemas.openxmlformats.org/officeDocument/2006/relationships/image" Target="../media/image3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11" Type="http://schemas.openxmlformats.org/officeDocument/2006/relationships/image" Target="../media/image391.png"/><Relationship Id="rId5" Type="http://schemas.openxmlformats.org/officeDocument/2006/relationships/image" Target="../media/image387.png"/><Relationship Id="rId15" Type="http://schemas.openxmlformats.org/officeDocument/2006/relationships/image" Target="../media/image394.png"/><Relationship Id="rId10" Type="http://schemas.openxmlformats.org/officeDocument/2006/relationships/image" Target="../media/image337.png"/><Relationship Id="rId19" Type="http://schemas.openxmlformats.org/officeDocument/2006/relationships/image" Target="../media/image353.png"/><Relationship Id="rId4" Type="http://schemas.openxmlformats.org/officeDocument/2006/relationships/image" Target="../media/image334.png"/><Relationship Id="rId9" Type="http://schemas.openxmlformats.org/officeDocument/2006/relationships/image" Target="../media/image390.png"/><Relationship Id="rId14" Type="http://schemas.openxmlformats.org/officeDocument/2006/relationships/image" Target="../media/image37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398.png"/><Relationship Id="rId18" Type="http://schemas.openxmlformats.org/officeDocument/2006/relationships/image" Target="../media/image400.png"/><Relationship Id="rId3" Type="http://schemas.openxmlformats.org/officeDocument/2006/relationships/image" Target="../media/image333.png"/><Relationship Id="rId7" Type="http://schemas.openxmlformats.org/officeDocument/2006/relationships/image" Target="../media/image337.png"/><Relationship Id="rId12" Type="http://schemas.openxmlformats.org/officeDocument/2006/relationships/image" Target="../media/image341.png"/><Relationship Id="rId17" Type="http://schemas.openxmlformats.org/officeDocument/2006/relationships/image" Target="../media/image360.png"/><Relationship Id="rId2" Type="http://schemas.openxmlformats.org/officeDocument/2006/relationships/image" Target="../media/image27.png"/><Relationship Id="rId16" Type="http://schemas.openxmlformats.org/officeDocument/2006/relationships/image" Target="../media/image3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6.png"/><Relationship Id="rId11" Type="http://schemas.openxmlformats.org/officeDocument/2006/relationships/image" Target="../media/image391.png"/><Relationship Id="rId5" Type="http://schemas.openxmlformats.org/officeDocument/2006/relationships/image" Target="../media/image362.png"/><Relationship Id="rId15" Type="http://schemas.openxmlformats.org/officeDocument/2006/relationships/image" Target="../media/image399.png"/><Relationship Id="rId10" Type="http://schemas.openxmlformats.org/officeDocument/2006/relationships/image" Target="../media/image335.png"/><Relationship Id="rId19" Type="http://schemas.openxmlformats.org/officeDocument/2006/relationships/image" Target="../media/image361.png"/><Relationship Id="rId4" Type="http://schemas.openxmlformats.org/officeDocument/2006/relationships/image" Target="../media/image334.png"/><Relationship Id="rId9" Type="http://schemas.openxmlformats.org/officeDocument/2006/relationships/image" Target="../media/image397.png"/><Relationship Id="rId14" Type="http://schemas.openxmlformats.org/officeDocument/2006/relationships/image" Target="../media/image38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3.png"/><Relationship Id="rId13" Type="http://schemas.openxmlformats.org/officeDocument/2006/relationships/image" Target="../media/image407.png"/><Relationship Id="rId18" Type="http://schemas.openxmlformats.org/officeDocument/2006/relationships/image" Target="../media/image409.png"/><Relationship Id="rId3" Type="http://schemas.openxmlformats.org/officeDocument/2006/relationships/image" Target="../media/image333.png"/><Relationship Id="rId7" Type="http://schemas.openxmlformats.org/officeDocument/2006/relationships/image" Target="../media/image256.png"/><Relationship Id="rId12" Type="http://schemas.openxmlformats.org/officeDocument/2006/relationships/image" Target="../media/image387.png"/><Relationship Id="rId17" Type="http://schemas.openxmlformats.org/officeDocument/2006/relationships/image" Target="../media/image353.png"/><Relationship Id="rId2" Type="http://schemas.openxmlformats.org/officeDocument/2006/relationships/image" Target="../media/image3.png"/><Relationship Id="rId16" Type="http://schemas.openxmlformats.org/officeDocument/2006/relationships/image" Target="../media/image4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2.png"/><Relationship Id="rId11" Type="http://schemas.openxmlformats.org/officeDocument/2006/relationships/image" Target="../media/image406.png"/><Relationship Id="rId5" Type="http://schemas.openxmlformats.org/officeDocument/2006/relationships/image" Target="../media/image401.png"/><Relationship Id="rId15" Type="http://schemas.openxmlformats.org/officeDocument/2006/relationships/image" Target="../media/image382.png"/><Relationship Id="rId10" Type="http://schemas.openxmlformats.org/officeDocument/2006/relationships/image" Target="../media/image405.png"/><Relationship Id="rId19" Type="http://schemas.microsoft.com/office/2007/relationships/hdphoto" Target="../media/hdphoto5.wdp"/><Relationship Id="rId4" Type="http://schemas.openxmlformats.org/officeDocument/2006/relationships/image" Target="../media/image334.png"/><Relationship Id="rId9" Type="http://schemas.openxmlformats.org/officeDocument/2006/relationships/image" Target="../media/image404.png"/><Relationship Id="rId14" Type="http://schemas.openxmlformats.org/officeDocument/2006/relationships/image" Target="../media/image34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5.png"/><Relationship Id="rId3" Type="http://schemas.openxmlformats.org/officeDocument/2006/relationships/image" Target="../media/image410.png"/><Relationship Id="rId7" Type="http://schemas.openxmlformats.org/officeDocument/2006/relationships/image" Target="../media/image414.png"/><Relationship Id="rId12" Type="http://schemas.openxmlformats.org/officeDocument/2006/relationships/image" Target="../media/image26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3.png"/><Relationship Id="rId11" Type="http://schemas.openxmlformats.org/officeDocument/2006/relationships/image" Target="../media/image418.png"/><Relationship Id="rId5" Type="http://schemas.openxmlformats.org/officeDocument/2006/relationships/image" Target="../media/image412.png"/><Relationship Id="rId10" Type="http://schemas.openxmlformats.org/officeDocument/2006/relationships/image" Target="../media/image417.png"/><Relationship Id="rId4" Type="http://schemas.openxmlformats.org/officeDocument/2006/relationships/image" Target="../media/image411.png"/><Relationship Id="rId9" Type="http://schemas.openxmlformats.org/officeDocument/2006/relationships/image" Target="../media/image41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9.png"/><Relationship Id="rId7" Type="http://schemas.openxmlformats.org/officeDocument/2006/relationships/image" Target="../media/image3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2.png"/><Relationship Id="rId5" Type="http://schemas.openxmlformats.org/officeDocument/2006/relationships/image" Target="../media/image421.png"/><Relationship Id="rId4" Type="http://schemas.openxmlformats.org/officeDocument/2006/relationships/image" Target="../media/image42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7.png"/><Relationship Id="rId13" Type="http://schemas.openxmlformats.org/officeDocument/2006/relationships/image" Target="../media/image432.png"/><Relationship Id="rId3" Type="http://schemas.openxmlformats.org/officeDocument/2006/relationships/image" Target="../media/image423.png"/><Relationship Id="rId7" Type="http://schemas.openxmlformats.org/officeDocument/2006/relationships/image" Target="../media/image426.png"/><Relationship Id="rId12" Type="http://schemas.openxmlformats.org/officeDocument/2006/relationships/image" Target="../media/image4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6.png"/><Relationship Id="rId11" Type="http://schemas.openxmlformats.org/officeDocument/2006/relationships/image" Target="../media/image430.png"/><Relationship Id="rId5" Type="http://schemas.openxmlformats.org/officeDocument/2006/relationships/image" Target="../media/image425.png"/><Relationship Id="rId10" Type="http://schemas.openxmlformats.org/officeDocument/2006/relationships/image" Target="../media/image429.png"/><Relationship Id="rId4" Type="http://schemas.openxmlformats.org/officeDocument/2006/relationships/image" Target="../media/image424.png"/><Relationship Id="rId9" Type="http://schemas.openxmlformats.org/officeDocument/2006/relationships/image" Target="../media/image428.png"/><Relationship Id="rId14" Type="http://schemas.openxmlformats.org/officeDocument/2006/relationships/image" Target="../media/image43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13" Type="http://schemas.openxmlformats.org/officeDocument/2006/relationships/image" Target="../media/image422.png"/><Relationship Id="rId3" Type="http://schemas.openxmlformats.org/officeDocument/2006/relationships/image" Target="../media/image434.png"/><Relationship Id="rId7" Type="http://schemas.openxmlformats.org/officeDocument/2006/relationships/image" Target="../media/image438.png"/><Relationship Id="rId12" Type="http://schemas.openxmlformats.org/officeDocument/2006/relationships/image" Target="../media/image4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326.png"/><Relationship Id="rId5" Type="http://schemas.openxmlformats.org/officeDocument/2006/relationships/image" Target="../media/image436.png"/><Relationship Id="rId15" Type="http://schemas.openxmlformats.org/officeDocument/2006/relationships/image" Target="../media/image443.png"/><Relationship Id="rId10" Type="http://schemas.openxmlformats.org/officeDocument/2006/relationships/image" Target="../media/image440.png"/><Relationship Id="rId4" Type="http://schemas.openxmlformats.org/officeDocument/2006/relationships/image" Target="../media/image435.png"/><Relationship Id="rId9" Type="http://schemas.openxmlformats.org/officeDocument/2006/relationships/image" Target="../media/image439.png"/><Relationship Id="rId14" Type="http://schemas.openxmlformats.org/officeDocument/2006/relationships/image" Target="../media/image44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4.png"/><Relationship Id="rId7" Type="http://schemas.openxmlformats.org/officeDocument/2006/relationships/image" Target="../media/image44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4" Type="http://schemas.openxmlformats.org/officeDocument/2006/relationships/image" Target="../media/image4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9.png"/><Relationship Id="rId4" Type="http://schemas.openxmlformats.org/officeDocument/2006/relationships/image" Target="../media/image44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8.png"/><Relationship Id="rId13" Type="http://schemas.openxmlformats.org/officeDocument/2006/relationships/image" Target="../media/image420.png"/><Relationship Id="rId3" Type="http://schemas.openxmlformats.org/officeDocument/2006/relationships/image" Target="../media/image453.png"/><Relationship Id="rId7" Type="http://schemas.openxmlformats.org/officeDocument/2006/relationships/image" Target="../media/image457.png"/><Relationship Id="rId12" Type="http://schemas.openxmlformats.org/officeDocument/2006/relationships/image" Target="../media/image22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6.png"/><Relationship Id="rId11" Type="http://schemas.openxmlformats.org/officeDocument/2006/relationships/image" Target="../media/image209.png"/><Relationship Id="rId5" Type="http://schemas.openxmlformats.org/officeDocument/2006/relationships/image" Target="../media/image455.png"/><Relationship Id="rId15" Type="http://schemas.openxmlformats.org/officeDocument/2006/relationships/image" Target="../media/image424.png"/><Relationship Id="rId10" Type="http://schemas.openxmlformats.org/officeDocument/2006/relationships/image" Target="../media/image207.png"/><Relationship Id="rId4" Type="http://schemas.openxmlformats.org/officeDocument/2006/relationships/image" Target="../media/image454.png"/><Relationship Id="rId9" Type="http://schemas.openxmlformats.org/officeDocument/2006/relationships/image" Target="../media/image210.png"/><Relationship Id="rId14" Type="http://schemas.openxmlformats.org/officeDocument/2006/relationships/image" Target="../media/image43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8.png"/><Relationship Id="rId13" Type="http://schemas.openxmlformats.org/officeDocument/2006/relationships/image" Target="../media/image439.png"/><Relationship Id="rId3" Type="http://schemas.openxmlformats.org/officeDocument/2006/relationships/image" Target="../media/image453.png"/><Relationship Id="rId7" Type="http://schemas.openxmlformats.org/officeDocument/2006/relationships/image" Target="../media/image457.png"/><Relationship Id="rId12" Type="http://schemas.openxmlformats.org/officeDocument/2006/relationships/image" Target="../media/image4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6.png"/><Relationship Id="rId11" Type="http://schemas.openxmlformats.org/officeDocument/2006/relationships/image" Target="../media/image442.png"/><Relationship Id="rId5" Type="http://schemas.openxmlformats.org/officeDocument/2006/relationships/image" Target="../media/image455.png"/><Relationship Id="rId15" Type="http://schemas.openxmlformats.org/officeDocument/2006/relationships/image" Target="../media/image459.png"/><Relationship Id="rId10" Type="http://schemas.openxmlformats.org/officeDocument/2006/relationships/image" Target="../media/image429.png"/><Relationship Id="rId4" Type="http://schemas.openxmlformats.org/officeDocument/2006/relationships/image" Target="../media/image454.png"/><Relationship Id="rId9" Type="http://schemas.openxmlformats.org/officeDocument/2006/relationships/image" Target="../media/image426.png"/><Relationship Id="rId14" Type="http://schemas.openxmlformats.org/officeDocument/2006/relationships/image" Target="../media/image32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.png"/><Relationship Id="rId21" Type="http://schemas.openxmlformats.org/officeDocument/2006/relationships/image" Target="../media/image46.png"/><Relationship Id="rId42" Type="http://schemas.openxmlformats.org/officeDocument/2006/relationships/image" Target="../media/image67.png"/><Relationship Id="rId47" Type="http://schemas.openxmlformats.org/officeDocument/2006/relationships/image" Target="../media/image72.png"/><Relationship Id="rId63" Type="http://schemas.openxmlformats.org/officeDocument/2006/relationships/image" Target="../media/image88.png"/><Relationship Id="rId68" Type="http://schemas.openxmlformats.org/officeDocument/2006/relationships/image" Target="../media/image93.png"/><Relationship Id="rId84" Type="http://schemas.openxmlformats.org/officeDocument/2006/relationships/image" Target="../media/image109.png"/><Relationship Id="rId89" Type="http://schemas.openxmlformats.org/officeDocument/2006/relationships/image" Target="../media/image114.png"/><Relationship Id="rId16" Type="http://schemas.openxmlformats.org/officeDocument/2006/relationships/image" Target="../media/image41.png"/><Relationship Id="rId107" Type="http://schemas.openxmlformats.org/officeDocument/2006/relationships/image" Target="../media/image131.png"/><Relationship Id="rId11" Type="http://schemas.openxmlformats.org/officeDocument/2006/relationships/image" Target="../media/image36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53" Type="http://schemas.openxmlformats.org/officeDocument/2006/relationships/image" Target="../media/image78.png"/><Relationship Id="rId58" Type="http://schemas.openxmlformats.org/officeDocument/2006/relationships/image" Target="../media/image83.png"/><Relationship Id="rId74" Type="http://schemas.openxmlformats.org/officeDocument/2006/relationships/image" Target="../media/image99.png"/><Relationship Id="rId79" Type="http://schemas.openxmlformats.org/officeDocument/2006/relationships/image" Target="../media/image104.png"/><Relationship Id="rId102" Type="http://schemas.openxmlformats.org/officeDocument/2006/relationships/image" Target="../media/image126.png"/><Relationship Id="rId5" Type="http://schemas.openxmlformats.org/officeDocument/2006/relationships/image" Target="../media/image30.png"/><Relationship Id="rId90" Type="http://schemas.openxmlformats.org/officeDocument/2006/relationships/image" Target="../media/image115.png"/><Relationship Id="rId95" Type="http://schemas.openxmlformats.org/officeDocument/2006/relationships/image" Target="../media/image11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43" Type="http://schemas.openxmlformats.org/officeDocument/2006/relationships/image" Target="../media/image68.png"/><Relationship Id="rId48" Type="http://schemas.openxmlformats.org/officeDocument/2006/relationships/image" Target="../media/image73.png"/><Relationship Id="rId64" Type="http://schemas.openxmlformats.org/officeDocument/2006/relationships/image" Target="../media/image89.png"/><Relationship Id="rId69" Type="http://schemas.openxmlformats.org/officeDocument/2006/relationships/image" Target="../media/image94.png"/><Relationship Id="rId80" Type="http://schemas.openxmlformats.org/officeDocument/2006/relationships/image" Target="../media/image105.png"/><Relationship Id="rId85" Type="http://schemas.openxmlformats.org/officeDocument/2006/relationships/image" Target="../media/image110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59" Type="http://schemas.openxmlformats.org/officeDocument/2006/relationships/image" Target="../media/image84.png"/><Relationship Id="rId103" Type="http://schemas.openxmlformats.org/officeDocument/2006/relationships/image" Target="../media/image127.png"/><Relationship Id="rId108" Type="http://schemas.openxmlformats.org/officeDocument/2006/relationships/image" Target="../media/image132.png"/><Relationship Id="rId20" Type="http://schemas.openxmlformats.org/officeDocument/2006/relationships/image" Target="../media/image45.png"/><Relationship Id="rId41" Type="http://schemas.openxmlformats.org/officeDocument/2006/relationships/image" Target="../media/image66.png"/><Relationship Id="rId54" Type="http://schemas.openxmlformats.org/officeDocument/2006/relationships/image" Target="../media/image79.png"/><Relationship Id="rId62" Type="http://schemas.openxmlformats.org/officeDocument/2006/relationships/image" Target="../media/image87.png"/><Relationship Id="rId70" Type="http://schemas.openxmlformats.org/officeDocument/2006/relationships/image" Target="../media/image95.png"/><Relationship Id="rId75" Type="http://schemas.openxmlformats.org/officeDocument/2006/relationships/image" Target="../media/image100.png"/><Relationship Id="rId83" Type="http://schemas.openxmlformats.org/officeDocument/2006/relationships/image" Target="../media/image108.png"/><Relationship Id="rId88" Type="http://schemas.openxmlformats.org/officeDocument/2006/relationships/image" Target="../media/image113.png"/><Relationship Id="rId91" Type="http://schemas.openxmlformats.org/officeDocument/2006/relationships/image" Target="../media/image116.png"/><Relationship Id="rId96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49" Type="http://schemas.openxmlformats.org/officeDocument/2006/relationships/image" Target="../media/image74.png"/><Relationship Id="rId57" Type="http://schemas.openxmlformats.org/officeDocument/2006/relationships/image" Target="../media/image82.png"/><Relationship Id="rId106" Type="http://schemas.openxmlformats.org/officeDocument/2006/relationships/image" Target="../media/image130.png"/><Relationship Id="rId10" Type="http://schemas.openxmlformats.org/officeDocument/2006/relationships/image" Target="../media/image35.png"/><Relationship Id="rId31" Type="http://schemas.openxmlformats.org/officeDocument/2006/relationships/image" Target="../media/image56.png"/><Relationship Id="rId44" Type="http://schemas.openxmlformats.org/officeDocument/2006/relationships/image" Target="../media/image69.png"/><Relationship Id="rId52" Type="http://schemas.openxmlformats.org/officeDocument/2006/relationships/image" Target="../media/image77.png"/><Relationship Id="rId60" Type="http://schemas.openxmlformats.org/officeDocument/2006/relationships/image" Target="../media/image85.png"/><Relationship Id="rId65" Type="http://schemas.openxmlformats.org/officeDocument/2006/relationships/image" Target="../media/image90.png"/><Relationship Id="rId73" Type="http://schemas.openxmlformats.org/officeDocument/2006/relationships/image" Target="../media/image98.png"/><Relationship Id="rId78" Type="http://schemas.openxmlformats.org/officeDocument/2006/relationships/image" Target="../media/image103.png"/><Relationship Id="rId81" Type="http://schemas.openxmlformats.org/officeDocument/2006/relationships/image" Target="../media/image106.png"/><Relationship Id="rId86" Type="http://schemas.openxmlformats.org/officeDocument/2006/relationships/image" Target="../media/image111.png"/><Relationship Id="rId94" Type="http://schemas.openxmlformats.org/officeDocument/2006/relationships/image" Target="../media/image118.png"/><Relationship Id="rId99" Type="http://schemas.openxmlformats.org/officeDocument/2006/relationships/image" Target="../media/image123.png"/><Relationship Id="rId101" Type="http://schemas.openxmlformats.org/officeDocument/2006/relationships/image" Target="../media/image12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9" Type="http://schemas.openxmlformats.org/officeDocument/2006/relationships/image" Target="../media/image64.png"/><Relationship Id="rId34" Type="http://schemas.openxmlformats.org/officeDocument/2006/relationships/image" Target="../media/image59.png"/><Relationship Id="rId50" Type="http://schemas.openxmlformats.org/officeDocument/2006/relationships/image" Target="../media/image75.png"/><Relationship Id="rId55" Type="http://schemas.openxmlformats.org/officeDocument/2006/relationships/image" Target="../media/image80.png"/><Relationship Id="rId76" Type="http://schemas.openxmlformats.org/officeDocument/2006/relationships/image" Target="../media/image101.png"/><Relationship Id="rId97" Type="http://schemas.openxmlformats.org/officeDocument/2006/relationships/image" Target="../media/image121.png"/><Relationship Id="rId104" Type="http://schemas.openxmlformats.org/officeDocument/2006/relationships/image" Target="../media/image128.png"/><Relationship Id="rId7" Type="http://schemas.openxmlformats.org/officeDocument/2006/relationships/image" Target="../media/image32.png"/><Relationship Id="rId71" Type="http://schemas.openxmlformats.org/officeDocument/2006/relationships/image" Target="../media/image96.png"/><Relationship Id="rId92" Type="http://schemas.openxmlformats.org/officeDocument/2006/relationships/image" Target="../media/image22.png"/><Relationship Id="rId2" Type="http://schemas.openxmlformats.org/officeDocument/2006/relationships/image" Target="../media/image27.png"/><Relationship Id="rId29" Type="http://schemas.openxmlformats.org/officeDocument/2006/relationships/image" Target="../media/image54.png"/><Relationship Id="rId24" Type="http://schemas.openxmlformats.org/officeDocument/2006/relationships/image" Target="../media/image49.png"/><Relationship Id="rId40" Type="http://schemas.openxmlformats.org/officeDocument/2006/relationships/image" Target="../media/image65.png"/><Relationship Id="rId45" Type="http://schemas.openxmlformats.org/officeDocument/2006/relationships/image" Target="../media/image70.png"/><Relationship Id="rId66" Type="http://schemas.openxmlformats.org/officeDocument/2006/relationships/image" Target="../media/image91.png"/><Relationship Id="rId87" Type="http://schemas.openxmlformats.org/officeDocument/2006/relationships/image" Target="../media/image112.png"/><Relationship Id="rId61" Type="http://schemas.openxmlformats.org/officeDocument/2006/relationships/image" Target="../media/image86.png"/><Relationship Id="rId82" Type="http://schemas.openxmlformats.org/officeDocument/2006/relationships/image" Target="../media/image107.png"/><Relationship Id="rId19" Type="http://schemas.openxmlformats.org/officeDocument/2006/relationships/image" Target="../media/image44.png"/><Relationship Id="rId14" Type="http://schemas.openxmlformats.org/officeDocument/2006/relationships/image" Target="../media/image39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56" Type="http://schemas.openxmlformats.org/officeDocument/2006/relationships/image" Target="../media/image81.png"/><Relationship Id="rId77" Type="http://schemas.openxmlformats.org/officeDocument/2006/relationships/image" Target="../media/image102.png"/><Relationship Id="rId100" Type="http://schemas.openxmlformats.org/officeDocument/2006/relationships/image" Target="../media/image124.png"/><Relationship Id="rId105" Type="http://schemas.openxmlformats.org/officeDocument/2006/relationships/image" Target="../media/image129.png"/><Relationship Id="rId8" Type="http://schemas.openxmlformats.org/officeDocument/2006/relationships/image" Target="../media/image33.png"/><Relationship Id="rId51" Type="http://schemas.openxmlformats.org/officeDocument/2006/relationships/image" Target="../media/image76.png"/><Relationship Id="rId72" Type="http://schemas.openxmlformats.org/officeDocument/2006/relationships/image" Target="../media/image97.png"/><Relationship Id="rId93" Type="http://schemas.openxmlformats.org/officeDocument/2006/relationships/image" Target="../media/image117.png"/><Relationship Id="rId98" Type="http://schemas.openxmlformats.org/officeDocument/2006/relationships/image" Target="../media/image122.png"/><Relationship Id="rId3" Type="http://schemas.openxmlformats.org/officeDocument/2006/relationships/image" Target="../media/image28.png"/><Relationship Id="rId25" Type="http://schemas.openxmlformats.org/officeDocument/2006/relationships/image" Target="../media/image50.png"/><Relationship Id="rId46" Type="http://schemas.openxmlformats.org/officeDocument/2006/relationships/image" Target="../media/image71.png"/><Relationship Id="rId67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3.png"/><Relationship Id="rId18" Type="http://schemas.openxmlformats.org/officeDocument/2006/relationships/image" Target="../media/image24.png"/><Relationship Id="rId26" Type="http://schemas.openxmlformats.org/officeDocument/2006/relationships/image" Target="../media/image154.png"/><Relationship Id="rId39" Type="http://schemas.openxmlformats.org/officeDocument/2006/relationships/image" Target="../media/image166.png"/><Relationship Id="rId21" Type="http://schemas.openxmlformats.org/officeDocument/2006/relationships/image" Target="../media/image149.png"/><Relationship Id="rId34" Type="http://schemas.openxmlformats.org/officeDocument/2006/relationships/image" Target="../media/image161.png"/><Relationship Id="rId42" Type="http://schemas.openxmlformats.org/officeDocument/2006/relationships/image" Target="../media/image169.png"/><Relationship Id="rId7" Type="http://schemas.openxmlformats.org/officeDocument/2006/relationships/image" Target="../media/image137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29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24" Type="http://schemas.openxmlformats.org/officeDocument/2006/relationships/image" Target="../media/image152.png"/><Relationship Id="rId32" Type="http://schemas.openxmlformats.org/officeDocument/2006/relationships/image" Target="../media/image160.png"/><Relationship Id="rId37" Type="http://schemas.openxmlformats.org/officeDocument/2006/relationships/image" Target="../media/image164.png"/><Relationship Id="rId40" Type="http://schemas.openxmlformats.org/officeDocument/2006/relationships/image" Target="../media/image167.png"/><Relationship Id="rId45" Type="http://schemas.openxmlformats.org/officeDocument/2006/relationships/image" Target="../media/image172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23" Type="http://schemas.openxmlformats.org/officeDocument/2006/relationships/image" Target="../media/image151.png"/><Relationship Id="rId28" Type="http://schemas.openxmlformats.org/officeDocument/2006/relationships/image" Target="../media/image156.png"/><Relationship Id="rId36" Type="http://schemas.openxmlformats.org/officeDocument/2006/relationships/image" Target="../media/image163.png"/><Relationship Id="rId10" Type="http://schemas.openxmlformats.org/officeDocument/2006/relationships/image" Target="../media/image140.png"/><Relationship Id="rId19" Type="http://schemas.openxmlformats.org/officeDocument/2006/relationships/image" Target="../media/image147.png"/><Relationship Id="rId31" Type="http://schemas.openxmlformats.org/officeDocument/2006/relationships/image" Target="../media/image159.png"/><Relationship Id="rId44" Type="http://schemas.openxmlformats.org/officeDocument/2006/relationships/image" Target="../media/image171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Relationship Id="rId22" Type="http://schemas.openxmlformats.org/officeDocument/2006/relationships/image" Target="../media/image150.png"/><Relationship Id="rId27" Type="http://schemas.openxmlformats.org/officeDocument/2006/relationships/image" Target="../media/image155.png"/><Relationship Id="rId30" Type="http://schemas.openxmlformats.org/officeDocument/2006/relationships/image" Target="../media/image158.png"/><Relationship Id="rId35" Type="http://schemas.openxmlformats.org/officeDocument/2006/relationships/image" Target="../media/image162.png"/><Relationship Id="rId43" Type="http://schemas.openxmlformats.org/officeDocument/2006/relationships/image" Target="../media/image170.png"/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12" Type="http://schemas.openxmlformats.org/officeDocument/2006/relationships/image" Target="../media/image142.png"/><Relationship Id="rId17" Type="http://schemas.openxmlformats.org/officeDocument/2006/relationships/image" Target="../media/image146.png"/><Relationship Id="rId25" Type="http://schemas.openxmlformats.org/officeDocument/2006/relationships/image" Target="../media/image153.png"/><Relationship Id="rId33" Type="http://schemas.openxmlformats.org/officeDocument/2006/relationships/image" Target="../media/image34.png"/><Relationship Id="rId38" Type="http://schemas.openxmlformats.org/officeDocument/2006/relationships/image" Target="../media/image165.png"/><Relationship Id="rId46" Type="http://schemas.openxmlformats.org/officeDocument/2006/relationships/image" Target="../media/image173.png"/><Relationship Id="rId20" Type="http://schemas.openxmlformats.org/officeDocument/2006/relationships/image" Target="../media/image148.png"/><Relationship Id="rId41" Type="http://schemas.openxmlformats.org/officeDocument/2006/relationships/image" Target="../media/image1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3563" y="9507814"/>
            <a:ext cx="8255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90" dirty="0">
                <a:solidFill>
                  <a:srgbClr val="3B3B45"/>
                </a:solidFill>
                <a:latin typeface="Microsoft Sans Serif"/>
                <a:cs typeface="Microsoft Sans Serif"/>
              </a:rPr>
              <a:t>0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093707"/>
            <a:ext cx="6858000" cy="812800"/>
          </a:xfrm>
          <a:custGeom>
            <a:avLst/>
            <a:gdLst/>
            <a:ahLst/>
            <a:cxnLst/>
            <a:rect l="l" t="t" r="r" b="b"/>
            <a:pathLst>
              <a:path w="6858000" h="812800">
                <a:moveTo>
                  <a:pt x="6858000" y="0"/>
                </a:moveTo>
                <a:lnTo>
                  <a:pt x="0" y="0"/>
                </a:lnTo>
                <a:lnTo>
                  <a:pt x="0" y="812292"/>
                </a:lnTo>
                <a:lnTo>
                  <a:pt x="6858000" y="812292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704088"/>
            <a:ext cx="609599" cy="10698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3888" y="6026163"/>
            <a:ext cx="4251958" cy="387983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0136" y="2623015"/>
            <a:ext cx="5697220" cy="153162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829310" marR="5080" indent="-817244">
              <a:lnSpc>
                <a:spcPts val="5380"/>
              </a:lnSpc>
              <a:spcBef>
                <a:spcPts val="1195"/>
              </a:spcBef>
            </a:pPr>
            <a:r>
              <a:rPr sz="5400" spc="155" dirty="0"/>
              <a:t>И</a:t>
            </a:r>
            <a:r>
              <a:rPr sz="5400" spc="120" dirty="0"/>
              <a:t>н</a:t>
            </a:r>
            <a:r>
              <a:rPr sz="5400" spc="-45" dirty="0"/>
              <a:t>ве</a:t>
            </a:r>
            <a:r>
              <a:rPr sz="5400" spc="175" dirty="0"/>
              <a:t>ст</a:t>
            </a:r>
            <a:r>
              <a:rPr sz="5400" spc="75" dirty="0"/>
              <a:t>ицио</a:t>
            </a:r>
            <a:r>
              <a:rPr sz="5400" spc="65" dirty="0"/>
              <a:t>н</a:t>
            </a:r>
            <a:r>
              <a:rPr sz="5400" spc="30" dirty="0"/>
              <a:t>н</a:t>
            </a:r>
            <a:r>
              <a:rPr sz="5400" spc="25" dirty="0"/>
              <a:t>ая  </a:t>
            </a:r>
            <a:r>
              <a:rPr sz="5400" spc="60" dirty="0"/>
              <a:t>декларация</a:t>
            </a:r>
            <a:endParaRPr sz="5400" dirty="0"/>
          </a:p>
        </p:txBody>
      </p:sp>
      <p:sp>
        <p:nvSpPr>
          <p:cNvPr id="7" name="object 7"/>
          <p:cNvSpPr txBox="1"/>
          <p:nvPr/>
        </p:nvSpPr>
        <p:spPr>
          <a:xfrm>
            <a:off x="1326934" y="4747793"/>
            <a:ext cx="419735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45500"/>
              </a:lnSpc>
              <a:spcBef>
                <a:spcPts val="95"/>
              </a:spcBef>
            </a:pPr>
            <a:r>
              <a:rPr sz="1100" spc="55" dirty="0">
                <a:latin typeface="Tahoma"/>
                <a:cs typeface="Tahoma"/>
              </a:rPr>
              <a:t>УТВЕРЖДЕНА</a:t>
            </a:r>
            <a:r>
              <a:rPr sz="1100" spc="-95" dirty="0">
                <a:latin typeface="Tahoma"/>
                <a:cs typeface="Tahoma"/>
              </a:rPr>
              <a:t> </a:t>
            </a:r>
            <a:r>
              <a:rPr sz="1100" spc="65" dirty="0">
                <a:latin typeface="Tahoma"/>
                <a:cs typeface="Tahoma"/>
              </a:rPr>
              <a:t>РАСПОРЯЖЕНИЕМ</a:t>
            </a:r>
            <a:r>
              <a:rPr sz="1100" spc="-95" dirty="0">
                <a:latin typeface="Tahoma"/>
                <a:cs typeface="Tahoma"/>
              </a:rPr>
              <a:t> </a:t>
            </a:r>
            <a:r>
              <a:rPr sz="1100" spc="60" dirty="0">
                <a:latin typeface="Tahoma"/>
                <a:cs typeface="Tahoma"/>
              </a:rPr>
              <a:t>ГУБЕРНАТОРА</a:t>
            </a:r>
            <a:r>
              <a:rPr sz="1100" spc="-95" dirty="0">
                <a:latin typeface="Tahoma"/>
                <a:cs typeface="Tahoma"/>
              </a:rPr>
              <a:t> </a:t>
            </a:r>
            <a:r>
              <a:rPr sz="1100" spc="55" dirty="0">
                <a:latin typeface="Tahoma"/>
                <a:cs typeface="Tahoma"/>
              </a:rPr>
              <a:t>РЯЗАНСКОЙ  ОБЛАСТИ</a:t>
            </a:r>
            <a:r>
              <a:rPr sz="1100" spc="-95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ОТ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35" dirty="0">
                <a:latin typeface="Tahoma"/>
                <a:cs typeface="Tahoma"/>
              </a:rPr>
              <a:t>16.03.2022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№91</a:t>
            </a:r>
            <a:r>
              <a:rPr sz="1100" spc="5" dirty="0">
                <a:latin typeface="Microsoft Sans Serif"/>
                <a:cs typeface="Microsoft Sans Serif"/>
              </a:rPr>
              <a:t>-</a:t>
            </a:r>
            <a:r>
              <a:rPr sz="1100" spc="5" dirty="0">
                <a:latin typeface="Lucida Console"/>
                <a:cs typeface="Lucida Console"/>
              </a:rPr>
              <a:t>РГ</a:t>
            </a:r>
            <a:endParaRPr sz="1100" dirty="0">
              <a:latin typeface="Lucida Console"/>
              <a:cs typeface="Lucida Console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100" spc="455" dirty="0">
                <a:latin typeface="Microsoft Sans Serif"/>
                <a:cs typeface="Microsoft Sans Serif"/>
              </a:rPr>
              <a:t>—</a:t>
            </a:r>
            <a:endParaRPr sz="1100" dirty="0">
              <a:latin typeface="Microsoft Sans Serif"/>
              <a:cs typeface="Microsoft Sans Serif"/>
            </a:endParaRPr>
          </a:p>
          <a:p>
            <a:pPr marR="29209" algn="ctr">
              <a:lnSpc>
                <a:spcPct val="100000"/>
              </a:lnSpc>
              <a:spcBef>
                <a:spcPts val="600"/>
              </a:spcBef>
            </a:pPr>
            <a:r>
              <a:rPr sz="1100" spc="110" dirty="0">
                <a:latin typeface="Tahoma"/>
                <a:cs typeface="Tahoma"/>
              </a:rPr>
              <a:t>М</a:t>
            </a:r>
            <a:r>
              <a:rPr sz="1100" spc="80" dirty="0">
                <a:latin typeface="Tahoma"/>
                <a:cs typeface="Tahoma"/>
              </a:rPr>
              <a:t>А</a:t>
            </a:r>
            <a:r>
              <a:rPr sz="1100" spc="40" dirty="0">
                <a:latin typeface="Tahoma"/>
                <a:cs typeface="Tahoma"/>
              </a:rPr>
              <a:t>Р</a:t>
            </a:r>
            <a:r>
              <a:rPr sz="1100" spc="45" dirty="0">
                <a:latin typeface="Tahoma"/>
                <a:cs typeface="Tahoma"/>
              </a:rPr>
              <a:t>Т</a:t>
            </a:r>
            <a:r>
              <a:rPr sz="1100" spc="-195" dirty="0">
                <a:latin typeface="Tahoma"/>
                <a:cs typeface="Tahoma"/>
              </a:rPr>
              <a:t> </a:t>
            </a:r>
            <a:r>
              <a:rPr sz="1100" spc="105" dirty="0">
                <a:latin typeface="Tahoma"/>
                <a:cs typeface="Tahoma"/>
              </a:rPr>
              <a:t>2</a:t>
            </a:r>
            <a:r>
              <a:rPr sz="1100" spc="75" dirty="0">
                <a:latin typeface="Tahoma"/>
                <a:cs typeface="Tahoma"/>
              </a:rPr>
              <a:t>0</a:t>
            </a:r>
            <a:r>
              <a:rPr sz="1100" spc="80" dirty="0">
                <a:latin typeface="Tahoma"/>
                <a:cs typeface="Tahoma"/>
              </a:rPr>
              <a:t>2</a:t>
            </a:r>
            <a:r>
              <a:rPr sz="1100" spc="70" dirty="0">
                <a:latin typeface="Tahoma"/>
                <a:cs typeface="Tahoma"/>
              </a:rPr>
              <a:t>2</a:t>
            </a:r>
            <a:r>
              <a:rPr sz="1100" spc="-204" dirty="0">
                <a:latin typeface="Tahoma"/>
                <a:cs typeface="Tahoma"/>
              </a:rPr>
              <a:t> </a:t>
            </a:r>
            <a:r>
              <a:rPr sz="1100" spc="10" dirty="0">
                <a:latin typeface="Tahoma"/>
                <a:cs typeface="Tahoma"/>
              </a:rPr>
              <a:t>г</a:t>
            </a:r>
            <a:r>
              <a:rPr sz="1100" spc="-45" dirty="0">
                <a:latin typeface="Tahoma"/>
                <a:cs typeface="Tahoma"/>
              </a:rPr>
              <a:t>.</a:t>
            </a:r>
            <a:endParaRPr sz="11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6612" y="9507814"/>
            <a:ext cx="8001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70" dirty="0">
                <a:solidFill>
                  <a:srgbClr val="3B3B45"/>
                </a:solidFill>
                <a:latin typeface="Microsoft Sans Serif"/>
                <a:cs typeface="Microsoft Sans Serif"/>
              </a:rPr>
              <a:t>9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345168"/>
            <a:ext cx="6858000" cy="561340"/>
            <a:chOff x="0" y="9345168"/>
            <a:chExt cx="6858000" cy="561340"/>
          </a:xfrm>
        </p:grpSpPr>
        <p:sp>
          <p:nvSpPr>
            <p:cNvPr id="4" name="object 4"/>
            <p:cNvSpPr/>
            <p:nvPr/>
          </p:nvSpPr>
          <p:spPr>
            <a:xfrm>
              <a:off x="0" y="9345168"/>
              <a:ext cx="6858000" cy="561340"/>
            </a:xfrm>
            <a:custGeom>
              <a:avLst/>
              <a:gdLst/>
              <a:ahLst/>
              <a:cxnLst/>
              <a:rect l="l" t="t" r="r" b="b"/>
              <a:pathLst>
                <a:path w="6858000" h="561340">
                  <a:moveTo>
                    <a:pt x="6858000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58000" y="56083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48823" y="7889314"/>
            <a:ext cx="6093460" cy="1748789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925"/>
              </a:spcBef>
            </a:pP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-10" dirty="0">
                <a:solidFill>
                  <a:srgbClr val="CC0033"/>
                </a:solidFill>
                <a:latin typeface="Tahoma"/>
                <a:cs typeface="Tahoma"/>
              </a:rPr>
              <a:t>на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-1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9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нна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14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нд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endParaRPr sz="1200">
              <a:latin typeface="Tahoma"/>
              <a:cs typeface="Tahoma"/>
            </a:endParaRPr>
          </a:p>
          <a:p>
            <a:pPr marL="793750" marR="658495" indent="-172720">
              <a:lnSpc>
                <a:spcPct val="100000"/>
              </a:lnSpc>
              <a:spcBef>
                <a:spcPts val="825"/>
              </a:spcBef>
              <a:buFont typeface="Arial MT"/>
              <a:buChar char="•"/>
              <a:tabLst>
                <a:tab pos="794385" algn="l"/>
              </a:tabLst>
            </a:pPr>
            <a:r>
              <a:rPr sz="1200" spc="20" dirty="0">
                <a:latin typeface="Tahoma"/>
                <a:cs typeface="Tahoma"/>
              </a:rPr>
              <a:t>Инвестиционный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комитет,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включающий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рабочие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группы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пяти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ав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 marL="788035" marR="258445" indent="-166370">
              <a:lnSpc>
                <a:spcPts val="1550"/>
              </a:lnSpc>
              <a:spcBef>
                <a:spcPts val="55"/>
              </a:spcBef>
              <a:buFont typeface="Arial MT"/>
              <a:buChar char="•"/>
              <a:tabLst>
                <a:tab pos="794385" algn="l"/>
              </a:tabLst>
            </a:pPr>
            <a:r>
              <a:rPr sz="1200" spc="30" dirty="0">
                <a:latin typeface="Tahoma"/>
                <a:cs typeface="Tahoma"/>
              </a:rPr>
              <a:t>Штаб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(«проектный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офис»)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по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улучшению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состояния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инвестиционного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предпринимательского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климата</a:t>
            </a:r>
            <a:endParaRPr sz="1200">
              <a:latin typeface="Tahoma"/>
              <a:cs typeface="Tahoma"/>
            </a:endParaRPr>
          </a:p>
          <a:p>
            <a:pPr marL="13335" marR="5080">
              <a:lnSpc>
                <a:spcPct val="100000"/>
              </a:lnSpc>
              <a:spcBef>
                <a:spcPts val="270"/>
              </a:spcBef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Источник: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Федеральной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службы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государственной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статистики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(ФСГС),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веб</a:t>
            </a:r>
            <a:r>
              <a:rPr sz="800" spc="2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сайт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Территориального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органа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ФСГС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по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Рязанской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 области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70" dirty="0">
                <a:solidFill>
                  <a:srgbClr val="3B3B45"/>
                </a:solidFill>
                <a:latin typeface="Microsoft Sans Serif"/>
                <a:cs typeface="Microsoft Sans Serif"/>
              </a:rPr>
              <a:t>9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9830" y="1455511"/>
            <a:ext cx="3102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н</a:t>
            </a:r>
            <a:r>
              <a:rPr sz="1200" spc="-1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45" dirty="0">
                <a:latin typeface="Tahoma"/>
                <a:cs typeface="Tahoma"/>
              </a:rPr>
              <a:t>еи</a:t>
            </a:r>
            <a:r>
              <a:rPr sz="1200" spc="5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30" dirty="0">
                <a:latin typeface="Tahoma"/>
                <a:cs typeface="Tahoma"/>
              </a:rPr>
              <a:t>щ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2791" y="2112675"/>
            <a:ext cx="1711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5" dirty="0">
                <a:latin typeface="Tahoma"/>
                <a:cs typeface="Tahoma"/>
              </a:rPr>
              <a:t>ь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5" dirty="0">
                <a:latin typeface="Tahoma"/>
                <a:cs typeface="Tahoma"/>
              </a:rPr>
              <a:t>овс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ой  </a:t>
            </a:r>
            <a:r>
              <a:rPr sz="1200" spc="25" dirty="0">
                <a:latin typeface="Tahoma"/>
                <a:cs typeface="Tahoma"/>
              </a:rPr>
              <a:t>агломерации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591" y="2195981"/>
            <a:ext cx="305836" cy="25231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123597" y="2221799"/>
            <a:ext cx="239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90" dirty="0">
                <a:latin typeface="Tahoma"/>
                <a:cs typeface="Tahoma"/>
              </a:rPr>
              <a:t>5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«Ур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10" dirty="0">
                <a:latin typeface="Tahoma"/>
                <a:cs typeface="Tahoma"/>
              </a:rPr>
              <a:t>»,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75" dirty="0">
                <a:latin typeface="Tahoma"/>
                <a:cs typeface="Tahoma"/>
              </a:rPr>
              <a:t>22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«К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сп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0" dirty="0">
                <a:latin typeface="Tahoma"/>
                <a:cs typeface="Tahoma"/>
              </a:rPr>
              <a:t>»,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120" dirty="0">
                <a:latin typeface="Tahoma"/>
                <a:cs typeface="Tahoma"/>
              </a:rPr>
              <a:t>1</a:t>
            </a:r>
            <a:r>
              <a:rPr sz="1200" spc="70" dirty="0">
                <a:latin typeface="Tahoma"/>
                <a:cs typeface="Tahoma"/>
              </a:rPr>
              <a:t>3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20" dirty="0">
                <a:latin typeface="Tahoma"/>
                <a:cs typeface="Tahoma"/>
              </a:rPr>
              <a:t>Бо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20" dirty="0">
                <a:latin typeface="Tahoma"/>
                <a:cs typeface="Tahoma"/>
              </a:rPr>
              <a:t>ш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З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лото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25" dirty="0">
                <a:latin typeface="Tahoma"/>
                <a:cs typeface="Tahoma"/>
              </a:rPr>
              <a:t>цо»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50563" y="2187539"/>
            <a:ext cx="289560" cy="306070"/>
            <a:chOff x="3650563" y="2187539"/>
            <a:chExt cx="289560" cy="30607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7015" y="2221871"/>
              <a:ext cx="111912" cy="24592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50563" y="2187539"/>
              <a:ext cx="289560" cy="306070"/>
            </a:xfrm>
            <a:custGeom>
              <a:avLst/>
              <a:gdLst/>
              <a:ahLst/>
              <a:cxnLst/>
              <a:rect l="l" t="t" r="r" b="b"/>
              <a:pathLst>
                <a:path w="289560" h="306069">
                  <a:moveTo>
                    <a:pt x="143703" y="305720"/>
                  </a:moveTo>
                  <a:lnTo>
                    <a:pt x="8887" y="305720"/>
                  </a:lnTo>
                  <a:lnTo>
                    <a:pt x="2990" y="303556"/>
                  </a:lnTo>
                  <a:lnTo>
                    <a:pt x="99" y="298769"/>
                  </a:lnTo>
                  <a:lnTo>
                    <a:pt x="0" y="295169"/>
                  </a:lnTo>
                  <a:lnTo>
                    <a:pt x="102" y="292312"/>
                  </a:lnTo>
                  <a:lnTo>
                    <a:pt x="4186" y="287284"/>
                  </a:lnTo>
                  <a:lnTo>
                    <a:pt x="28330" y="271797"/>
                  </a:lnTo>
                  <a:lnTo>
                    <a:pt x="59103" y="248558"/>
                  </a:lnTo>
                  <a:lnTo>
                    <a:pt x="85578" y="220633"/>
                  </a:lnTo>
                  <a:lnTo>
                    <a:pt x="96825" y="191085"/>
                  </a:lnTo>
                  <a:lnTo>
                    <a:pt x="94958" y="180298"/>
                  </a:lnTo>
                  <a:lnTo>
                    <a:pt x="89380" y="169956"/>
                  </a:lnTo>
                  <a:lnTo>
                    <a:pt x="80115" y="160095"/>
                  </a:lnTo>
                  <a:lnTo>
                    <a:pt x="52955" y="140398"/>
                  </a:lnTo>
                  <a:lnTo>
                    <a:pt x="42848" y="129432"/>
                  </a:lnTo>
                  <a:lnTo>
                    <a:pt x="36812" y="117801"/>
                  </a:lnTo>
                  <a:lnTo>
                    <a:pt x="34961" y="105634"/>
                  </a:lnTo>
                  <a:lnTo>
                    <a:pt x="39739" y="87190"/>
                  </a:lnTo>
                  <a:lnTo>
                    <a:pt x="75699" y="48825"/>
                  </a:lnTo>
                  <a:lnTo>
                    <a:pt x="118695" y="21559"/>
                  </a:lnTo>
                  <a:lnTo>
                    <a:pt x="156614" y="1273"/>
                  </a:lnTo>
                  <a:lnTo>
                    <a:pt x="162042" y="0"/>
                  </a:lnTo>
                  <a:lnTo>
                    <a:pt x="206955" y="0"/>
                  </a:lnTo>
                  <a:lnTo>
                    <a:pt x="208917" y="8957"/>
                  </a:lnTo>
                  <a:lnTo>
                    <a:pt x="163410" y="8957"/>
                  </a:lnTo>
                  <a:lnTo>
                    <a:pt x="159299" y="9924"/>
                  </a:lnTo>
                  <a:lnTo>
                    <a:pt x="119360" y="31620"/>
                  </a:lnTo>
                  <a:lnTo>
                    <a:pt x="76949" y="64436"/>
                  </a:lnTo>
                  <a:lnTo>
                    <a:pt x="67615" y="79132"/>
                  </a:lnTo>
                  <a:lnTo>
                    <a:pt x="55651" y="79132"/>
                  </a:lnTo>
                  <a:lnTo>
                    <a:pt x="45198" y="97593"/>
                  </a:lnTo>
                  <a:lnTo>
                    <a:pt x="45051" y="114243"/>
                  </a:lnTo>
                  <a:lnTo>
                    <a:pt x="54252" y="129331"/>
                  </a:lnTo>
                  <a:lnTo>
                    <a:pt x="71842" y="143112"/>
                  </a:lnTo>
                  <a:lnTo>
                    <a:pt x="86623" y="153915"/>
                  </a:lnTo>
                  <a:lnTo>
                    <a:pt x="97219" y="165540"/>
                  </a:lnTo>
                  <a:lnTo>
                    <a:pt x="103600" y="177944"/>
                  </a:lnTo>
                  <a:lnTo>
                    <a:pt x="105735" y="191087"/>
                  </a:lnTo>
                  <a:lnTo>
                    <a:pt x="96450" y="220391"/>
                  </a:lnTo>
                  <a:lnTo>
                    <a:pt x="72892" y="248223"/>
                  </a:lnTo>
                  <a:lnTo>
                    <a:pt x="41533" y="273445"/>
                  </a:lnTo>
                  <a:lnTo>
                    <a:pt x="8440" y="295169"/>
                  </a:lnTo>
                  <a:lnTo>
                    <a:pt x="8469" y="296343"/>
                  </a:lnTo>
                  <a:lnTo>
                    <a:pt x="8716" y="296704"/>
                  </a:lnTo>
                  <a:lnTo>
                    <a:pt x="42778" y="296764"/>
                  </a:lnTo>
                  <a:lnTo>
                    <a:pt x="143703" y="296765"/>
                  </a:lnTo>
                  <a:lnTo>
                    <a:pt x="145696" y="298768"/>
                  </a:lnTo>
                  <a:lnTo>
                    <a:pt x="145697" y="303715"/>
                  </a:lnTo>
                  <a:lnTo>
                    <a:pt x="143703" y="305720"/>
                  </a:lnTo>
                  <a:close/>
                </a:path>
                <a:path w="289560" h="306069">
                  <a:moveTo>
                    <a:pt x="261082" y="199925"/>
                  </a:moveTo>
                  <a:lnTo>
                    <a:pt x="258901" y="198128"/>
                  </a:lnTo>
                  <a:lnTo>
                    <a:pt x="258655" y="195668"/>
                  </a:lnTo>
                  <a:lnTo>
                    <a:pt x="252721" y="173521"/>
                  </a:lnTo>
                  <a:lnTo>
                    <a:pt x="239700" y="154635"/>
                  </a:lnTo>
                  <a:lnTo>
                    <a:pt x="219649" y="139070"/>
                  </a:lnTo>
                  <a:lnTo>
                    <a:pt x="192626" y="126886"/>
                  </a:lnTo>
                  <a:lnTo>
                    <a:pt x="176151" y="120706"/>
                  </a:lnTo>
                  <a:lnTo>
                    <a:pt x="161850" y="114236"/>
                  </a:lnTo>
                  <a:lnTo>
                    <a:pt x="127420" y="86509"/>
                  </a:lnTo>
                  <a:lnTo>
                    <a:pt x="122665" y="71469"/>
                  </a:lnTo>
                  <a:lnTo>
                    <a:pt x="127616" y="52145"/>
                  </a:lnTo>
                  <a:lnTo>
                    <a:pt x="141674" y="34919"/>
                  </a:lnTo>
                  <a:lnTo>
                    <a:pt x="160427" y="20340"/>
                  </a:lnTo>
                  <a:lnTo>
                    <a:pt x="179461" y="8957"/>
                  </a:lnTo>
                  <a:lnTo>
                    <a:pt x="208917" y="8957"/>
                  </a:lnTo>
                  <a:lnTo>
                    <a:pt x="209124" y="9899"/>
                  </a:lnTo>
                  <a:lnTo>
                    <a:pt x="202787" y="13019"/>
                  </a:lnTo>
                  <a:lnTo>
                    <a:pt x="176472" y="27445"/>
                  </a:lnTo>
                  <a:lnTo>
                    <a:pt x="157861" y="41017"/>
                  </a:lnTo>
                  <a:lnTo>
                    <a:pt x="147129" y="53545"/>
                  </a:lnTo>
                  <a:lnTo>
                    <a:pt x="137175" y="53545"/>
                  </a:lnTo>
                  <a:lnTo>
                    <a:pt x="133701" y="58783"/>
                  </a:lnTo>
                  <a:lnTo>
                    <a:pt x="131338" y="64436"/>
                  </a:lnTo>
                  <a:lnTo>
                    <a:pt x="131266" y="65417"/>
                  </a:lnTo>
                  <a:lnTo>
                    <a:pt x="131562" y="70991"/>
                  </a:lnTo>
                  <a:lnTo>
                    <a:pt x="136178" y="83579"/>
                  </a:lnTo>
                  <a:lnTo>
                    <a:pt x="148523" y="95789"/>
                  </a:lnTo>
                  <a:lnTo>
                    <a:pt x="168375" y="107454"/>
                  </a:lnTo>
                  <a:lnTo>
                    <a:pt x="195508" y="118410"/>
                  </a:lnTo>
                  <a:lnTo>
                    <a:pt x="224928" y="131765"/>
                  </a:lnTo>
                  <a:lnTo>
                    <a:pt x="246779" y="148989"/>
                  </a:lnTo>
                  <a:lnTo>
                    <a:pt x="260998" y="170014"/>
                  </a:lnTo>
                  <a:lnTo>
                    <a:pt x="267522" y="194774"/>
                  </a:lnTo>
                  <a:lnTo>
                    <a:pt x="267767" y="197235"/>
                  </a:lnTo>
                  <a:lnTo>
                    <a:pt x="265981" y="199431"/>
                  </a:lnTo>
                  <a:lnTo>
                    <a:pt x="261082" y="199925"/>
                  </a:lnTo>
                  <a:close/>
                </a:path>
                <a:path w="289560" h="306069">
                  <a:moveTo>
                    <a:pt x="256276" y="305720"/>
                  </a:moveTo>
                  <a:lnTo>
                    <a:pt x="159573" y="305720"/>
                  </a:lnTo>
                  <a:lnTo>
                    <a:pt x="157579" y="303715"/>
                  </a:lnTo>
                  <a:lnTo>
                    <a:pt x="157579" y="298768"/>
                  </a:lnTo>
                  <a:lnTo>
                    <a:pt x="159572" y="296764"/>
                  </a:lnTo>
                  <a:lnTo>
                    <a:pt x="252835" y="296764"/>
                  </a:lnTo>
                  <a:lnTo>
                    <a:pt x="256538" y="294251"/>
                  </a:lnTo>
                  <a:lnTo>
                    <a:pt x="258492" y="290208"/>
                  </a:lnTo>
                  <a:lnTo>
                    <a:pt x="268854" y="265685"/>
                  </a:lnTo>
                  <a:lnTo>
                    <a:pt x="277461" y="235174"/>
                  </a:lnTo>
                  <a:lnTo>
                    <a:pt x="280220" y="201949"/>
                  </a:lnTo>
                  <a:lnTo>
                    <a:pt x="273041" y="169282"/>
                  </a:lnTo>
                  <a:lnTo>
                    <a:pt x="248180" y="137407"/>
                  </a:lnTo>
                  <a:lnTo>
                    <a:pt x="205926" y="116180"/>
                  </a:lnTo>
                  <a:lnTo>
                    <a:pt x="179161" y="106576"/>
                  </a:lnTo>
                  <a:lnTo>
                    <a:pt x="153981" y="93163"/>
                  </a:lnTo>
                  <a:lnTo>
                    <a:pt x="137586" y="75600"/>
                  </a:lnTo>
                  <a:lnTo>
                    <a:pt x="137175" y="53545"/>
                  </a:lnTo>
                  <a:lnTo>
                    <a:pt x="147129" y="53545"/>
                  </a:lnTo>
                  <a:lnTo>
                    <a:pt x="147005" y="53690"/>
                  </a:lnTo>
                  <a:lnTo>
                    <a:pt x="143956" y="65417"/>
                  </a:lnTo>
                  <a:lnTo>
                    <a:pt x="150632" y="78670"/>
                  </a:lnTo>
                  <a:lnTo>
                    <a:pt x="166051" y="90212"/>
                  </a:lnTo>
                  <a:lnTo>
                    <a:pt x="186574" y="99909"/>
                  </a:lnTo>
                  <a:lnTo>
                    <a:pt x="208559" y="107625"/>
                  </a:lnTo>
                  <a:lnTo>
                    <a:pt x="252659" y="129621"/>
                  </a:lnTo>
                  <a:lnTo>
                    <a:pt x="279059" y="161154"/>
                  </a:lnTo>
                  <a:lnTo>
                    <a:pt x="289202" y="200340"/>
                  </a:lnTo>
                  <a:lnTo>
                    <a:pt x="284537" y="245291"/>
                  </a:lnTo>
                  <a:lnTo>
                    <a:pt x="266508" y="294122"/>
                  </a:lnTo>
                  <a:lnTo>
                    <a:pt x="263050" y="301275"/>
                  </a:lnTo>
                  <a:lnTo>
                    <a:pt x="256276" y="305720"/>
                  </a:lnTo>
                  <a:close/>
                </a:path>
                <a:path w="289560" h="306069">
                  <a:moveTo>
                    <a:pt x="42778" y="296764"/>
                  </a:moveTo>
                  <a:lnTo>
                    <a:pt x="26170" y="296764"/>
                  </a:lnTo>
                  <a:lnTo>
                    <a:pt x="67337" y="268087"/>
                  </a:lnTo>
                  <a:lnTo>
                    <a:pt x="99427" y="237169"/>
                  </a:lnTo>
                  <a:lnTo>
                    <a:pt x="116843" y="205400"/>
                  </a:lnTo>
                  <a:lnTo>
                    <a:pt x="113990" y="174167"/>
                  </a:lnTo>
                  <a:lnTo>
                    <a:pt x="85271" y="144860"/>
                  </a:lnTo>
                  <a:lnTo>
                    <a:pt x="83424" y="143677"/>
                  </a:lnTo>
                  <a:lnTo>
                    <a:pt x="82876" y="143379"/>
                  </a:lnTo>
                  <a:lnTo>
                    <a:pt x="81101" y="142241"/>
                  </a:lnTo>
                  <a:lnTo>
                    <a:pt x="64997" y="129432"/>
                  </a:lnTo>
                  <a:lnTo>
                    <a:pt x="54439" y="114625"/>
                  </a:lnTo>
                  <a:lnTo>
                    <a:pt x="50850" y="97848"/>
                  </a:lnTo>
                  <a:lnTo>
                    <a:pt x="55651" y="79132"/>
                  </a:lnTo>
                  <a:lnTo>
                    <a:pt x="67615" y="79132"/>
                  </a:lnTo>
                  <a:lnTo>
                    <a:pt x="61409" y="88902"/>
                  </a:lnTo>
                  <a:lnTo>
                    <a:pt x="63711" y="112887"/>
                  </a:lnTo>
                  <a:lnTo>
                    <a:pt x="87752" y="135858"/>
                  </a:lnTo>
                  <a:lnTo>
                    <a:pt x="120097" y="166082"/>
                  </a:lnTo>
                  <a:lnTo>
                    <a:pt x="127230" y="198648"/>
                  </a:lnTo>
                  <a:lnTo>
                    <a:pt x="113692" y="232193"/>
                  </a:lnTo>
                  <a:lnTo>
                    <a:pt x="84027" y="265353"/>
                  </a:lnTo>
                  <a:lnTo>
                    <a:pt x="42778" y="296764"/>
                  </a:lnTo>
                  <a:close/>
                </a:path>
                <a:path w="289560" h="306069">
                  <a:moveTo>
                    <a:pt x="234400" y="296764"/>
                  </a:moveTo>
                  <a:lnTo>
                    <a:pt x="223647" y="296764"/>
                  </a:lnTo>
                  <a:lnTo>
                    <a:pt x="239848" y="269967"/>
                  </a:lnTo>
                  <a:lnTo>
                    <a:pt x="250138" y="247134"/>
                  </a:lnTo>
                  <a:lnTo>
                    <a:pt x="255850" y="228817"/>
                  </a:lnTo>
                  <a:lnTo>
                    <a:pt x="258318" y="215572"/>
                  </a:lnTo>
                  <a:lnTo>
                    <a:pt x="258619" y="213117"/>
                  </a:lnTo>
                  <a:lnTo>
                    <a:pt x="260846" y="211378"/>
                  </a:lnTo>
                  <a:lnTo>
                    <a:pt x="265727" y="211978"/>
                  </a:lnTo>
                  <a:lnTo>
                    <a:pt x="267463" y="214213"/>
                  </a:lnTo>
                  <a:lnTo>
                    <a:pt x="267162" y="216667"/>
                  </a:lnTo>
                  <a:lnTo>
                    <a:pt x="262769" y="237627"/>
                  </a:lnTo>
                  <a:lnTo>
                    <a:pt x="255279" y="258342"/>
                  </a:lnTo>
                  <a:lnTo>
                    <a:pt x="245540" y="278244"/>
                  </a:lnTo>
                  <a:lnTo>
                    <a:pt x="234400" y="296764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22043" y="1790361"/>
            <a:ext cx="5598795" cy="4572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200" spc="70" dirty="0">
                <a:solidFill>
                  <a:srgbClr val="CC0033"/>
                </a:solidFill>
                <a:latin typeface="Tahoma"/>
                <a:cs typeface="Tahoma"/>
              </a:rPr>
              <a:t>Г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г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-3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-45" dirty="0">
                <a:solidFill>
                  <a:srgbClr val="CC0033"/>
                </a:solidFill>
                <a:latin typeface="Tahoma"/>
                <a:cs typeface="Tahoma"/>
              </a:rPr>
              <a:t>ф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CC0033"/>
                </a:solidFill>
                <a:latin typeface="Tahoma"/>
                <a:cs typeface="Tahoma"/>
              </a:rPr>
              <a:t>ч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ж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12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-10" dirty="0">
                <a:solidFill>
                  <a:srgbClr val="CC0033"/>
                </a:solidFill>
                <a:latin typeface="Tahoma"/>
                <a:cs typeface="Tahoma"/>
              </a:rPr>
              <a:t>на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пно</a:t>
            </a:r>
            <a:r>
              <a:rPr sz="1200" spc="9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-15" dirty="0">
                <a:solidFill>
                  <a:srgbClr val="CC0033"/>
                </a:solidFill>
                <a:latin typeface="Tahoma"/>
                <a:cs typeface="Tahoma"/>
              </a:rPr>
              <a:t>ь</a:t>
            </a:r>
            <a:endParaRPr sz="1200">
              <a:latin typeface="Tahoma"/>
              <a:cs typeface="Tahoma"/>
            </a:endParaRPr>
          </a:p>
          <a:p>
            <a:pPr marL="3714115">
              <a:lnSpc>
                <a:spcPct val="100000"/>
              </a:lnSpc>
              <a:spcBef>
                <a:spcPts val="260"/>
              </a:spcBef>
            </a:pPr>
            <a:r>
              <a:rPr sz="1200" spc="40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spc="-55" dirty="0">
                <a:latin typeface="Tahoma"/>
                <a:cs typeface="Tahoma"/>
              </a:rPr>
              <a:t>ы: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2791" y="2659115"/>
            <a:ext cx="2411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40" dirty="0">
                <a:latin typeface="Tahoma"/>
                <a:cs typeface="Tahoma"/>
              </a:rPr>
              <a:t>одо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ж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40" dirty="0">
                <a:latin typeface="Tahoma"/>
                <a:cs typeface="Tahoma"/>
              </a:rPr>
              <a:t>до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а 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95" dirty="0">
                <a:latin typeface="Tahoma"/>
                <a:cs typeface="Tahoma"/>
              </a:rPr>
              <a:t>Ф</a:t>
            </a:r>
            <a:r>
              <a:rPr sz="1200" spc="-110" dirty="0">
                <a:latin typeface="Tahoma"/>
                <a:cs typeface="Tahoma"/>
              </a:rPr>
              <a:t>: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анс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5" dirty="0">
                <a:latin typeface="Tahoma"/>
                <a:cs typeface="Tahoma"/>
              </a:rPr>
              <a:t>а</a:t>
            </a:r>
            <a:r>
              <a:rPr sz="1200" spc="-1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аги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10" dirty="0">
                <a:latin typeface="Tahoma"/>
                <a:cs typeface="Tahoma"/>
              </a:rPr>
              <a:t>ь  </a:t>
            </a:r>
            <a:r>
              <a:rPr sz="1200" spc="-45" dirty="0">
                <a:latin typeface="Tahoma"/>
                <a:cs typeface="Tahoma"/>
              </a:rPr>
              <a:t>(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вос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-50" dirty="0">
                <a:latin typeface="Tahoma"/>
                <a:cs typeface="Tahoma"/>
              </a:rPr>
              <a:t>)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-10" dirty="0">
                <a:latin typeface="Tahoma"/>
                <a:cs typeface="Tahoma"/>
              </a:rPr>
              <a:t>ав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40" dirty="0">
                <a:latin typeface="Tahoma"/>
                <a:cs typeface="Tahoma"/>
              </a:rPr>
              <a:t>азс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ие  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до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ог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(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-15" dirty="0">
                <a:latin typeface="Tahoma"/>
                <a:cs typeface="Tahoma"/>
              </a:rPr>
              <a:t>г)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0525" y="2899241"/>
            <a:ext cx="306705" cy="304800"/>
          </a:xfrm>
          <a:custGeom>
            <a:avLst/>
            <a:gdLst/>
            <a:ahLst/>
            <a:cxnLst/>
            <a:rect l="l" t="t" r="r" b="b"/>
            <a:pathLst>
              <a:path w="306705" h="304800">
                <a:moveTo>
                  <a:pt x="59550" y="304800"/>
                </a:moveTo>
                <a:lnTo>
                  <a:pt x="37741" y="304800"/>
                </a:lnTo>
                <a:lnTo>
                  <a:pt x="35084" y="302260"/>
                </a:lnTo>
                <a:lnTo>
                  <a:pt x="41609" y="274320"/>
                </a:lnTo>
                <a:lnTo>
                  <a:pt x="31305" y="274320"/>
                </a:lnTo>
                <a:lnTo>
                  <a:pt x="29423" y="273050"/>
                </a:lnTo>
                <a:lnTo>
                  <a:pt x="28445" y="271780"/>
                </a:lnTo>
                <a:lnTo>
                  <a:pt x="3173" y="271780"/>
                </a:lnTo>
                <a:lnTo>
                  <a:pt x="0" y="267970"/>
                </a:lnTo>
                <a:lnTo>
                  <a:pt x="7074" y="238760"/>
                </a:lnTo>
                <a:lnTo>
                  <a:pt x="9739" y="236220"/>
                </a:lnTo>
                <a:lnTo>
                  <a:pt x="35715" y="236220"/>
                </a:lnTo>
                <a:lnTo>
                  <a:pt x="36677" y="234950"/>
                </a:lnTo>
                <a:lnTo>
                  <a:pt x="38568" y="233680"/>
                </a:lnTo>
                <a:lnTo>
                  <a:pt x="51607" y="233680"/>
                </a:lnTo>
                <a:lnTo>
                  <a:pt x="60218" y="198120"/>
                </a:lnTo>
                <a:lnTo>
                  <a:pt x="49918" y="198120"/>
                </a:lnTo>
                <a:lnTo>
                  <a:pt x="48035" y="196850"/>
                </a:lnTo>
                <a:lnTo>
                  <a:pt x="47054" y="194310"/>
                </a:lnTo>
                <a:lnTo>
                  <a:pt x="21784" y="194310"/>
                </a:lnTo>
                <a:lnTo>
                  <a:pt x="18609" y="190500"/>
                </a:lnTo>
                <a:lnTo>
                  <a:pt x="25290" y="162560"/>
                </a:lnTo>
                <a:lnTo>
                  <a:pt x="27955" y="161290"/>
                </a:lnTo>
                <a:lnTo>
                  <a:pt x="53931" y="161290"/>
                </a:lnTo>
                <a:lnTo>
                  <a:pt x="54893" y="158750"/>
                </a:lnTo>
                <a:lnTo>
                  <a:pt x="56783" y="157480"/>
                </a:lnTo>
                <a:lnTo>
                  <a:pt x="69823" y="157480"/>
                </a:lnTo>
                <a:lnTo>
                  <a:pt x="76198" y="130810"/>
                </a:lnTo>
                <a:lnTo>
                  <a:pt x="64015" y="130810"/>
                </a:lnTo>
                <a:lnTo>
                  <a:pt x="63034" y="128270"/>
                </a:lnTo>
                <a:lnTo>
                  <a:pt x="37763" y="128270"/>
                </a:lnTo>
                <a:lnTo>
                  <a:pt x="34589" y="124460"/>
                </a:lnTo>
                <a:lnTo>
                  <a:pt x="40876" y="97790"/>
                </a:lnTo>
                <a:lnTo>
                  <a:pt x="43542" y="96520"/>
                </a:lnTo>
                <a:lnTo>
                  <a:pt x="69517" y="96520"/>
                </a:lnTo>
                <a:lnTo>
                  <a:pt x="70479" y="93980"/>
                </a:lnTo>
                <a:lnTo>
                  <a:pt x="72369" y="92710"/>
                </a:lnTo>
                <a:lnTo>
                  <a:pt x="85409" y="92710"/>
                </a:lnTo>
                <a:lnTo>
                  <a:pt x="91784" y="67310"/>
                </a:lnTo>
                <a:lnTo>
                  <a:pt x="81481" y="67310"/>
                </a:lnTo>
                <a:lnTo>
                  <a:pt x="79599" y="66040"/>
                </a:lnTo>
                <a:lnTo>
                  <a:pt x="78620" y="63500"/>
                </a:lnTo>
                <a:lnTo>
                  <a:pt x="54077" y="63500"/>
                </a:lnTo>
                <a:lnTo>
                  <a:pt x="50347" y="59690"/>
                </a:lnTo>
                <a:lnTo>
                  <a:pt x="56110" y="35560"/>
                </a:lnTo>
                <a:lnTo>
                  <a:pt x="59243" y="33020"/>
                </a:lnTo>
                <a:lnTo>
                  <a:pt x="84840" y="33020"/>
                </a:lnTo>
                <a:lnTo>
                  <a:pt x="85802" y="30480"/>
                </a:lnTo>
                <a:lnTo>
                  <a:pt x="87693" y="29210"/>
                </a:lnTo>
                <a:lnTo>
                  <a:pt x="100731" y="29210"/>
                </a:lnTo>
                <a:lnTo>
                  <a:pt x="107650" y="1270"/>
                </a:lnTo>
                <a:lnTo>
                  <a:pt x="109880" y="0"/>
                </a:lnTo>
                <a:lnTo>
                  <a:pt x="131688" y="0"/>
                </a:lnTo>
                <a:lnTo>
                  <a:pt x="134345" y="2540"/>
                </a:lnTo>
                <a:lnTo>
                  <a:pt x="132791" y="8890"/>
                </a:lnTo>
                <a:lnTo>
                  <a:pt x="115123" y="8890"/>
                </a:lnTo>
                <a:lnTo>
                  <a:pt x="108052" y="38100"/>
                </a:lnTo>
                <a:lnTo>
                  <a:pt x="92427" y="38100"/>
                </a:lnTo>
                <a:lnTo>
                  <a:pt x="91561" y="41910"/>
                </a:lnTo>
                <a:lnTo>
                  <a:pt x="63756" y="41910"/>
                </a:lnTo>
                <a:lnTo>
                  <a:pt x="60575" y="54610"/>
                </a:lnTo>
                <a:lnTo>
                  <a:pt x="88672" y="54610"/>
                </a:lnTo>
                <a:lnTo>
                  <a:pt x="87805" y="58420"/>
                </a:lnTo>
                <a:lnTo>
                  <a:pt x="103133" y="58420"/>
                </a:lnTo>
                <a:lnTo>
                  <a:pt x="92680" y="101600"/>
                </a:lnTo>
                <a:lnTo>
                  <a:pt x="77105" y="101600"/>
                </a:lnTo>
                <a:lnTo>
                  <a:pt x="76188" y="105410"/>
                </a:lnTo>
                <a:lnTo>
                  <a:pt x="48433" y="105410"/>
                </a:lnTo>
                <a:lnTo>
                  <a:pt x="44989" y="119380"/>
                </a:lnTo>
                <a:lnTo>
                  <a:pt x="72830" y="119380"/>
                </a:lnTo>
                <a:lnTo>
                  <a:pt x="72219" y="121920"/>
                </a:lnTo>
                <a:lnTo>
                  <a:pt x="87761" y="121920"/>
                </a:lnTo>
                <a:lnTo>
                  <a:pt x="77001" y="166370"/>
                </a:lnTo>
                <a:lnTo>
                  <a:pt x="61518" y="166370"/>
                </a:lnTo>
                <a:lnTo>
                  <a:pt x="60638" y="170180"/>
                </a:lnTo>
                <a:lnTo>
                  <a:pt x="32847" y="170180"/>
                </a:lnTo>
                <a:lnTo>
                  <a:pt x="29009" y="185420"/>
                </a:lnTo>
                <a:lnTo>
                  <a:pt x="57118" y="185420"/>
                </a:lnTo>
                <a:lnTo>
                  <a:pt x="56238" y="189230"/>
                </a:lnTo>
                <a:lnTo>
                  <a:pt x="71467" y="189230"/>
                </a:lnTo>
                <a:lnTo>
                  <a:pt x="58555" y="242570"/>
                </a:lnTo>
                <a:lnTo>
                  <a:pt x="43303" y="242570"/>
                </a:lnTo>
                <a:lnTo>
                  <a:pt x="42672" y="245110"/>
                </a:lnTo>
                <a:lnTo>
                  <a:pt x="14631" y="245110"/>
                </a:lnTo>
                <a:lnTo>
                  <a:pt x="10399" y="262890"/>
                </a:lnTo>
                <a:lnTo>
                  <a:pt x="38259" y="262890"/>
                </a:lnTo>
                <a:lnTo>
                  <a:pt x="37628" y="265430"/>
                </a:lnTo>
                <a:lnTo>
                  <a:pt x="53021" y="265430"/>
                </a:lnTo>
                <a:lnTo>
                  <a:pt x="45642" y="295910"/>
                </a:lnTo>
                <a:lnTo>
                  <a:pt x="63585" y="295910"/>
                </a:lnTo>
                <a:lnTo>
                  <a:pt x="61781" y="303530"/>
                </a:lnTo>
                <a:lnTo>
                  <a:pt x="59550" y="304800"/>
                </a:lnTo>
                <a:close/>
              </a:path>
              <a:path w="306705" h="304800">
                <a:moveTo>
                  <a:pt x="188167" y="33020"/>
                </a:moveTo>
                <a:lnTo>
                  <a:pt x="165128" y="33020"/>
                </a:lnTo>
                <a:lnTo>
                  <a:pt x="166107" y="30480"/>
                </a:lnTo>
                <a:lnTo>
                  <a:pt x="167990" y="29210"/>
                </a:lnTo>
                <a:lnTo>
                  <a:pt x="178292" y="29210"/>
                </a:lnTo>
                <a:lnTo>
                  <a:pt x="171767" y="2540"/>
                </a:lnTo>
                <a:lnTo>
                  <a:pt x="174423" y="0"/>
                </a:lnTo>
                <a:lnTo>
                  <a:pt x="196231" y="0"/>
                </a:lnTo>
                <a:lnTo>
                  <a:pt x="198462" y="1270"/>
                </a:lnTo>
                <a:lnTo>
                  <a:pt x="200349" y="8890"/>
                </a:lnTo>
                <a:lnTo>
                  <a:pt x="182326" y="8890"/>
                </a:lnTo>
                <a:lnTo>
                  <a:pt x="188167" y="33020"/>
                </a:lnTo>
                <a:close/>
              </a:path>
              <a:path w="306705" h="304800">
                <a:moveTo>
                  <a:pt x="115418" y="72390"/>
                </a:moveTo>
                <a:lnTo>
                  <a:pt x="110609" y="71120"/>
                </a:lnTo>
                <a:lnTo>
                  <a:pt x="109131" y="68580"/>
                </a:lnTo>
                <a:lnTo>
                  <a:pt x="123786" y="8890"/>
                </a:lnTo>
                <a:lnTo>
                  <a:pt x="132791" y="8890"/>
                </a:lnTo>
                <a:lnTo>
                  <a:pt x="127819" y="29210"/>
                </a:lnTo>
                <a:lnTo>
                  <a:pt x="138123" y="29210"/>
                </a:lnTo>
                <a:lnTo>
                  <a:pt x="140005" y="30480"/>
                </a:lnTo>
                <a:lnTo>
                  <a:pt x="140984" y="33020"/>
                </a:lnTo>
                <a:lnTo>
                  <a:pt x="188167" y="33020"/>
                </a:lnTo>
                <a:lnTo>
                  <a:pt x="189397" y="38100"/>
                </a:lnTo>
                <a:lnTo>
                  <a:pt x="125657" y="38100"/>
                </a:lnTo>
                <a:lnTo>
                  <a:pt x="121035" y="58420"/>
                </a:lnTo>
                <a:lnTo>
                  <a:pt x="194316" y="58420"/>
                </a:lnTo>
                <a:lnTo>
                  <a:pt x="195546" y="63500"/>
                </a:lnTo>
                <a:lnTo>
                  <a:pt x="134764" y="63500"/>
                </a:lnTo>
                <a:lnTo>
                  <a:pt x="133802" y="66040"/>
                </a:lnTo>
                <a:lnTo>
                  <a:pt x="131912" y="67310"/>
                </a:lnTo>
                <a:lnTo>
                  <a:pt x="118873" y="67310"/>
                </a:lnTo>
                <a:lnTo>
                  <a:pt x="117836" y="71120"/>
                </a:lnTo>
                <a:lnTo>
                  <a:pt x="115418" y="72390"/>
                </a:lnTo>
                <a:close/>
              </a:path>
              <a:path w="306705" h="304800">
                <a:moveTo>
                  <a:pt x="269547" y="295910"/>
                </a:moveTo>
                <a:lnTo>
                  <a:pt x="260470" y="295910"/>
                </a:lnTo>
                <a:lnTo>
                  <a:pt x="190989" y="8890"/>
                </a:lnTo>
                <a:lnTo>
                  <a:pt x="200349" y="8890"/>
                </a:lnTo>
                <a:lnTo>
                  <a:pt x="205380" y="29210"/>
                </a:lnTo>
                <a:lnTo>
                  <a:pt x="218419" y="29210"/>
                </a:lnTo>
                <a:lnTo>
                  <a:pt x="220310" y="30480"/>
                </a:lnTo>
                <a:lnTo>
                  <a:pt x="221272" y="33020"/>
                </a:lnTo>
                <a:lnTo>
                  <a:pt x="247244" y="33020"/>
                </a:lnTo>
                <a:lnTo>
                  <a:pt x="249910" y="34290"/>
                </a:lnTo>
                <a:lnTo>
                  <a:pt x="250813" y="38100"/>
                </a:lnTo>
                <a:lnTo>
                  <a:pt x="207543" y="38100"/>
                </a:lnTo>
                <a:lnTo>
                  <a:pt x="212165" y="58420"/>
                </a:lnTo>
                <a:lnTo>
                  <a:pt x="255634" y="58420"/>
                </a:lnTo>
                <a:lnTo>
                  <a:pt x="255935" y="59690"/>
                </a:lnTo>
                <a:lnTo>
                  <a:pt x="252753" y="63500"/>
                </a:lnTo>
                <a:lnTo>
                  <a:pt x="227492" y="63500"/>
                </a:lnTo>
                <a:lnTo>
                  <a:pt x="226513" y="66040"/>
                </a:lnTo>
                <a:lnTo>
                  <a:pt x="224630" y="67310"/>
                </a:lnTo>
                <a:lnTo>
                  <a:pt x="214327" y="67310"/>
                </a:lnTo>
                <a:lnTo>
                  <a:pt x="220704" y="92710"/>
                </a:lnTo>
                <a:lnTo>
                  <a:pt x="233743" y="92710"/>
                </a:lnTo>
                <a:lnTo>
                  <a:pt x="235633" y="93980"/>
                </a:lnTo>
                <a:lnTo>
                  <a:pt x="236595" y="96520"/>
                </a:lnTo>
                <a:lnTo>
                  <a:pt x="262568" y="96520"/>
                </a:lnTo>
                <a:lnTo>
                  <a:pt x="265233" y="97790"/>
                </a:lnTo>
                <a:lnTo>
                  <a:pt x="266131" y="101600"/>
                </a:lnTo>
                <a:lnTo>
                  <a:pt x="222865" y="101600"/>
                </a:lnTo>
                <a:lnTo>
                  <a:pt x="227751" y="121920"/>
                </a:lnTo>
                <a:lnTo>
                  <a:pt x="270924" y="121920"/>
                </a:lnTo>
                <a:lnTo>
                  <a:pt x="271523" y="124460"/>
                </a:lnTo>
                <a:lnTo>
                  <a:pt x="268339" y="128270"/>
                </a:lnTo>
                <a:lnTo>
                  <a:pt x="243078" y="128270"/>
                </a:lnTo>
                <a:lnTo>
                  <a:pt x="242097" y="130810"/>
                </a:lnTo>
                <a:lnTo>
                  <a:pt x="229914" y="130810"/>
                </a:lnTo>
                <a:lnTo>
                  <a:pt x="236290" y="157480"/>
                </a:lnTo>
                <a:lnTo>
                  <a:pt x="249329" y="157480"/>
                </a:lnTo>
                <a:lnTo>
                  <a:pt x="251220" y="158750"/>
                </a:lnTo>
                <a:lnTo>
                  <a:pt x="252182" y="161290"/>
                </a:lnTo>
                <a:lnTo>
                  <a:pt x="278155" y="161290"/>
                </a:lnTo>
                <a:lnTo>
                  <a:pt x="280821" y="162560"/>
                </a:lnTo>
                <a:lnTo>
                  <a:pt x="281732" y="166370"/>
                </a:lnTo>
                <a:lnTo>
                  <a:pt x="238451" y="166370"/>
                </a:lnTo>
                <a:lnTo>
                  <a:pt x="243732" y="189230"/>
                </a:lnTo>
                <a:lnTo>
                  <a:pt x="287199" y="189230"/>
                </a:lnTo>
                <a:lnTo>
                  <a:pt x="287503" y="190500"/>
                </a:lnTo>
                <a:lnTo>
                  <a:pt x="284320" y="194310"/>
                </a:lnTo>
                <a:lnTo>
                  <a:pt x="259058" y="194310"/>
                </a:lnTo>
                <a:lnTo>
                  <a:pt x="258083" y="196850"/>
                </a:lnTo>
                <a:lnTo>
                  <a:pt x="256205" y="198120"/>
                </a:lnTo>
                <a:lnTo>
                  <a:pt x="245894" y="198120"/>
                </a:lnTo>
                <a:lnTo>
                  <a:pt x="254505" y="233680"/>
                </a:lnTo>
                <a:lnTo>
                  <a:pt x="267544" y="233680"/>
                </a:lnTo>
                <a:lnTo>
                  <a:pt x="269435" y="234950"/>
                </a:lnTo>
                <a:lnTo>
                  <a:pt x="270397" y="236220"/>
                </a:lnTo>
                <a:lnTo>
                  <a:pt x="296370" y="236220"/>
                </a:lnTo>
                <a:lnTo>
                  <a:pt x="299035" y="238760"/>
                </a:lnTo>
                <a:lnTo>
                  <a:pt x="299993" y="242570"/>
                </a:lnTo>
                <a:lnTo>
                  <a:pt x="256667" y="242570"/>
                </a:lnTo>
                <a:lnTo>
                  <a:pt x="262341" y="265430"/>
                </a:lnTo>
                <a:lnTo>
                  <a:pt x="305605" y="265430"/>
                </a:lnTo>
                <a:lnTo>
                  <a:pt x="306113" y="267970"/>
                </a:lnTo>
                <a:lnTo>
                  <a:pt x="302929" y="271780"/>
                </a:lnTo>
                <a:lnTo>
                  <a:pt x="277668" y="271780"/>
                </a:lnTo>
                <a:lnTo>
                  <a:pt x="276686" y="273050"/>
                </a:lnTo>
                <a:lnTo>
                  <a:pt x="274802" y="274320"/>
                </a:lnTo>
                <a:lnTo>
                  <a:pt x="264503" y="274320"/>
                </a:lnTo>
                <a:lnTo>
                  <a:pt x="269547" y="295910"/>
                </a:lnTo>
                <a:close/>
              </a:path>
              <a:path w="306705" h="304800">
                <a:moveTo>
                  <a:pt x="103133" y="58420"/>
                </a:moveTo>
                <a:lnTo>
                  <a:pt x="93947" y="58420"/>
                </a:lnTo>
                <a:lnTo>
                  <a:pt x="98569" y="38100"/>
                </a:lnTo>
                <a:lnTo>
                  <a:pt x="108052" y="38100"/>
                </a:lnTo>
                <a:lnTo>
                  <a:pt x="103133" y="58420"/>
                </a:lnTo>
                <a:close/>
              </a:path>
              <a:path w="306705" h="304800">
                <a:moveTo>
                  <a:pt x="178935" y="58420"/>
                </a:moveTo>
                <a:lnTo>
                  <a:pt x="127177" y="58420"/>
                </a:lnTo>
                <a:lnTo>
                  <a:pt x="131799" y="38100"/>
                </a:lnTo>
                <a:lnTo>
                  <a:pt x="174313" y="38100"/>
                </a:lnTo>
                <a:lnTo>
                  <a:pt x="175179" y="41910"/>
                </a:lnTo>
                <a:lnTo>
                  <a:pt x="140292" y="41910"/>
                </a:lnTo>
                <a:lnTo>
                  <a:pt x="137111" y="54610"/>
                </a:lnTo>
                <a:lnTo>
                  <a:pt x="178068" y="54610"/>
                </a:lnTo>
                <a:lnTo>
                  <a:pt x="178935" y="58420"/>
                </a:lnTo>
                <a:close/>
              </a:path>
              <a:path w="306705" h="304800">
                <a:moveTo>
                  <a:pt x="194316" y="58420"/>
                </a:moveTo>
                <a:lnTo>
                  <a:pt x="185076" y="58420"/>
                </a:lnTo>
                <a:lnTo>
                  <a:pt x="180454" y="38100"/>
                </a:lnTo>
                <a:lnTo>
                  <a:pt x="189397" y="38100"/>
                </a:lnTo>
                <a:lnTo>
                  <a:pt x="194316" y="58420"/>
                </a:lnTo>
                <a:close/>
              </a:path>
              <a:path w="306705" h="304800">
                <a:moveTo>
                  <a:pt x="255634" y="58420"/>
                </a:moveTo>
                <a:lnTo>
                  <a:pt x="218307" y="58420"/>
                </a:lnTo>
                <a:lnTo>
                  <a:pt x="213684" y="38100"/>
                </a:lnTo>
                <a:lnTo>
                  <a:pt x="250813" y="38100"/>
                </a:lnTo>
                <a:lnTo>
                  <a:pt x="251717" y="41910"/>
                </a:lnTo>
                <a:lnTo>
                  <a:pt x="223618" y="41910"/>
                </a:lnTo>
                <a:lnTo>
                  <a:pt x="226799" y="54610"/>
                </a:lnTo>
                <a:lnTo>
                  <a:pt x="254730" y="54610"/>
                </a:lnTo>
                <a:lnTo>
                  <a:pt x="255634" y="58420"/>
                </a:lnTo>
                <a:close/>
              </a:path>
              <a:path w="306705" h="304800">
                <a:moveTo>
                  <a:pt x="88672" y="54610"/>
                </a:moveTo>
                <a:lnTo>
                  <a:pt x="79313" y="54610"/>
                </a:lnTo>
                <a:lnTo>
                  <a:pt x="82494" y="41910"/>
                </a:lnTo>
                <a:lnTo>
                  <a:pt x="91561" y="41910"/>
                </a:lnTo>
                <a:lnTo>
                  <a:pt x="88672" y="54610"/>
                </a:lnTo>
                <a:close/>
              </a:path>
              <a:path w="306705" h="304800">
                <a:moveTo>
                  <a:pt x="178068" y="54610"/>
                </a:moveTo>
                <a:lnTo>
                  <a:pt x="169002" y="54610"/>
                </a:lnTo>
                <a:lnTo>
                  <a:pt x="165821" y="41910"/>
                </a:lnTo>
                <a:lnTo>
                  <a:pt x="175179" y="41910"/>
                </a:lnTo>
                <a:lnTo>
                  <a:pt x="178068" y="54610"/>
                </a:lnTo>
                <a:close/>
              </a:path>
              <a:path w="306705" h="304800">
                <a:moveTo>
                  <a:pt x="254730" y="54610"/>
                </a:moveTo>
                <a:lnTo>
                  <a:pt x="245535" y="54610"/>
                </a:lnTo>
                <a:lnTo>
                  <a:pt x="242354" y="41910"/>
                </a:lnTo>
                <a:lnTo>
                  <a:pt x="251717" y="41910"/>
                </a:lnTo>
                <a:lnTo>
                  <a:pt x="254730" y="54610"/>
                </a:lnTo>
                <a:close/>
              </a:path>
              <a:path w="306705" h="304800">
                <a:moveTo>
                  <a:pt x="203539" y="96520"/>
                </a:moveTo>
                <a:lnTo>
                  <a:pt x="180452" y="96520"/>
                </a:lnTo>
                <a:lnTo>
                  <a:pt x="181431" y="93980"/>
                </a:lnTo>
                <a:lnTo>
                  <a:pt x="183313" y="92710"/>
                </a:lnTo>
                <a:lnTo>
                  <a:pt x="193616" y="92710"/>
                </a:lnTo>
                <a:lnTo>
                  <a:pt x="187240" y="67310"/>
                </a:lnTo>
                <a:lnTo>
                  <a:pt x="174200" y="67310"/>
                </a:lnTo>
                <a:lnTo>
                  <a:pt x="172310" y="66040"/>
                </a:lnTo>
                <a:lnTo>
                  <a:pt x="171348" y="63500"/>
                </a:lnTo>
                <a:lnTo>
                  <a:pt x="195546" y="63500"/>
                </a:lnTo>
                <a:lnTo>
                  <a:pt x="203539" y="96520"/>
                </a:lnTo>
                <a:close/>
              </a:path>
              <a:path w="306705" h="304800">
                <a:moveTo>
                  <a:pt x="63585" y="295910"/>
                </a:moveTo>
                <a:lnTo>
                  <a:pt x="54305" y="295910"/>
                </a:lnTo>
                <a:lnTo>
                  <a:pt x="105362" y="85090"/>
                </a:lnTo>
                <a:lnTo>
                  <a:pt x="107781" y="82550"/>
                </a:lnTo>
                <a:lnTo>
                  <a:pt x="112589" y="83820"/>
                </a:lnTo>
                <a:lnTo>
                  <a:pt x="114067" y="86360"/>
                </a:lnTo>
                <a:lnTo>
                  <a:pt x="112498" y="92710"/>
                </a:lnTo>
                <a:lnTo>
                  <a:pt x="122800" y="92710"/>
                </a:lnTo>
                <a:lnTo>
                  <a:pt x="124682" y="93980"/>
                </a:lnTo>
                <a:lnTo>
                  <a:pt x="125661" y="96520"/>
                </a:lnTo>
                <a:lnTo>
                  <a:pt x="203539" y="96520"/>
                </a:lnTo>
                <a:lnTo>
                  <a:pt x="204769" y="101600"/>
                </a:lnTo>
                <a:lnTo>
                  <a:pt x="110334" y="101600"/>
                </a:lnTo>
                <a:lnTo>
                  <a:pt x="105448" y="121920"/>
                </a:lnTo>
                <a:lnTo>
                  <a:pt x="209688" y="121920"/>
                </a:lnTo>
                <a:lnTo>
                  <a:pt x="211225" y="128270"/>
                </a:lnTo>
                <a:lnTo>
                  <a:pt x="119178" y="128270"/>
                </a:lnTo>
                <a:lnTo>
                  <a:pt x="118216" y="130810"/>
                </a:lnTo>
                <a:lnTo>
                  <a:pt x="103287" y="130810"/>
                </a:lnTo>
                <a:lnTo>
                  <a:pt x="96910" y="157480"/>
                </a:lnTo>
                <a:lnTo>
                  <a:pt x="107215" y="157480"/>
                </a:lnTo>
                <a:lnTo>
                  <a:pt x="109096" y="158750"/>
                </a:lnTo>
                <a:lnTo>
                  <a:pt x="110075" y="161290"/>
                </a:lnTo>
                <a:lnTo>
                  <a:pt x="219219" y="161290"/>
                </a:lnTo>
                <a:lnTo>
                  <a:pt x="220448" y="166370"/>
                </a:lnTo>
                <a:lnTo>
                  <a:pt x="94748" y="166370"/>
                </a:lnTo>
                <a:lnTo>
                  <a:pt x="89468" y="189230"/>
                </a:lnTo>
                <a:lnTo>
                  <a:pt x="173699" y="189230"/>
                </a:lnTo>
                <a:lnTo>
                  <a:pt x="173699" y="193040"/>
                </a:lnTo>
                <a:lnTo>
                  <a:pt x="171694" y="194310"/>
                </a:lnTo>
                <a:lnTo>
                  <a:pt x="103197" y="194310"/>
                </a:lnTo>
                <a:lnTo>
                  <a:pt x="102235" y="196850"/>
                </a:lnTo>
                <a:lnTo>
                  <a:pt x="100344" y="198120"/>
                </a:lnTo>
                <a:lnTo>
                  <a:pt x="87306" y="198120"/>
                </a:lnTo>
                <a:lnTo>
                  <a:pt x="78695" y="233680"/>
                </a:lnTo>
                <a:lnTo>
                  <a:pt x="88995" y="233680"/>
                </a:lnTo>
                <a:lnTo>
                  <a:pt x="90879" y="234950"/>
                </a:lnTo>
                <a:lnTo>
                  <a:pt x="91859" y="236220"/>
                </a:lnTo>
                <a:lnTo>
                  <a:pt x="237357" y="236220"/>
                </a:lnTo>
                <a:lnTo>
                  <a:pt x="238895" y="242570"/>
                </a:lnTo>
                <a:lnTo>
                  <a:pt x="76533" y="242570"/>
                </a:lnTo>
                <a:lnTo>
                  <a:pt x="70858" y="265430"/>
                </a:lnTo>
                <a:lnTo>
                  <a:pt x="105913" y="265430"/>
                </a:lnTo>
                <a:lnTo>
                  <a:pt x="105913" y="269240"/>
                </a:lnTo>
                <a:lnTo>
                  <a:pt x="103908" y="271780"/>
                </a:lnTo>
                <a:lnTo>
                  <a:pt x="84589" y="271780"/>
                </a:lnTo>
                <a:lnTo>
                  <a:pt x="83627" y="273050"/>
                </a:lnTo>
                <a:lnTo>
                  <a:pt x="81736" y="274320"/>
                </a:lnTo>
                <a:lnTo>
                  <a:pt x="68698" y="274320"/>
                </a:lnTo>
                <a:lnTo>
                  <a:pt x="63585" y="295910"/>
                </a:lnTo>
                <a:close/>
              </a:path>
              <a:path w="306705" h="304800">
                <a:moveTo>
                  <a:pt x="87761" y="121920"/>
                </a:moveTo>
                <a:lnTo>
                  <a:pt x="78361" y="121920"/>
                </a:lnTo>
                <a:lnTo>
                  <a:pt x="83246" y="101600"/>
                </a:lnTo>
                <a:lnTo>
                  <a:pt x="92680" y="101600"/>
                </a:lnTo>
                <a:lnTo>
                  <a:pt x="87761" y="121920"/>
                </a:lnTo>
                <a:close/>
              </a:path>
              <a:path w="306705" h="304800">
                <a:moveTo>
                  <a:pt x="194521" y="121920"/>
                </a:moveTo>
                <a:lnTo>
                  <a:pt x="111591" y="121920"/>
                </a:lnTo>
                <a:lnTo>
                  <a:pt x="116476" y="101600"/>
                </a:lnTo>
                <a:lnTo>
                  <a:pt x="189635" y="101600"/>
                </a:lnTo>
                <a:lnTo>
                  <a:pt x="190551" y="105410"/>
                </a:lnTo>
                <a:lnTo>
                  <a:pt x="124968" y="105410"/>
                </a:lnTo>
                <a:lnTo>
                  <a:pt x="121525" y="119380"/>
                </a:lnTo>
                <a:lnTo>
                  <a:pt x="193910" y="119380"/>
                </a:lnTo>
                <a:lnTo>
                  <a:pt x="194521" y="121920"/>
                </a:lnTo>
                <a:close/>
              </a:path>
              <a:path w="306705" h="304800">
                <a:moveTo>
                  <a:pt x="209688" y="121920"/>
                </a:moveTo>
                <a:lnTo>
                  <a:pt x="200663" y="121920"/>
                </a:lnTo>
                <a:lnTo>
                  <a:pt x="195778" y="101600"/>
                </a:lnTo>
                <a:lnTo>
                  <a:pt x="204769" y="101600"/>
                </a:lnTo>
                <a:lnTo>
                  <a:pt x="209688" y="121920"/>
                </a:lnTo>
                <a:close/>
              </a:path>
              <a:path w="306705" h="304800">
                <a:moveTo>
                  <a:pt x="270924" y="121920"/>
                </a:moveTo>
                <a:lnTo>
                  <a:pt x="233893" y="121920"/>
                </a:lnTo>
                <a:lnTo>
                  <a:pt x="229008" y="101600"/>
                </a:lnTo>
                <a:lnTo>
                  <a:pt x="266131" y="101600"/>
                </a:lnTo>
                <a:lnTo>
                  <a:pt x="267030" y="105410"/>
                </a:lnTo>
                <a:lnTo>
                  <a:pt x="238942" y="105410"/>
                </a:lnTo>
                <a:lnTo>
                  <a:pt x="242385" y="119380"/>
                </a:lnTo>
                <a:lnTo>
                  <a:pt x="270325" y="119380"/>
                </a:lnTo>
                <a:lnTo>
                  <a:pt x="270924" y="121920"/>
                </a:lnTo>
                <a:close/>
              </a:path>
              <a:path w="306705" h="304800">
                <a:moveTo>
                  <a:pt x="72830" y="119380"/>
                </a:moveTo>
                <a:lnTo>
                  <a:pt x="63727" y="119380"/>
                </a:lnTo>
                <a:lnTo>
                  <a:pt x="67171" y="105410"/>
                </a:lnTo>
                <a:lnTo>
                  <a:pt x="76188" y="105410"/>
                </a:lnTo>
                <a:lnTo>
                  <a:pt x="72830" y="119380"/>
                </a:lnTo>
                <a:close/>
              </a:path>
              <a:path w="306705" h="304800">
                <a:moveTo>
                  <a:pt x="193910" y="119380"/>
                </a:moveTo>
                <a:lnTo>
                  <a:pt x="184588" y="119380"/>
                </a:lnTo>
                <a:lnTo>
                  <a:pt x="181144" y="105410"/>
                </a:lnTo>
                <a:lnTo>
                  <a:pt x="190551" y="105410"/>
                </a:lnTo>
                <a:lnTo>
                  <a:pt x="193910" y="119380"/>
                </a:lnTo>
                <a:close/>
              </a:path>
              <a:path w="306705" h="304800">
                <a:moveTo>
                  <a:pt x="270325" y="119380"/>
                </a:moveTo>
                <a:lnTo>
                  <a:pt x="261121" y="119380"/>
                </a:lnTo>
                <a:lnTo>
                  <a:pt x="257677" y="105410"/>
                </a:lnTo>
                <a:lnTo>
                  <a:pt x="267030" y="105410"/>
                </a:lnTo>
                <a:lnTo>
                  <a:pt x="270325" y="119380"/>
                </a:lnTo>
                <a:close/>
              </a:path>
              <a:path w="306705" h="304800">
                <a:moveTo>
                  <a:pt x="219219" y="161290"/>
                </a:moveTo>
                <a:lnTo>
                  <a:pt x="196037" y="161290"/>
                </a:lnTo>
                <a:lnTo>
                  <a:pt x="197018" y="158750"/>
                </a:lnTo>
                <a:lnTo>
                  <a:pt x="198902" y="157480"/>
                </a:lnTo>
                <a:lnTo>
                  <a:pt x="209201" y="157480"/>
                </a:lnTo>
                <a:lnTo>
                  <a:pt x="202825" y="130810"/>
                </a:lnTo>
                <a:lnTo>
                  <a:pt x="187895" y="130810"/>
                </a:lnTo>
                <a:lnTo>
                  <a:pt x="186933" y="128270"/>
                </a:lnTo>
                <a:lnTo>
                  <a:pt x="211225" y="128270"/>
                </a:lnTo>
                <a:lnTo>
                  <a:pt x="219219" y="161290"/>
                </a:lnTo>
                <a:close/>
              </a:path>
              <a:path w="306705" h="304800">
                <a:moveTo>
                  <a:pt x="71467" y="189230"/>
                </a:moveTo>
                <a:lnTo>
                  <a:pt x="62380" y="189230"/>
                </a:lnTo>
                <a:lnTo>
                  <a:pt x="67660" y="166370"/>
                </a:lnTo>
                <a:lnTo>
                  <a:pt x="77001" y="166370"/>
                </a:lnTo>
                <a:lnTo>
                  <a:pt x="71467" y="189230"/>
                </a:lnTo>
                <a:close/>
              </a:path>
              <a:path w="306705" h="304800">
                <a:moveTo>
                  <a:pt x="173699" y="189230"/>
                </a:moveTo>
                <a:lnTo>
                  <a:pt x="95611" y="189230"/>
                </a:lnTo>
                <a:lnTo>
                  <a:pt x="100890" y="166370"/>
                </a:lnTo>
                <a:lnTo>
                  <a:pt x="205221" y="166370"/>
                </a:lnTo>
                <a:lnTo>
                  <a:pt x="206101" y="170180"/>
                </a:lnTo>
                <a:lnTo>
                  <a:pt x="109382" y="170180"/>
                </a:lnTo>
                <a:lnTo>
                  <a:pt x="105544" y="185420"/>
                </a:lnTo>
                <a:lnTo>
                  <a:pt x="171694" y="185420"/>
                </a:lnTo>
                <a:lnTo>
                  <a:pt x="173699" y="187960"/>
                </a:lnTo>
                <a:lnTo>
                  <a:pt x="173699" y="189230"/>
                </a:lnTo>
                <a:close/>
              </a:path>
              <a:path w="306705" h="304800">
                <a:moveTo>
                  <a:pt x="225982" y="189230"/>
                </a:moveTo>
                <a:lnTo>
                  <a:pt x="216644" y="189230"/>
                </a:lnTo>
                <a:lnTo>
                  <a:pt x="211364" y="166370"/>
                </a:lnTo>
                <a:lnTo>
                  <a:pt x="220448" y="166370"/>
                </a:lnTo>
                <a:lnTo>
                  <a:pt x="225982" y="189230"/>
                </a:lnTo>
                <a:close/>
              </a:path>
              <a:path w="306705" h="304800">
                <a:moveTo>
                  <a:pt x="287199" y="189230"/>
                </a:moveTo>
                <a:lnTo>
                  <a:pt x="249874" y="189230"/>
                </a:lnTo>
                <a:lnTo>
                  <a:pt x="244594" y="166370"/>
                </a:lnTo>
                <a:lnTo>
                  <a:pt x="281732" y="166370"/>
                </a:lnTo>
                <a:lnTo>
                  <a:pt x="282643" y="170180"/>
                </a:lnTo>
                <a:lnTo>
                  <a:pt x="254527" y="170180"/>
                </a:lnTo>
                <a:lnTo>
                  <a:pt x="258365" y="185420"/>
                </a:lnTo>
                <a:lnTo>
                  <a:pt x="286288" y="185420"/>
                </a:lnTo>
                <a:lnTo>
                  <a:pt x="287199" y="189230"/>
                </a:lnTo>
                <a:close/>
              </a:path>
              <a:path w="306705" h="304800">
                <a:moveTo>
                  <a:pt x="57118" y="185420"/>
                </a:moveTo>
                <a:lnTo>
                  <a:pt x="47746" y="185420"/>
                </a:lnTo>
                <a:lnTo>
                  <a:pt x="51585" y="170180"/>
                </a:lnTo>
                <a:lnTo>
                  <a:pt x="60638" y="170180"/>
                </a:lnTo>
                <a:lnTo>
                  <a:pt x="57118" y="185420"/>
                </a:lnTo>
                <a:close/>
              </a:path>
              <a:path w="306705" h="304800">
                <a:moveTo>
                  <a:pt x="237357" y="236220"/>
                </a:moveTo>
                <a:lnTo>
                  <a:pt x="214253" y="236220"/>
                </a:lnTo>
                <a:lnTo>
                  <a:pt x="215234" y="234950"/>
                </a:lnTo>
                <a:lnTo>
                  <a:pt x="217118" y="233680"/>
                </a:lnTo>
                <a:lnTo>
                  <a:pt x="227417" y="233680"/>
                </a:lnTo>
                <a:lnTo>
                  <a:pt x="218806" y="198120"/>
                </a:lnTo>
                <a:lnTo>
                  <a:pt x="205766" y="198120"/>
                </a:lnTo>
                <a:lnTo>
                  <a:pt x="203876" y="196850"/>
                </a:lnTo>
                <a:lnTo>
                  <a:pt x="202914" y="194310"/>
                </a:lnTo>
                <a:lnTo>
                  <a:pt x="187645" y="194310"/>
                </a:lnTo>
                <a:lnTo>
                  <a:pt x="185640" y="193040"/>
                </a:lnTo>
                <a:lnTo>
                  <a:pt x="185640" y="187960"/>
                </a:lnTo>
                <a:lnTo>
                  <a:pt x="187645" y="185420"/>
                </a:lnTo>
                <a:lnTo>
                  <a:pt x="200568" y="185420"/>
                </a:lnTo>
                <a:lnTo>
                  <a:pt x="196729" y="170180"/>
                </a:lnTo>
                <a:lnTo>
                  <a:pt x="206101" y="170180"/>
                </a:lnTo>
                <a:lnTo>
                  <a:pt x="210501" y="189230"/>
                </a:lnTo>
                <a:lnTo>
                  <a:pt x="225982" y="189230"/>
                </a:lnTo>
                <a:lnTo>
                  <a:pt x="237357" y="236220"/>
                </a:lnTo>
                <a:close/>
              </a:path>
              <a:path w="306705" h="304800">
                <a:moveTo>
                  <a:pt x="286288" y="185420"/>
                </a:moveTo>
                <a:lnTo>
                  <a:pt x="277101" y="185420"/>
                </a:lnTo>
                <a:lnTo>
                  <a:pt x="273262" y="170180"/>
                </a:lnTo>
                <a:lnTo>
                  <a:pt x="282643" y="170180"/>
                </a:lnTo>
                <a:lnTo>
                  <a:pt x="286288" y="185420"/>
                </a:lnTo>
                <a:close/>
              </a:path>
              <a:path w="306705" h="304800">
                <a:moveTo>
                  <a:pt x="53021" y="265430"/>
                </a:moveTo>
                <a:lnTo>
                  <a:pt x="43771" y="265430"/>
                </a:lnTo>
                <a:lnTo>
                  <a:pt x="49445" y="242570"/>
                </a:lnTo>
                <a:lnTo>
                  <a:pt x="58555" y="242570"/>
                </a:lnTo>
                <a:lnTo>
                  <a:pt x="53021" y="265430"/>
                </a:lnTo>
                <a:close/>
              </a:path>
              <a:path w="306705" h="304800">
                <a:moveTo>
                  <a:pt x="105913" y="265430"/>
                </a:moveTo>
                <a:lnTo>
                  <a:pt x="77000" y="265430"/>
                </a:lnTo>
                <a:lnTo>
                  <a:pt x="82674" y="242570"/>
                </a:lnTo>
                <a:lnTo>
                  <a:pt x="223437" y="242570"/>
                </a:lnTo>
                <a:lnTo>
                  <a:pt x="224067" y="245110"/>
                </a:lnTo>
                <a:lnTo>
                  <a:pt x="91167" y="245110"/>
                </a:lnTo>
                <a:lnTo>
                  <a:pt x="86934" y="262890"/>
                </a:lnTo>
                <a:lnTo>
                  <a:pt x="103908" y="262890"/>
                </a:lnTo>
                <a:lnTo>
                  <a:pt x="105913" y="264160"/>
                </a:lnTo>
                <a:lnTo>
                  <a:pt x="105913" y="265430"/>
                </a:lnTo>
                <a:close/>
              </a:path>
              <a:path w="306705" h="304800">
                <a:moveTo>
                  <a:pt x="244428" y="265430"/>
                </a:moveTo>
                <a:lnTo>
                  <a:pt x="235253" y="265430"/>
                </a:lnTo>
                <a:lnTo>
                  <a:pt x="229579" y="242570"/>
                </a:lnTo>
                <a:lnTo>
                  <a:pt x="238895" y="242570"/>
                </a:lnTo>
                <a:lnTo>
                  <a:pt x="244428" y="265430"/>
                </a:lnTo>
                <a:close/>
              </a:path>
              <a:path w="306705" h="304800">
                <a:moveTo>
                  <a:pt x="305605" y="265430"/>
                </a:moveTo>
                <a:lnTo>
                  <a:pt x="268483" y="265430"/>
                </a:lnTo>
                <a:lnTo>
                  <a:pt x="262809" y="242570"/>
                </a:lnTo>
                <a:lnTo>
                  <a:pt x="299993" y="242570"/>
                </a:lnTo>
                <a:lnTo>
                  <a:pt x="300631" y="245110"/>
                </a:lnTo>
                <a:lnTo>
                  <a:pt x="272742" y="245110"/>
                </a:lnTo>
                <a:lnTo>
                  <a:pt x="276975" y="262890"/>
                </a:lnTo>
                <a:lnTo>
                  <a:pt x="305098" y="262890"/>
                </a:lnTo>
                <a:lnTo>
                  <a:pt x="305605" y="265430"/>
                </a:lnTo>
                <a:close/>
              </a:path>
              <a:path w="306705" h="304800">
                <a:moveTo>
                  <a:pt x="38259" y="262890"/>
                </a:moveTo>
                <a:lnTo>
                  <a:pt x="29136" y="262890"/>
                </a:lnTo>
                <a:lnTo>
                  <a:pt x="33369" y="245110"/>
                </a:lnTo>
                <a:lnTo>
                  <a:pt x="42672" y="245110"/>
                </a:lnTo>
                <a:lnTo>
                  <a:pt x="38259" y="262890"/>
                </a:lnTo>
                <a:close/>
              </a:path>
              <a:path w="306705" h="304800">
                <a:moveTo>
                  <a:pt x="268366" y="304800"/>
                </a:moveTo>
                <a:lnTo>
                  <a:pt x="246563" y="304800"/>
                </a:lnTo>
                <a:lnTo>
                  <a:pt x="244333" y="303530"/>
                </a:lnTo>
                <a:lnTo>
                  <a:pt x="237416" y="274320"/>
                </a:lnTo>
                <a:lnTo>
                  <a:pt x="224376" y="274320"/>
                </a:lnTo>
                <a:lnTo>
                  <a:pt x="222486" y="273050"/>
                </a:lnTo>
                <a:lnTo>
                  <a:pt x="221524" y="271780"/>
                </a:lnTo>
                <a:lnTo>
                  <a:pt x="119857" y="271780"/>
                </a:lnTo>
                <a:lnTo>
                  <a:pt x="117852" y="269240"/>
                </a:lnTo>
                <a:lnTo>
                  <a:pt x="117852" y="264160"/>
                </a:lnTo>
                <a:lnTo>
                  <a:pt x="119857" y="262890"/>
                </a:lnTo>
                <a:lnTo>
                  <a:pt x="219178" y="262890"/>
                </a:lnTo>
                <a:lnTo>
                  <a:pt x="214945" y="245110"/>
                </a:lnTo>
                <a:lnTo>
                  <a:pt x="224067" y="245110"/>
                </a:lnTo>
                <a:lnTo>
                  <a:pt x="229111" y="265430"/>
                </a:lnTo>
                <a:lnTo>
                  <a:pt x="244428" y="265430"/>
                </a:lnTo>
                <a:lnTo>
                  <a:pt x="251807" y="295910"/>
                </a:lnTo>
                <a:lnTo>
                  <a:pt x="269547" y="295910"/>
                </a:lnTo>
                <a:lnTo>
                  <a:pt x="271030" y="302260"/>
                </a:lnTo>
                <a:lnTo>
                  <a:pt x="268366" y="304800"/>
                </a:lnTo>
                <a:close/>
              </a:path>
              <a:path w="306705" h="304800">
                <a:moveTo>
                  <a:pt x="305098" y="262890"/>
                </a:moveTo>
                <a:lnTo>
                  <a:pt x="295711" y="262890"/>
                </a:lnTo>
                <a:lnTo>
                  <a:pt x="291478" y="245110"/>
                </a:lnTo>
                <a:lnTo>
                  <a:pt x="300631" y="245110"/>
                </a:lnTo>
                <a:lnTo>
                  <a:pt x="305098" y="26289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24122" y="3470592"/>
            <a:ext cx="1933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5" dirty="0">
                <a:latin typeface="Tahoma"/>
                <a:cs typeface="Tahoma"/>
              </a:rPr>
              <a:t>ь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ав</a:t>
            </a:r>
            <a:r>
              <a:rPr sz="1200" spc="5" dirty="0">
                <a:latin typeface="Tahoma"/>
                <a:cs typeface="Tahoma"/>
              </a:rPr>
              <a:t>т</a:t>
            </a:r>
            <a:r>
              <a:rPr sz="1200" spc="40" dirty="0">
                <a:latin typeface="Tahoma"/>
                <a:cs typeface="Tahoma"/>
              </a:rPr>
              <a:t>одо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ог 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5" dirty="0">
                <a:latin typeface="Tahoma"/>
                <a:cs typeface="Tahoma"/>
              </a:rPr>
              <a:t>ова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5" dirty="0">
                <a:latin typeface="Tahoma"/>
                <a:cs typeface="Tahoma"/>
              </a:rPr>
              <a:t>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г.</a:t>
            </a:r>
            <a:r>
              <a:rPr sz="1200" spc="-20" dirty="0">
                <a:latin typeface="Tahoma"/>
                <a:cs typeface="Tahoma"/>
              </a:rPr>
              <a:t>,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0" dirty="0">
                <a:latin typeface="Tahoma"/>
                <a:cs typeface="Tahoma"/>
              </a:rPr>
              <a:t>м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74713" y="3468623"/>
            <a:ext cx="798830" cy="988060"/>
            <a:chOff x="374713" y="3468623"/>
            <a:chExt cx="798830" cy="988060"/>
          </a:xfrm>
        </p:grpSpPr>
        <p:sp>
          <p:nvSpPr>
            <p:cNvPr id="21" name="object 21"/>
            <p:cNvSpPr/>
            <p:nvPr/>
          </p:nvSpPr>
          <p:spPr>
            <a:xfrm>
              <a:off x="379475" y="3924299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79">
                  <a:moveTo>
                    <a:pt x="0" y="0"/>
                  </a:moveTo>
                  <a:lnTo>
                    <a:pt x="283908" y="283908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4463" y="4209287"/>
              <a:ext cx="161290" cy="0"/>
            </a:xfrm>
            <a:custGeom>
              <a:avLst/>
              <a:gdLst/>
              <a:ahLst/>
              <a:cxnLst/>
              <a:rect l="l" t="t" r="r" b="b"/>
              <a:pathLst>
                <a:path w="161290">
                  <a:moveTo>
                    <a:pt x="0" y="0"/>
                  </a:moveTo>
                  <a:lnTo>
                    <a:pt x="160947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2708" y="417118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6299" y="4158995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148590" y="0"/>
                  </a:moveTo>
                  <a:lnTo>
                    <a:pt x="0" y="148589"/>
                  </a:lnTo>
                  <a:lnTo>
                    <a:pt x="148590" y="297179"/>
                  </a:lnTo>
                  <a:lnTo>
                    <a:pt x="297180" y="14858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6884" y="4218431"/>
              <a:ext cx="96012" cy="23774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93953" y="3487673"/>
              <a:ext cx="568960" cy="568960"/>
            </a:xfrm>
            <a:custGeom>
              <a:avLst/>
              <a:gdLst/>
              <a:ahLst/>
              <a:cxnLst/>
              <a:rect l="l" t="t" r="r" b="b"/>
              <a:pathLst>
                <a:path w="568960" h="568960">
                  <a:moveTo>
                    <a:pt x="0" y="284225"/>
                  </a:moveTo>
                  <a:lnTo>
                    <a:pt x="284226" y="0"/>
                  </a:lnTo>
                  <a:lnTo>
                    <a:pt x="568452" y="284225"/>
                  </a:lnTo>
                  <a:lnTo>
                    <a:pt x="284226" y="568451"/>
                  </a:lnTo>
                  <a:lnTo>
                    <a:pt x="0" y="284225"/>
                  </a:lnTo>
                  <a:close/>
                </a:path>
              </a:pathLst>
            </a:custGeom>
            <a:ln w="38099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2271" y="3579875"/>
              <a:ext cx="353695" cy="382905"/>
            </a:xfrm>
            <a:custGeom>
              <a:avLst/>
              <a:gdLst/>
              <a:ahLst/>
              <a:cxnLst/>
              <a:rect l="l" t="t" r="r" b="b"/>
              <a:pathLst>
                <a:path w="353694" h="382904">
                  <a:moveTo>
                    <a:pt x="353568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353568" y="382524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229390" y="4189088"/>
            <a:ext cx="1963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а</a:t>
            </a:r>
            <a:r>
              <a:rPr sz="1200" spc="-114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-55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30" dirty="0">
                <a:solidFill>
                  <a:srgbClr val="606060"/>
                </a:solidFill>
                <a:latin typeface="Tahoma"/>
                <a:cs typeface="Tahoma"/>
              </a:rPr>
              <a:t>2%</a:t>
            </a:r>
            <a:r>
              <a:rPr sz="1200" spc="-11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5" dirty="0">
                <a:solidFill>
                  <a:srgbClr val="606060"/>
                </a:solidFill>
                <a:latin typeface="Tahoma"/>
                <a:cs typeface="Tahoma"/>
              </a:rPr>
              <a:t>ы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ше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13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200" spc="-10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2955" y="3627418"/>
            <a:ext cx="691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0" dirty="0">
                <a:solidFill>
                  <a:srgbClr val="CC0033"/>
                </a:solidFill>
                <a:latin typeface="Trebuchet MS"/>
                <a:cs typeface="Trebuchet MS"/>
              </a:rPr>
              <a:t>1</a:t>
            </a:r>
            <a:r>
              <a:rPr sz="1600" b="1" spc="95" dirty="0">
                <a:solidFill>
                  <a:srgbClr val="CC0033"/>
                </a:solidFill>
                <a:latin typeface="Trebuchet MS"/>
                <a:cs typeface="Trebuchet MS"/>
              </a:rPr>
              <a:t>6</a:t>
            </a:r>
            <a:r>
              <a:rPr sz="1600" b="1" spc="-14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600" b="1" spc="100" dirty="0">
                <a:solidFill>
                  <a:srgbClr val="CC0033"/>
                </a:solidFill>
                <a:latin typeface="Trebuchet MS"/>
                <a:cs typeface="Trebuchet MS"/>
              </a:rPr>
              <a:t>200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17767" y="3470592"/>
            <a:ext cx="1861185" cy="575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1200" spc="125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т</a:t>
            </a:r>
            <a:r>
              <a:rPr sz="1200" spc="10" dirty="0">
                <a:latin typeface="Tahoma"/>
                <a:cs typeface="Tahoma"/>
              </a:rPr>
              <a:t>ац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5" dirty="0">
                <a:latin typeface="Tahoma"/>
                <a:cs typeface="Tahoma"/>
              </a:rPr>
              <a:t>нна</a:t>
            </a:r>
            <a:r>
              <a:rPr sz="120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на  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до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30" dirty="0">
                <a:latin typeface="Tahoma"/>
                <a:cs typeface="Tahoma"/>
              </a:rPr>
              <a:t>г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его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ьзо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2</a:t>
            </a:r>
            <a:r>
              <a:rPr sz="1200" spc="95" dirty="0">
                <a:latin typeface="Tahoma"/>
                <a:cs typeface="Tahoma"/>
              </a:rPr>
              <a:t>0</a:t>
            </a:r>
            <a:r>
              <a:rPr sz="1200" spc="100" dirty="0">
                <a:latin typeface="Tahoma"/>
                <a:cs typeface="Tahoma"/>
              </a:rPr>
              <a:t>20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г.</a:t>
            </a:r>
            <a:r>
              <a:rPr sz="1200" spc="-20" dirty="0">
                <a:latin typeface="Tahoma"/>
                <a:cs typeface="Tahoma"/>
              </a:rPr>
              <a:t>,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0" dirty="0">
                <a:latin typeface="Tahoma"/>
                <a:cs typeface="Tahoma"/>
              </a:rPr>
              <a:t>м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468433" y="3468623"/>
            <a:ext cx="798830" cy="988060"/>
            <a:chOff x="3468433" y="3468623"/>
            <a:chExt cx="798830" cy="988060"/>
          </a:xfrm>
        </p:grpSpPr>
        <p:sp>
          <p:nvSpPr>
            <p:cNvPr id="32" name="object 32"/>
            <p:cNvSpPr/>
            <p:nvPr/>
          </p:nvSpPr>
          <p:spPr>
            <a:xfrm>
              <a:off x="3473196" y="3924299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79" h="284479">
                  <a:moveTo>
                    <a:pt x="0" y="0"/>
                  </a:moveTo>
                  <a:lnTo>
                    <a:pt x="283908" y="283908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58184" y="4209287"/>
              <a:ext cx="161290" cy="0"/>
            </a:xfrm>
            <a:custGeom>
              <a:avLst/>
              <a:gdLst/>
              <a:ahLst/>
              <a:cxnLst/>
              <a:rect l="l" t="t" r="r" b="b"/>
              <a:pathLst>
                <a:path w="161289">
                  <a:moveTo>
                    <a:pt x="0" y="0"/>
                  </a:moveTo>
                  <a:lnTo>
                    <a:pt x="160947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06427" y="417118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70020" y="4158995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79">
                  <a:moveTo>
                    <a:pt x="148590" y="0"/>
                  </a:moveTo>
                  <a:lnTo>
                    <a:pt x="0" y="148589"/>
                  </a:lnTo>
                  <a:lnTo>
                    <a:pt x="148590" y="297179"/>
                  </a:lnTo>
                  <a:lnTo>
                    <a:pt x="297180" y="14858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0604" y="4158995"/>
              <a:ext cx="96011" cy="23622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487674" y="3487673"/>
              <a:ext cx="568960" cy="568960"/>
            </a:xfrm>
            <a:custGeom>
              <a:avLst/>
              <a:gdLst/>
              <a:ahLst/>
              <a:cxnLst/>
              <a:rect l="l" t="t" r="r" b="b"/>
              <a:pathLst>
                <a:path w="568960" h="568960">
                  <a:moveTo>
                    <a:pt x="0" y="284225"/>
                  </a:moveTo>
                  <a:lnTo>
                    <a:pt x="284226" y="0"/>
                  </a:lnTo>
                  <a:lnTo>
                    <a:pt x="568452" y="284225"/>
                  </a:lnTo>
                  <a:lnTo>
                    <a:pt x="284226" y="568451"/>
                  </a:lnTo>
                  <a:lnTo>
                    <a:pt x="0" y="284225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45992" y="3579875"/>
              <a:ext cx="353695" cy="382905"/>
            </a:xfrm>
            <a:custGeom>
              <a:avLst/>
              <a:gdLst/>
              <a:ahLst/>
              <a:cxnLst/>
              <a:rect l="l" t="t" r="r" b="b"/>
              <a:pathLst>
                <a:path w="353695" h="382904">
                  <a:moveTo>
                    <a:pt x="353567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353567" y="382524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323035" y="4189088"/>
            <a:ext cx="1988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а</a:t>
            </a:r>
            <a:r>
              <a:rPr sz="1200" spc="-114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-30" dirty="0">
                <a:solidFill>
                  <a:srgbClr val="606060"/>
                </a:solidFill>
                <a:latin typeface="Tahoma"/>
                <a:cs typeface="Tahoma"/>
              </a:rPr>
              <a:t>,3</a:t>
            </a:r>
            <a:r>
              <a:rPr sz="1200" spc="-55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200" spc="-10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10" dirty="0">
                <a:solidFill>
                  <a:srgbClr val="606060"/>
                </a:solidFill>
                <a:latin typeface="Tahoma"/>
                <a:cs typeface="Tahoma"/>
              </a:rPr>
              <a:t>ы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ше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13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120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200" spc="-10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53384" y="3627418"/>
            <a:ext cx="381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40" dirty="0">
                <a:solidFill>
                  <a:srgbClr val="CC0033"/>
                </a:solidFill>
                <a:latin typeface="Arial"/>
                <a:cs typeface="Arial"/>
              </a:rPr>
              <a:t>941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24122" y="4519504"/>
            <a:ext cx="1991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г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-5" dirty="0">
                <a:latin typeface="Tahoma"/>
                <a:cs typeface="Tahoma"/>
              </a:rPr>
              <a:t>ов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воз</a:t>
            </a:r>
            <a:r>
              <a:rPr sz="1200" spc="10" dirty="0">
                <a:latin typeface="Tahoma"/>
                <a:cs typeface="Tahoma"/>
              </a:rPr>
              <a:t>ок  </a:t>
            </a:r>
            <a:r>
              <a:rPr sz="1200" spc="-15" dirty="0">
                <a:latin typeface="Tahoma"/>
                <a:cs typeface="Tahoma"/>
              </a:rPr>
              <a:t>а</a:t>
            </a:r>
            <a:r>
              <a:rPr sz="1200" spc="-10" dirty="0">
                <a:latin typeface="Tahoma"/>
                <a:cs typeface="Tahoma"/>
              </a:rPr>
              <a:t>/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анс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нн 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2</a:t>
            </a:r>
            <a:r>
              <a:rPr sz="1200" spc="95" dirty="0">
                <a:latin typeface="Tahoma"/>
                <a:cs typeface="Tahoma"/>
              </a:rPr>
              <a:t>0</a:t>
            </a:r>
            <a:r>
              <a:rPr sz="1200" spc="100" dirty="0">
                <a:latin typeface="Tahoma"/>
                <a:cs typeface="Tahoma"/>
              </a:rPr>
              <a:t>20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74713" y="4518659"/>
            <a:ext cx="798830" cy="986155"/>
            <a:chOff x="374713" y="4518659"/>
            <a:chExt cx="798830" cy="986155"/>
          </a:xfrm>
        </p:grpSpPr>
        <p:sp>
          <p:nvSpPr>
            <p:cNvPr id="43" name="object 43"/>
            <p:cNvSpPr/>
            <p:nvPr/>
          </p:nvSpPr>
          <p:spPr>
            <a:xfrm>
              <a:off x="379475" y="4974335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79">
                  <a:moveTo>
                    <a:pt x="0" y="0"/>
                  </a:moveTo>
                  <a:lnTo>
                    <a:pt x="283908" y="283908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4463" y="5257799"/>
              <a:ext cx="161290" cy="0"/>
            </a:xfrm>
            <a:custGeom>
              <a:avLst/>
              <a:gdLst/>
              <a:ahLst/>
              <a:cxnLst/>
              <a:rect l="l" t="t" r="r" b="b"/>
              <a:pathLst>
                <a:path w="161290">
                  <a:moveTo>
                    <a:pt x="0" y="0"/>
                  </a:moveTo>
                  <a:lnTo>
                    <a:pt x="160947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2708" y="521969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76299" y="5207507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148590" y="0"/>
                  </a:moveTo>
                  <a:lnTo>
                    <a:pt x="0" y="148589"/>
                  </a:lnTo>
                  <a:lnTo>
                    <a:pt x="148590" y="297179"/>
                  </a:lnTo>
                  <a:lnTo>
                    <a:pt x="297180" y="14858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6884" y="5207507"/>
              <a:ext cx="96012" cy="23622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93953" y="4537709"/>
              <a:ext cx="568960" cy="567055"/>
            </a:xfrm>
            <a:custGeom>
              <a:avLst/>
              <a:gdLst/>
              <a:ahLst/>
              <a:cxnLst/>
              <a:rect l="l" t="t" r="r" b="b"/>
              <a:pathLst>
                <a:path w="568960" h="567054">
                  <a:moveTo>
                    <a:pt x="0" y="283463"/>
                  </a:moveTo>
                  <a:lnTo>
                    <a:pt x="284226" y="0"/>
                  </a:lnTo>
                  <a:lnTo>
                    <a:pt x="568452" y="283463"/>
                  </a:lnTo>
                  <a:lnTo>
                    <a:pt x="284226" y="566927"/>
                  </a:lnTo>
                  <a:lnTo>
                    <a:pt x="0" y="283463"/>
                  </a:lnTo>
                  <a:close/>
                </a:path>
              </a:pathLst>
            </a:custGeom>
            <a:ln w="38099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2271" y="4629911"/>
              <a:ext cx="353695" cy="381000"/>
            </a:xfrm>
            <a:custGeom>
              <a:avLst/>
              <a:gdLst/>
              <a:ahLst/>
              <a:cxnLst/>
              <a:rect l="l" t="t" r="r" b="b"/>
              <a:pathLst>
                <a:path w="353694" h="381000">
                  <a:moveTo>
                    <a:pt x="353568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53568" y="381000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229390" y="5237999"/>
            <a:ext cx="19710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а</a:t>
            </a:r>
            <a:r>
              <a:rPr sz="1200" spc="-114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30" dirty="0">
                <a:solidFill>
                  <a:srgbClr val="606060"/>
                </a:solidFill>
                <a:latin typeface="Tahoma"/>
                <a:cs typeface="Tahoma"/>
              </a:rPr>
              <a:t>2%</a:t>
            </a:r>
            <a:r>
              <a:rPr sz="1200" spc="-10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и</a:t>
            </a:r>
            <a:r>
              <a:rPr sz="1200" spc="-5" dirty="0">
                <a:solidFill>
                  <a:srgbClr val="606060"/>
                </a:solidFill>
                <a:latin typeface="Tahoma"/>
                <a:cs typeface="Tahoma"/>
              </a:rPr>
              <a:t>ж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13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200" spc="-10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2851" y="4676330"/>
            <a:ext cx="329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CC0033"/>
                </a:solidFill>
                <a:latin typeface="Trebuchet MS"/>
                <a:cs typeface="Trebuchet MS"/>
              </a:rPr>
              <a:t>7</a:t>
            </a:r>
            <a:r>
              <a:rPr sz="1600" b="1" spc="-25" dirty="0">
                <a:solidFill>
                  <a:srgbClr val="CC0033"/>
                </a:solidFill>
                <a:latin typeface="Trebuchet MS"/>
                <a:cs typeface="Trebuchet MS"/>
              </a:rPr>
              <a:t>,5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17767" y="4519504"/>
            <a:ext cx="1997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г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-5" dirty="0">
                <a:latin typeface="Tahoma"/>
                <a:cs typeface="Tahoma"/>
              </a:rPr>
              <a:t>ов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воз</a:t>
            </a:r>
            <a:r>
              <a:rPr sz="1200" spc="10" dirty="0">
                <a:latin typeface="Tahoma"/>
                <a:cs typeface="Tahoma"/>
              </a:rPr>
              <a:t>ок  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-20" dirty="0">
                <a:latin typeface="Tahoma"/>
                <a:cs typeface="Tahoma"/>
              </a:rPr>
              <a:t>/</a:t>
            </a:r>
            <a:r>
              <a:rPr sz="1200" spc="55" dirty="0">
                <a:latin typeface="Tahoma"/>
                <a:cs typeface="Tahoma"/>
              </a:rPr>
              <a:t>д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5" dirty="0">
                <a:latin typeface="Tahoma"/>
                <a:cs typeface="Tahoma"/>
              </a:rPr>
              <a:t>н 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2</a:t>
            </a:r>
            <a:r>
              <a:rPr sz="1200" spc="95" dirty="0">
                <a:latin typeface="Tahoma"/>
                <a:cs typeface="Tahoma"/>
              </a:rPr>
              <a:t>0</a:t>
            </a:r>
            <a:r>
              <a:rPr sz="1200" spc="100" dirty="0">
                <a:latin typeface="Tahoma"/>
                <a:cs typeface="Tahoma"/>
              </a:rPr>
              <a:t>20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468433" y="4518659"/>
            <a:ext cx="798830" cy="986155"/>
            <a:chOff x="3468433" y="4518659"/>
            <a:chExt cx="798830" cy="986155"/>
          </a:xfrm>
        </p:grpSpPr>
        <p:sp>
          <p:nvSpPr>
            <p:cNvPr id="54" name="object 54"/>
            <p:cNvSpPr/>
            <p:nvPr/>
          </p:nvSpPr>
          <p:spPr>
            <a:xfrm>
              <a:off x="3473196" y="4974335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79" h="284479">
                  <a:moveTo>
                    <a:pt x="0" y="0"/>
                  </a:moveTo>
                  <a:lnTo>
                    <a:pt x="283908" y="283908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758184" y="5257799"/>
              <a:ext cx="161290" cy="0"/>
            </a:xfrm>
            <a:custGeom>
              <a:avLst/>
              <a:gdLst/>
              <a:ahLst/>
              <a:cxnLst/>
              <a:rect l="l" t="t" r="r" b="b"/>
              <a:pathLst>
                <a:path w="161289">
                  <a:moveTo>
                    <a:pt x="0" y="0"/>
                  </a:moveTo>
                  <a:lnTo>
                    <a:pt x="160947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06427" y="521969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70020" y="5207507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79">
                  <a:moveTo>
                    <a:pt x="148590" y="0"/>
                  </a:moveTo>
                  <a:lnTo>
                    <a:pt x="0" y="148589"/>
                  </a:lnTo>
                  <a:lnTo>
                    <a:pt x="148590" y="297179"/>
                  </a:lnTo>
                  <a:lnTo>
                    <a:pt x="297180" y="14858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0604" y="5207507"/>
              <a:ext cx="96011" cy="23622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487674" y="4537709"/>
              <a:ext cx="568960" cy="567055"/>
            </a:xfrm>
            <a:custGeom>
              <a:avLst/>
              <a:gdLst/>
              <a:ahLst/>
              <a:cxnLst/>
              <a:rect l="l" t="t" r="r" b="b"/>
              <a:pathLst>
                <a:path w="568960" h="567054">
                  <a:moveTo>
                    <a:pt x="0" y="283463"/>
                  </a:moveTo>
                  <a:lnTo>
                    <a:pt x="284226" y="0"/>
                  </a:lnTo>
                  <a:lnTo>
                    <a:pt x="568452" y="283463"/>
                  </a:lnTo>
                  <a:lnTo>
                    <a:pt x="284226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745992" y="4629911"/>
              <a:ext cx="353695" cy="381000"/>
            </a:xfrm>
            <a:custGeom>
              <a:avLst/>
              <a:gdLst/>
              <a:ahLst/>
              <a:cxnLst/>
              <a:rect l="l" t="t" r="r" b="b"/>
              <a:pathLst>
                <a:path w="353695" h="381000">
                  <a:moveTo>
                    <a:pt x="353567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53567" y="381000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323035" y="5237999"/>
            <a:ext cx="19646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а</a:t>
            </a:r>
            <a:r>
              <a:rPr sz="1200" spc="-114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606060"/>
                </a:solidFill>
                <a:latin typeface="Tahoma"/>
                <a:cs typeface="Tahoma"/>
              </a:rPr>
              <a:t>5</a:t>
            </a:r>
            <a:r>
              <a:rPr sz="1200" spc="-55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200" spc="-130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200" spc="-11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и</a:t>
            </a:r>
            <a:r>
              <a:rPr sz="1200" spc="-5" dirty="0">
                <a:solidFill>
                  <a:srgbClr val="606060"/>
                </a:solidFill>
                <a:latin typeface="Tahoma"/>
                <a:cs typeface="Tahoma"/>
              </a:rPr>
              <a:t>ж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200" spc="-10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00044" y="4676330"/>
            <a:ext cx="4451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170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r>
              <a:rPr sz="1600" b="1" spc="80" dirty="0">
                <a:solidFill>
                  <a:srgbClr val="CC0033"/>
                </a:solidFill>
                <a:latin typeface="Arial"/>
                <a:cs typeface="Arial"/>
              </a:rPr>
              <a:t>,9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24122" y="5568415"/>
            <a:ext cx="1696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Пер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5" dirty="0">
                <a:latin typeface="Tahoma"/>
                <a:cs typeface="Tahoma"/>
              </a:rPr>
              <a:t>ка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жир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0" dirty="0">
                <a:latin typeface="Tahoma"/>
                <a:cs typeface="Tahoma"/>
              </a:rPr>
              <a:t>в  </a:t>
            </a:r>
            <a:r>
              <a:rPr sz="1200" dirty="0">
                <a:latin typeface="Tahoma"/>
                <a:cs typeface="Tahoma"/>
              </a:rPr>
              <a:t>ав</a:t>
            </a:r>
            <a:r>
              <a:rPr sz="1200" spc="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2</a:t>
            </a:r>
            <a:r>
              <a:rPr sz="1200" spc="95" dirty="0">
                <a:latin typeface="Tahoma"/>
                <a:cs typeface="Tahoma"/>
              </a:rPr>
              <a:t>0</a:t>
            </a:r>
            <a:r>
              <a:rPr sz="1200" spc="100" dirty="0">
                <a:latin typeface="Tahoma"/>
                <a:cs typeface="Tahoma"/>
              </a:rPr>
              <a:t>20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374713" y="5567171"/>
            <a:ext cx="798830" cy="986155"/>
            <a:chOff x="374713" y="5567171"/>
            <a:chExt cx="798830" cy="986155"/>
          </a:xfrm>
        </p:grpSpPr>
        <p:sp>
          <p:nvSpPr>
            <p:cNvPr id="65" name="object 65"/>
            <p:cNvSpPr/>
            <p:nvPr/>
          </p:nvSpPr>
          <p:spPr>
            <a:xfrm>
              <a:off x="379475" y="6022847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79">
                  <a:moveTo>
                    <a:pt x="0" y="0"/>
                  </a:moveTo>
                  <a:lnTo>
                    <a:pt x="283908" y="283908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64463" y="6306311"/>
              <a:ext cx="161290" cy="0"/>
            </a:xfrm>
            <a:custGeom>
              <a:avLst/>
              <a:gdLst/>
              <a:ahLst/>
              <a:cxnLst/>
              <a:rect l="l" t="t" r="r" b="b"/>
              <a:pathLst>
                <a:path w="161290">
                  <a:moveTo>
                    <a:pt x="0" y="0"/>
                  </a:moveTo>
                  <a:lnTo>
                    <a:pt x="160947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12708" y="626820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76299" y="6256019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148590" y="0"/>
                  </a:moveTo>
                  <a:lnTo>
                    <a:pt x="0" y="148589"/>
                  </a:lnTo>
                  <a:lnTo>
                    <a:pt x="148590" y="297179"/>
                  </a:lnTo>
                  <a:lnTo>
                    <a:pt x="297180" y="14858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6884" y="6256019"/>
              <a:ext cx="96012" cy="23622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93953" y="5586221"/>
              <a:ext cx="568960" cy="567055"/>
            </a:xfrm>
            <a:custGeom>
              <a:avLst/>
              <a:gdLst/>
              <a:ahLst/>
              <a:cxnLst/>
              <a:rect l="l" t="t" r="r" b="b"/>
              <a:pathLst>
                <a:path w="568960" h="567054">
                  <a:moveTo>
                    <a:pt x="0" y="283463"/>
                  </a:moveTo>
                  <a:lnTo>
                    <a:pt x="284226" y="0"/>
                  </a:lnTo>
                  <a:lnTo>
                    <a:pt x="568452" y="283463"/>
                  </a:lnTo>
                  <a:lnTo>
                    <a:pt x="284226" y="566927"/>
                  </a:lnTo>
                  <a:lnTo>
                    <a:pt x="0" y="283463"/>
                  </a:lnTo>
                  <a:close/>
                </a:path>
              </a:pathLst>
            </a:custGeom>
            <a:ln w="38099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52271" y="5678423"/>
              <a:ext cx="353695" cy="381000"/>
            </a:xfrm>
            <a:custGeom>
              <a:avLst/>
              <a:gdLst/>
              <a:ahLst/>
              <a:cxnLst/>
              <a:rect l="l" t="t" r="r" b="b"/>
              <a:pathLst>
                <a:path w="353694" h="381000">
                  <a:moveTo>
                    <a:pt x="353568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53568" y="381000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89667" y="5725242"/>
            <a:ext cx="480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5" dirty="0">
                <a:solidFill>
                  <a:srgbClr val="CC0033"/>
                </a:solidFill>
                <a:latin typeface="Arial"/>
                <a:cs typeface="Arial"/>
              </a:rPr>
              <a:t>49,</a:t>
            </a:r>
            <a:r>
              <a:rPr sz="1600" b="1" spc="145" dirty="0">
                <a:solidFill>
                  <a:srgbClr val="CC0033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417767" y="5568415"/>
            <a:ext cx="1953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жир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0" dirty="0">
                <a:latin typeface="Tahoma"/>
                <a:cs typeface="Tahoma"/>
              </a:rPr>
              <a:t>в  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-20" dirty="0">
                <a:latin typeface="Tahoma"/>
                <a:cs typeface="Tahoma"/>
              </a:rPr>
              <a:t>/</a:t>
            </a:r>
            <a:r>
              <a:rPr sz="1200" spc="55" dirty="0">
                <a:latin typeface="Tahoma"/>
                <a:cs typeface="Tahoma"/>
              </a:rPr>
              <a:t>д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50" dirty="0">
                <a:latin typeface="Tahoma"/>
                <a:cs typeface="Tahoma"/>
              </a:rPr>
              <a:t>. 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2</a:t>
            </a:r>
            <a:r>
              <a:rPr sz="1200" spc="95" dirty="0">
                <a:latin typeface="Tahoma"/>
                <a:cs typeface="Tahoma"/>
              </a:rPr>
              <a:t>0</a:t>
            </a:r>
            <a:r>
              <a:rPr sz="1200" spc="100" dirty="0">
                <a:latin typeface="Tahoma"/>
                <a:cs typeface="Tahoma"/>
              </a:rPr>
              <a:t>20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468433" y="5567171"/>
            <a:ext cx="798830" cy="986155"/>
            <a:chOff x="3468433" y="5567171"/>
            <a:chExt cx="798830" cy="986155"/>
          </a:xfrm>
        </p:grpSpPr>
        <p:sp>
          <p:nvSpPr>
            <p:cNvPr id="75" name="object 75"/>
            <p:cNvSpPr/>
            <p:nvPr/>
          </p:nvSpPr>
          <p:spPr>
            <a:xfrm>
              <a:off x="3473196" y="6022847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79" h="284479">
                  <a:moveTo>
                    <a:pt x="0" y="0"/>
                  </a:moveTo>
                  <a:lnTo>
                    <a:pt x="283908" y="283908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758184" y="6306311"/>
              <a:ext cx="161290" cy="0"/>
            </a:xfrm>
            <a:custGeom>
              <a:avLst/>
              <a:gdLst/>
              <a:ahLst/>
              <a:cxnLst/>
              <a:rect l="l" t="t" r="r" b="b"/>
              <a:pathLst>
                <a:path w="161289">
                  <a:moveTo>
                    <a:pt x="0" y="0"/>
                  </a:moveTo>
                  <a:lnTo>
                    <a:pt x="160947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906427" y="626820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970020" y="6256019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79">
                  <a:moveTo>
                    <a:pt x="148590" y="0"/>
                  </a:moveTo>
                  <a:lnTo>
                    <a:pt x="0" y="148589"/>
                  </a:lnTo>
                  <a:lnTo>
                    <a:pt x="148590" y="297179"/>
                  </a:lnTo>
                  <a:lnTo>
                    <a:pt x="297180" y="14858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0604" y="6256019"/>
              <a:ext cx="96011" cy="23622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487674" y="5586221"/>
              <a:ext cx="568960" cy="567055"/>
            </a:xfrm>
            <a:custGeom>
              <a:avLst/>
              <a:gdLst/>
              <a:ahLst/>
              <a:cxnLst/>
              <a:rect l="l" t="t" r="r" b="b"/>
              <a:pathLst>
                <a:path w="568960" h="567054">
                  <a:moveTo>
                    <a:pt x="0" y="283463"/>
                  </a:moveTo>
                  <a:lnTo>
                    <a:pt x="284226" y="0"/>
                  </a:lnTo>
                  <a:lnTo>
                    <a:pt x="568452" y="283463"/>
                  </a:lnTo>
                  <a:lnTo>
                    <a:pt x="284226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745992" y="5678423"/>
              <a:ext cx="353695" cy="381000"/>
            </a:xfrm>
            <a:custGeom>
              <a:avLst/>
              <a:gdLst/>
              <a:ahLst/>
              <a:cxnLst/>
              <a:rect l="l" t="t" r="r" b="b"/>
              <a:pathLst>
                <a:path w="353695" h="381000">
                  <a:moveTo>
                    <a:pt x="353567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53567" y="381000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3750400" y="5725242"/>
            <a:ext cx="342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0" dirty="0">
                <a:solidFill>
                  <a:srgbClr val="CC0033"/>
                </a:solidFill>
                <a:latin typeface="Arial"/>
                <a:cs typeface="Arial"/>
              </a:rPr>
              <a:t>2</a:t>
            </a:r>
            <a:r>
              <a:rPr sz="1600" b="1" spc="80" dirty="0">
                <a:solidFill>
                  <a:srgbClr val="CC0033"/>
                </a:solidFill>
                <a:latin typeface="Arial"/>
                <a:cs typeface="Arial"/>
              </a:rPr>
              <a:t>,6</a:t>
            </a:r>
            <a:endParaRPr sz="16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22043" y="6286911"/>
            <a:ext cx="5960110" cy="1000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785">
              <a:lnSpc>
                <a:spcPct val="100000"/>
              </a:lnSpc>
              <a:spcBef>
                <a:spcPts val="100"/>
              </a:spcBef>
              <a:tabLst>
                <a:tab pos="3913504" algn="l"/>
              </a:tabLst>
            </a:pP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а</a:t>
            </a:r>
            <a:r>
              <a:rPr sz="1200" spc="-114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606060"/>
                </a:solidFill>
                <a:latin typeface="Tahoma"/>
                <a:cs typeface="Tahoma"/>
              </a:rPr>
              <a:t>3</a:t>
            </a:r>
            <a:r>
              <a:rPr sz="1200" spc="35" dirty="0">
                <a:solidFill>
                  <a:srgbClr val="606060"/>
                </a:solidFill>
                <a:latin typeface="Tahoma"/>
                <a:cs typeface="Tahoma"/>
              </a:rPr>
              <a:t>9</a:t>
            </a:r>
            <a:r>
              <a:rPr sz="1200" spc="1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9%</a:t>
            </a:r>
            <a:r>
              <a:rPr sz="1200" spc="-12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и</a:t>
            </a:r>
            <a:r>
              <a:rPr sz="1200" spc="-5" dirty="0">
                <a:solidFill>
                  <a:srgbClr val="606060"/>
                </a:solidFill>
                <a:latin typeface="Tahoma"/>
                <a:cs typeface="Tahoma"/>
              </a:rPr>
              <a:t>ж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200" spc="-10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	н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а</a:t>
            </a:r>
            <a:r>
              <a:rPr sz="1200" spc="-114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606060"/>
                </a:solidFill>
                <a:latin typeface="Tahoma"/>
                <a:cs typeface="Tahoma"/>
              </a:rPr>
              <a:t>27</a:t>
            </a:r>
            <a:r>
              <a:rPr sz="1200" spc="-55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95" dirty="0">
                <a:solidFill>
                  <a:srgbClr val="606060"/>
                </a:solidFill>
                <a:latin typeface="Tahoma"/>
                <a:cs typeface="Tahoma"/>
              </a:rPr>
              <a:t>8</a:t>
            </a:r>
            <a:r>
              <a:rPr sz="1200" spc="-130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200" spc="-11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и</a:t>
            </a:r>
            <a:r>
              <a:rPr sz="1200" spc="-5" dirty="0">
                <a:solidFill>
                  <a:srgbClr val="606060"/>
                </a:solidFill>
                <a:latin typeface="Tahoma"/>
                <a:cs typeface="Tahoma"/>
              </a:rPr>
              <a:t>ж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13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200" spc="-9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200" spc="-10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8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ж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-30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-80" dirty="0">
                <a:solidFill>
                  <a:srgbClr val="CC0033"/>
                </a:solidFill>
                <a:latin typeface="Tahoma"/>
                <a:cs typeface="Tahoma"/>
              </a:rPr>
              <a:t>ф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тр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ту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ра</a:t>
            </a:r>
            <a:endParaRPr sz="1200">
              <a:latin typeface="Tahoma"/>
              <a:cs typeface="Tahoma"/>
            </a:endParaRPr>
          </a:p>
          <a:p>
            <a:pPr marL="548640" marR="916940">
              <a:lnSpc>
                <a:spcPct val="100000"/>
              </a:lnSpc>
              <a:spcBef>
                <a:spcPts val="825"/>
              </a:spcBef>
            </a:pPr>
            <a:r>
              <a:rPr sz="1200" spc="30" dirty="0">
                <a:latin typeface="Tahoma"/>
                <a:cs typeface="Tahoma"/>
              </a:rPr>
              <a:t>Электроэнергетический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комплекс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тремя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электростанциями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зна</a:t>
            </a:r>
            <a:r>
              <a:rPr sz="1200" spc="1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1</a:t>
            </a:r>
            <a:r>
              <a:rPr sz="1200" spc="95" dirty="0">
                <a:latin typeface="Tahoma"/>
                <a:cs typeface="Tahoma"/>
              </a:rPr>
              <a:t>8</a:t>
            </a:r>
            <a:r>
              <a:rPr sz="1200" spc="80" dirty="0">
                <a:latin typeface="Tahoma"/>
                <a:cs typeface="Tahoma"/>
              </a:rPr>
              <a:t>3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зд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20" dirty="0">
                <a:latin typeface="Tahoma"/>
                <a:cs typeface="Tahoma"/>
              </a:rPr>
              <a:t>ш</a:t>
            </a:r>
            <a:r>
              <a:rPr sz="1200" spc="-5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ы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10" dirty="0">
                <a:latin typeface="Tahoma"/>
                <a:cs typeface="Tahoma"/>
              </a:rPr>
              <a:t>ьн</a:t>
            </a:r>
            <a:r>
              <a:rPr sz="1200" dirty="0">
                <a:latin typeface="Tahoma"/>
                <a:cs typeface="Tahoma"/>
              </a:rPr>
              <a:t>ы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125" dirty="0">
                <a:latin typeface="Tahoma"/>
                <a:cs typeface="Tahoma"/>
              </a:rPr>
              <a:t>Э</a:t>
            </a:r>
            <a:r>
              <a:rPr sz="1200" spc="60" dirty="0">
                <a:latin typeface="Tahoma"/>
                <a:cs typeface="Tahoma"/>
              </a:rPr>
              <a:t>П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476085" y="6958515"/>
            <a:ext cx="306070" cy="298450"/>
            <a:chOff x="476085" y="6958515"/>
            <a:chExt cx="306070" cy="298450"/>
          </a:xfrm>
        </p:grpSpPr>
        <p:sp>
          <p:nvSpPr>
            <p:cNvPr id="85" name="object 85"/>
            <p:cNvSpPr/>
            <p:nvPr/>
          </p:nvSpPr>
          <p:spPr>
            <a:xfrm>
              <a:off x="476084" y="6958520"/>
              <a:ext cx="306070" cy="298450"/>
            </a:xfrm>
            <a:custGeom>
              <a:avLst/>
              <a:gdLst/>
              <a:ahLst/>
              <a:cxnLst/>
              <a:rect l="l" t="t" r="r" b="b"/>
              <a:pathLst>
                <a:path w="306070" h="298450">
                  <a:moveTo>
                    <a:pt x="78130" y="28244"/>
                  </a:moveTo>
                  <a:lnTo>
                    <a:pt x="76581" y="25273"/>
                  </a:lnTo>
                  <a:lnTo>
                    <a:pt x="75057" y="24345"/>
                  </a:lnTo>
                  <a:lnTo>
                    <a:pt x="68389" y="24345"/>
                  </a:lnTo>
                  <a:lnTo>
                    <a:pt x="72402" y="18884"/>
                  </a:lnTo>
                  <a:lnTo>
                    <a:pt x="71970" y="16078"/>
                  </a:lnTo>
                  <a:lnTo>
                    <a:pt x="67983" y="13157"/>
                  </a:lnTo>
                  <a:lnTo>
                    <a:pt x="65189" y="13576"/>
                  </a:lnTo>
                  <a:lnTo>
                    <a:pt x="54940" y="27533"/>
                  </a:lnTo>
                  <a:lnTo>
                    <a:pt x="54787" y="29337"/>
                  </a:lnTo>
                  <a:lnTo>
                    <a:pt x="56311" y="32346"/>
                  </a:lnTo>
                  <a:lnTo>
                    <a:pt x="57861" y="33299"/>
                  </a:lnTo>
                  <a:lnTo>
                    <a:pt x="64757" y="33299"/>
                  </a:lnTo>
                  <a:lnTo>
                    <a:pt x="57124" y="44170"/>
                  </a:lnTo>
                  <a:lnTo>
                    <a:pt x="57607" y="46964"/>
                  </a:lnTo>
                  <a:lnTo>
                    <a:pt x="59639" y="48387"/>
                  </a:lnTo>
                  <a:lnTo>
                    <a:pt x="60413" y="48933"/>
                  </a:lnTo>
                  <a:lnTo>
                    <a:pt x="61315" y="49199"/>
                  </a:lnTo>
                  <a:lnTo>
                    <a:pt x="63614" y="49199"/>
                  </a:lnTo>
                  <a:lnTo>
                    <a:pt x="64998" y="48539"/>
                  </a:lnTo>
                  <a:lnTo>
                    <a:pt x="78003" y="30035"/>
                  </a:lnTo>
                  <a:lnTo>
                    <a:pt x="78130" y="28244"/>
                  </a:lnTo>
                  <a:close/>
                </a:path>
                <a:path w="306070" h="298450">
                  <a:moveTo>
                    <a:pt x="141427" y="38404"/>
                  </a:moveTo>
                  <a:lnTo>
                    <a:pt x="139420" y="36398"/>
                  </a:lnTo>
                  <a:lnTo>
                    <a:pt x="136956" y="36398"/>
                  </a:lnTo>
                  <a:lnTo>
                    <a:pt x="89306" y="36398"/>
                  </a:lnTo>
                  <a:lnTo>
                    <a:pt x="87312" y="38404"/>
                  </a:lnTo>
                  <a:lnTo>
                    <a:pt x="87312" y="43345"/>
                  </a:lnTo>
                  <a:lnTo>
                    <a:pt x="89306" y="45351"/>
                  </a:lnTo>
                  <a:lnTo>
                    <a:pt x="139420" y="45351"/>
                  </a:lnTo>
                  <a:lnTo>
                    <a:pt x="141427" y="43345"/>
                  </a:lnTo>
                  <a:lnTo>
                    <a:pt x="141427" y="38404"/>
                  </a:lnTo>
                  <a:close/>
                </a:path>
                <a:path w="306070" h="298450">
                  <a:moveTo>
                    <a:pt x="141427" y="19596"/>
                  </a:moveTo>
                  <a:lnTo>
                    <a:pt x="139420" y="17589"/>
                  </a:lnTo>
                  <a:lnTo>
                    <a:pt x="136956" y="17589"/>
                  </a:lnTo>
                  <a:lnTo>
                    <a:pt x="89306" y="17589"/>
                  </a:lnTo>
                  <a:lnTo>
                    <a:pt x="87312" y="19596"/>
                  </a:lnTo>
                  <a:lnTo>
                    <a:pt x="87312" y="24549"/>
                  </a:lnTo>
                  <a:lnTo>
                    <a:pt x="89306" y="26543"/>
                  </a:lnTo>
                  <a:lnTo>
                    <a:pt x="139420" y="26543"/>
                  </a:lnTo>
                  <a:lnTo>
                    <a:pt x="141427" y="24549"/>
                  </a:lnTo>
                  <a:lnTo>
                    <a:pt x="141427" y="19596"/>
                  </a:lnTo>
                  <a:close/>
                </a:path>
                <a:path w="306070" h="298450">
                  <a:moveTo>
                    <a:pt x="305676" y="290944"/>
                  </a:moveTo>
                  <a:lnTo>
                    <a:pt x="303669" y="288950"/>
                  </a:lnTo>
                  <a:lnTo>
                    <a:pt x="293497" y="288950"/>
                  </a:lnTo>
                  <a:lnTo>
                    <a:pt x="292011" y="275742"/>
                  </a:lnTo>
                  <a:lnTo>
                    <a:pt x="290588" y="263055"/>
                  </a:lnTo>
                  <a:lnTo>
                    <a:pt x="286562" y="227139"/>
                  </a:lnTo>
                  <a:lnTo>
                    <a:pt x="285127" y="214299"/>
                  </a:lnTo>
                  <a:lnTo>
                    <a:pt x="284480" y="208534"/>
                  </a:lnTo>
                  <a:lnTo>
                    <a:pt x="284480" y="288950"/>
                  </a:lnTo>
                  <a:lnTo>
                    <a:pt x="254139" y="288950"/>
                  </a:lnTo>
                  <a:lnTo>
                    <a:pt x="283006" y="275742"/>
                  </a:lnTo>
                  <a:lnTo>
                    <a:pt x="284480" y="288950"/>
                  </a:lnTo>
                  <a:lnTo>
                    <a:pt x="284480" y="208534"/>
                  </a:lnTo>
                  <a:lnTo>
                    <a:pt x="281584" y="182740"/>
                  </a:lnTo>
                  <a:lnTo>
                    <a:pt x="281584" y="263055"/>
                  </a:lnTo>
                  <a:lnTo>
                    <a:pt x="274002" y="260591"/>
                  </a:lnTo>
                  <a:lnTo>
                    <a:pt x="274002" y="270014"/>
                  </a:lnTo>
                  <a:lnTo>
                    <a:pt x="232600" y="288950"/>
                  </a:lnTo>
                  <a:lnTo>
                    <a:pt x="211328" y="288950"/>
                  </a:lnTo>
                  <a:lnTo>
                    <a:pt x="215582" y="250990"/>
                  </a:lnTo>
                  <a:lnTo>
                    <a:pt x="274002" y="270014"/>
                  </a:lnTo>
                  <a:lnTo>
                    <a:pt x="274002" y="260591"/>
                  </a:lnTo>
                  <a:lnTo>
                    <a:pt x="244525" y="250990"/>
                  </a:lnTo>
                  <a:lnTo>
                    <a:pt x="226237" y="245046"/>
                  </a:lnTo>
                  <a:lnTo>
                    <a:pt x="244144" y="238798"/>
                  </a:lnTo>
                  <a:lnTo>
                    <a:pt x="277558" y="227139"/>
                  </a:lnTo>
                  <a:lnTo>
                    <a:pt x="281584" y="263055"/>
                  </a:lnTo>
                  <a:lnTo>
                    <a:pt x="281584" y="182740"/>
                  </a:lnTo>
                  <a:lnTo>
                    <a:pt x="281190" y="179222"/>
                  </a:lnTo>
                  <a:lnTo>
                    <a:pt x="279654" y="165557"/>
                  </a:lnTo>
                  <a:lnTo>
                    <a:pt x="276110" y="133972"/>
                  </a:lnTo>
                  <a:lnTo>
                    <a:pt x="276110" y="214299"/>
                  </a:lnTo>
                  <a:lnTo>
                    <a:pt x="268249" y="211328"/>
                  </a:lnTo>
                  <a:lnTo>
                    <a:pt x="268249" y="220903"/>
                  </a:lnTo>
                  <a:lnTo>
                    <a:pt x="216954" y="238798"/>
                  </a:lnTo>
                  <a:lnTo>
                    <a:pt x="220967" y="203009"/>
                  </a:lnTo>
                  <a:lnTo>
                    <a:pt x="268249" y="220903"/>
                  </a:lnTo>
                  <a:lnTo>
                    <a:pt x="268249" y="211328"/>
                  </a:lnTo>
                  <a:lnTo>
                    <a:pt x="246278" y="203009"/>
                  </a:lnTo>
                  <a:lnTo>
                    <a:pt x="229768" y="196773"/>
                  </a:lnTo>
                  <a:lnTo>
                    <a:pt x="245833" y="190119"/>
                  </a:lnTo>
                  <a:lnTo>
                    <a:pt x="272173" y="179222"/>
                  </a:lnTo>
                  <a:lnTo>
                    <a:pt x="276110" y="214299"/>
                  </a:lnTo>
                  <a:lnTo>
                    <a:pt x="276110" y="133972"/>
                  </a:lnTo>
                  <a:lnTo>
                    <a:pt x="275539" y="128866"/>
                  </a:lnTo>
                  <a:lnTo>
                    <a:pt x="280708" y="128803"/>
                  </a:lnTo>
                  <a:lnTo>
                    <a:pt x="282702" y="126784"/>
                  </a:lnTo>
                  <a:lnTo>
                    <a:pt x="282689" y="121843"/>
                  </a:lnTo>
                  <a:lnTo>
                    <a:pt x="280885" y="120053"/>
                  </a:lnTo>
                  <a:lnTo>
                    <a:pt x="280720" y="119888"/>
                  </a:lnTo>
                  <a:lnTo>
                    <a:pt x="270649" y="119888"/>
                  </a:lnTo>
                  <a:lnTo>
                    <a:pt x="270649" y="165557"/>
                  </a:lnTo>
                  <a:lnTo>
                    <a:pt x="264604" y="162826"/>
                  </a:lnTo>
                  <a:lnTo>
                    <a:pt x="264604" y="172656"/>
                  </a:lnTo>
                  <a:lnTo>
                    <a:pt x="222415" y="190119"/>
                  </a:lnTo>
                  <a:lnTo>
                    <a:pt x="225818" y="159753"/>
                  </a:lnTo>
                  <a:lnTo>
                    <a:pt x="226314" y="155321"/>
                  </a:lnTo>
                  <a:lnTo>
                    <a:pt x="264604" y="172656"/>
                  </a:lnTo>
                  <a:lnTo>
                    <a:pt x="264604" y="162826"/>
                  </a:lnTo>
                  <a:lnTo>
                    <a:pt x="248031" y="155321"/>
                  </a:lnTo>
                  <a:lnTo>
                    <a:pt x="244017" y="153504"/>
                  </a:lnTo>
                  <a:lnTo>
                    <a:pt x="232168" y="148145"/>
                  </a:lnTo>
                  <a:lnTo>
                    <a:pt x="245249" y="140195"/>
                  </a:lnTo>
                  <a:lnTo>
                    <a:pt x="263715" y="128955"/>
                  </a:lnTo>
                  <a:lnTo>
                    <a:pt x="263842" y="128879"/>
                  </a:lnTo>
                  <a:lnTo>
                    <a:pt x="266534" y="128879"/>
                  </a:lnTo>
                  <a:lnTo>
                    <a:pt x="270649" y="165557"/>
                  </a:lnTo>
                  <a:lnTo>
                    <a:pt x="270649" y="119888"/>
                  </a:lnTo>
                  <a:lnTo>
                    <a:pt x="270027" y="119888"/>
                  </a:lnTo>
                  <a:lnTo>
                    <a:pt x="270027" y="103759"/>
                  </a:lnTo>
                  <a:lnTo>
                    <a:pt x="277939" y="103759"/>
                  </a:lnTo>
                  <a:lnTo>
                    <a:pt x="279946" y="101765"/>
                  </a:lnTo>
                  <a:lnTo>
                    <a:pt x="279946" y="96812"/>
                  </a:lnTo>
                  <a:lnTo>
                    <a:pt x="277939" y="94805"/>
                  </a:lnTo>
                  <a:lnTo>
                    <a:pt x="270027" y="94805"/>
                  </a:lnTo>
                  <a:lnTo>
                    <a:pt x="270027" y="88773"/>
                  </a:lnTo>
                  <a:lnTo>
                    <a:pt x="272567" y="88773"/>
                  </a:lnTo>
                  <a:lnTo>
                    <a:pt x="274574" y="86766"/>
                  </a:lnTo>
                  <a:lnTo>
                    <a:pt x="274574" y="81813"/>
                  </a:lnTo>
                  <a:lnTo>
                    <a:pt x="272567" y="79806"/>
                  </a:lnTo>
                  <a:lnTo>
                    <a:pt x="270027" y="79806"/>
                  </a:lnTo>
                  <a:lnTo>
                    <a:pt x="270027" y="75984"/>
                  </a:lnTo>
                  <a:lnTo>
                    <a:pt x="268020" y="73977"/>
                  </a:lnTo>
                  <a:lnTo>
                    <a:pt x="263067" y="73977"/>
                  </a:lnTo>
                  <a:lnTo>
                    <a:pt x="261073" y="75984"/>
                  </a:lnTo>
                  <a:lnTo>
                    <a:pt x="261073" y="79806"/>
                  </a:lnTo>
                  <a:lnTo>
                    <a:pt x="258521" y="79806"/>
                  </a:lnTo>
                  <a:lnTo>
                    <a:pt x="256514" y="81813"/>
                  </a:lnTo>
                  <a:lnTo>
                    <a:pt x="256514" y="86766"/>
                  </a:lnTo>
                  <a:lnTo>
                    <a:pt x="258521" y="88773"/>
                  </a:lnTo>
                  <a:lnTo>
                    <a:pt x="261073" y="88773"/>
                  </a:lnTo>
                  <a:lnTo>
                    <a:pt x="261073" y="94805"/>
                  </a:lnTo>
                  <a:lnTo>
                    <a:pt x="253149" y="94805"/>
                  </a:lnTo>
                  <a:lnTo>
                    <a:pt x="251142" y="96812"/>
                  </a:lnTo>
                  <a:lnTo>
                    <a:pt x="251142" y="101765"/>
                  </a:lnTo>
                  <a:lnTo>
                    <a:pt x="253149" y="103759"/>
                  </a:lnTo>
                  <a:lnTo>
                    <a:pt x="261073" y="103759"/>
                  </a:lnTo>
                  <a:lnTo>
                    <a:pt x="261073" y="119938"/>
                  </a:lnTo>
                  <a:lnTo>
                    <a:pt x="234746" y="120053"/>
                  </a:lnTo>
                  <a:lnTo>
                    <a:pt x="234746" y="103759"/>
                  </a:lnTo>
                  <a:lnTo>
                    <a:pt x="242671" y="103759"/>
                  </a:lnTo>
                  <a:lnTo>
                    <a:pt x="244665" y="101765"/>
                  </a:lnTo>
                  <a:lnTo>
                    <a:pt x="244665" y="96812"/>
                  </a:lnTo>
                  <a:lnTo>
                    <a:pt x="242671" y="94805"/>
                  </a:lnTo>
                  <a:lnTo>
                    <a:pt x="234746" y="94805"/>
                  </a:lnTo>
                  <a:lnTo>
                    <a:pt x="234746" y="88773"/>
                  </a:lnTo>
                  <a:lnTo>
                    <a:pt x="237299" y="88773"/>
                  </a:lnTo>
                  <a:lnTo>
                    <a:pt x="239293" y="86766"/>
                  </a:lnTo>
                  <a:lnTo>
                    <a:pt x="239293" y="81813"/>
                  </a:lnTo>
                  <a:lnTo>
                    <a:pt x="237299" y="79806"/>
                  </a:lnTo>
                  <a:lnTo>
                    <a:pt x="234746" y="79806"/>
                  </a:lnTo>
                  <a:lnTo>
                    <a:pt x="234746" y="75984"/>
                  </a:lnTo>
                  <a:lnTo>
                    <a:pt x="232740" y="73977"/>
                  </a:lnTo>
                  <a:lnTo>
                    <a:pt x="227799" y="73977"/>
                  </a:lnTo>
                  <a:lnTo>
                    <a:pt x="225793" y="75984"/>
                  </a:lnTo>
                  <a:lnTo>
                    <a:pt x="225793" y="79806"/>
                  </a:lnTo>
                  <a:lnTo>
                    <a:pt x="223240" y="79806"/>
                  </a:lnTo>
                  <a:lnTo>
                    <a:pt x="221234" y="81813"/>
                  </a:lnTo>
                  <a:lnTo>
                    <a:pt x="221234" y="86766"/>
                  </a:lnTo>
                  <a:lnTo>
                    <a:pt x="223240" y="88773"/>
                  </a:lnTo>
                  <a:lnTo>
                    <a:pt x="225793" y="88773"/>
                  </a:lnTo>
                  <a:lnTo>
                    <a:pt x="225793" y="94805"/>
                  </a:lnTo>
                  <a:lnTo>
                    <a:pt x="217868" y="94805"/>
                  </a:lnTo>
                  <a:lnTo>
                    <a:pt x="215861" y="96812"/>
                  </a:lnTo>
                  <a:lnTo>
                    <a:pt x="215861" y="101765"/>
                  </a:lnTo>
                  <a:lnTo>
                    <a:pt x="217868" y="103759"/>
                  </a:lnTo>
                  <a:lnTo>
                    <a:pt x="225793" y="103759"/>
                  </a:lnTo>
                  <a:lnTo>
                    <a:pt x="225793" y="120103"/>
                  </a:lnTo>
                  <a:lnTo>
                    <a:pt x="215099" y="120154"/>
                  </a:lnTo>
                  <a:lnTo>
                    <a:pt x="213106" y="122161"/>
                  </a:lnTo>
                  <a:lnTo>
                    <a:pt x="213131" y="127101"/>
                  </a:lnTo>
                  <a:lnTo>
                    <a:pt x="215125" y="129082"/>
                  </a:lnTo>
                  <a:lnTo>
                    <a:pt x="220243" y="129082"/>
                  </a:lnTo>
                  <a:lnTo>
                    <a:pt x="229260" y="129082"/>
                  </a:lnTo>
                  <a:lnTo>
                    <a:pt x="246481" y="128955"/>
                  </a:lnTo>
                  <a:lnTo>
                    <a:pt x="228015" y="140195"/>
                  </a:lnTo>
                  <a:lnTo>
                    <a:pt x="229260" y="129095"/>
                  </a:lnTo>
                  <a:lnTo>
                    <a:pt x="220243" y="129082"/>
                  </a:lnTo>
                  <a:lnTo>
                    <a:pt x="217500" y="153504"/>
                  </a:lnTo>
                  <a:lnTo>
                    <a:pt x="216458" y="153136"/>
                  </a:lnTo>
                  <a:lnTo>
                    <a:pt x="216458" y="162814"/>
                  </a:lnTo>
                  <a:lnTo>
                    <a:pt x="202323" y="288950"/>
                  </a:lnTo>
                  <a:lnTo>
                    <a:pt x="186105" y="288950"/>
                  </a:lnTo>
                  <a:lnTo>
                    <a:pt x="186105" y="257467"/>
                  </a:lnTo>
                  <a:lnTo>
                    <a:pt x="184099" y="255473"/>
                  </a:lnTo>
                  <a:lnTo>
                    <a:pt x="179146" y="255460"/>
                  </a:lnTo>
                  <a:lnTo>
                    <a:pt x="177152" y="257467"/>
                  </a:lnTo>
                  <a:lnTo>
                    <a:pt x="177152" y="288950"/>
                  </a:lnTo>
                  <a:lnTo>
                    <a:pt x="141262" y="288950"/>
                  </a:lnTo>
                  <a:lnTo>
                    <a:pt x="141262" y="255473"/>
                  </a:lnTo>
                  <a:lnTo>
                    <a:pt x="144272" y="255473"/>
                  </a:lnTo>
                  <a:lnTo>
                    <a:pt x="146278" y="253466"/>
                  </a:lnTo>
                  <a:lnTo>
                    <a:pt x="146278" y="248513"/>
                  </a:lnTo>
                  <a:lnTo>
                    <a:pt x="144284" y="246519"/>
                  </a:lnTo>
                  <a:lnTo>
                    <a:pt x="132308" y="246519"/>
                  </a:lnTo>
                  <a:lnTo>
                    <a:pt x="132308" y="255473"/>
                  </a:lnTo>
                  <a:lnTo>
                    <a:pt x="132308" y="288950"/>
                  </a:lnTo>
                  <a:lnTo>
                    <a:pt x="104571" y="288950"/>
                  </a:lnTo>
                  <a:lnTo>
                    <a:pt x="104571" y="255473"/>
                  </a:lnTo>
                  <a:lnTo>
                    <a:pt x="132308" y="255473"/>
                  </a:lnTo>
                  <a:lnTo>
                    <a:pt x="132308" y="246519"/>
                  </a:lnTo>
                  <a:lnTo>
                    <a:pt x="95618" y="246519"/>
                  </a:lnTo>
                  <a:lnTo>
                    <a:pt x="95618" y="255473"/>
                  </a:lnTo>
                  <a:lnTo>
                    <a:pt x="95618" y="288950"/>
                  </a:lnTo>
                  <a:lnTo>
                    <a:pt x="67881" y="288950"/>
                  </a:lnTo>
                  <a:lnTo>
                    <a:pt x="67881" y="255473"/>
                  </a:lnTo>
                  <a:lnTo>
                    <a:pt x="95618" y="255473"/>
                  </a:lnTo>
                  <a:lnTo>
                    <a:pt x="95618" y="246519"/>
                  </a:lnTo>
                  <a:lnTo>
                    <a:pt x="55918" y="246507"/>
                  </a:lnTo>
                  <a:lnTo>
                    <a:pt x="53911" y="248513"/>
                  </a:lnTo>
                  <a:lnTo>
                    <a:pt x="53911" y="253466"/>
                  </a:lnTo>
                  <a:lnTo>
                    <a:pt x="55918" y="255460"/>
                  </a:lnTo>
                  <a:lnTo>
                    <a:pt x="58928" y="255473"/>
                  </a:lnTo>
                  <a:lnTo>
                    <a:pt x="58928" y="288950"/>
                  </a:lnTo>
                  <a:lnTo>
                    <a:pt x="23037" y="288950"/>
                  </a:lnTo>
                  <a:lnTo>
                    <a:pt x="23037" y="216408"/>
                  </a:lnTo>
                  <a:lnTo>
                    <a:pt x="177152" y="216408"/>
                  </a:lnTo>
                  <a:lnTo>
                    <a:pt x="177152" y="244513"/>
                  </a:lnTo>
                  <a:lnTo>
                    <a:pt x="179146" y="246507"/>
                  </a:lnTo>
                  <a:lnTo>
                    <a:pt x="184099" y="246519"/>
                  </a:lnTo>
                  <a:lnTo>
                    <a:pt x="186105" y="244513"/>
                  </a:lnTo>
                  <a:lnTo>
                    <a:pt x="186105" y="216408"/>
                  </a:lnTo>
                  <a:lnTo>
                    <a:pt x="193421" y="216408"/>
                  </a:lnTo>
                  <a:lnTo>
                    <a:pt x="196443" y="213372"/>
                  </a:lnTo>
                  <a:lnTo>
                    <a:pt x="196443" y="207454"/>
                  </a:lnTo>
                  <a:lnTo>
                    <a:pt x="196443" y="200647"/>
                  </a:lnTo>
                  <a:lnTo>
                    <a:pt x="196443" y="194716"/>
                  </a:lnTo>
                  <a:lnTo>
                    <a:pt x="193421" y="191693"/>
                  </a:lnTo>
                  <a:lnTo>
                    <a:pt x="187490" y="191693"/>
                  </a:lnTo>
                  <a:lnTo>
                    <a:pt x="187490" y="200647"/>
                  </a:lnTo>
                  <a:lnTo>
                    <a:pt x="187490" y="207454"/>
                  </a:lnTo>
                  <a:lnTo>
                    <a:pt x="12700" y="207454"/>
                  </a:lnTo>
                  <a:lnTo>
                    <a:pt x="12700" y="200647"/>
                  </a:lnTo>
                  <a:lnTo>
                    <a:pt x="187490" y="200647"/>
                  </a:lnTo>
                  <a:lnTo>
                    <a:pt x="187490" y="191693"/>
                  </a:lnTo>
                  <a:lnTo>
                    <a:pt x="186105" y="191693"/>
                  </a:lnTo>
                  <a:lnTo>
                    <a:pt x="186105" y="181571"/>
                  </a:lnTo>
                  <a:lnTo>
                    <a:pt x="191414" y="180289"/>
                  </a:lnTo>
                  <a:lnTo>
                    <a:pt x="196189" y="170624"/>
                  </a:lnTo>
                  <a:lnTo>
                    <a:pt x="199351" y="164249"/>
                  </a:lnTo>
                  <a:lnTo>
                    <a:pt x="208927" y="159753"/>
                  </a:lnTo>
                  <a:lnTo>
                    <a:pt x="213880" y="161442"/>
                  </a:lnTo>
                  <a:lnTo>
                    <a:pt x="216458" y="162814"/>
                  </a:lnTo>
                  <a:lnTo>
                    <a:pt x="216458" y="153136"/>
                  </a:lnTo>
                  <a:lnTo>
                    <a:pt x="213017" y="151866"/>
                  </a:lnTo>
                  <a:lnTo>
                    <a:pt x="206590" y="150964"/>
                  </a:lnTo>
                  <a:lnTo>
                    <a:pt x="192709" y="157467"/>
                  </a:lnTo>
                  <a:lnTo>
                    <a:pt x="187096" y="168833"/>
                  </a:lnTo>
                  <a:lnTo>
                    <a:pt x="186563" y="169849"/>
                  </a:lnTo>
                  <a:lnTo>
                    <a:pt x="186105" y="170624"/>
                  </a:lnTo>
                  <a:lnTo>
                    <a:pt x="186105" y="62941"/>
                  </a:lnTo>
                  <a:lnTo>
                    <a:pt x="186105" y="55994"/>
                  </a:lnTo>
                  <a:lnTo>
                    <a:pt x="184099" y="53987"/>
                  </a:lnTo>
                  <a:lnTo>
                    <a:pt x="177152" y="53987"/>
                  </a:lnTo>
                  <a:lnTo>
                    <a:pt x="177152" y="62941"/>
                  </a:lnTo>
                  <a:lnTo>
                    <a:pt x="177152" y="191693"/>
                  </a:lnTo>
                  <a:lnTo>
                    <a:pt x="23037" y="191693"/>
                  </a:lnTo>
                  <a:lnTo>
                    <a:pt x="23037" y="62941"/>
                  </a:lnTo>
                  <a:lnTo>
                    <a:pt x="177152" y="62941"/>
                  </a:lnTo>
                  <a:lnTo>
                    <a:pt x="177152" y="53987"/>
                  </a:lnTo>
                  <a:lnTo>
                    <a:pt x="165519" y="53987"/>
                  </a:lnTo>
                  <a:lnTo>
                    <a:pt x="165519" y="2006"/>
                  </a:lnTo>
                  <a:lnTo>
                    <a:pt x="163512" y="0"/>
                  </a:lnTo>
                  <a:lnTo>
                    <a:pt x="138595" y="0"/>
                  </a:lnTo>
                  <a:lnTo>
                    <a:pt x="136588" y="2006"/>
                  </a:lnTo>
                  <a:lnTo>
                    <a:pt x="136588" y="6959"/>
                  </a:lnTo>
                  <a:lnTo>
                    <a:pt x="138595" y="8953"/>
                  </a:lnTo>
                  <a:lnTo>
                    <a:pt x="156565" y="8953"/>
                  </a:lnTo>
                  <a:lnTo>
                    <a:pt x="156565" y="53987"/>
                  </a:lnTo>
                  <a:lnTo>
                    <a:pt x="43624" y="53987"/>
                  </a:lnTo>
                  <a:lnTo>
                    <a:pt x="43624" y="8953"/>
                  </a:lnTo>
                  <a:lnTo>
                    <a:pt x="125641" y="8953"/>
                  </a:lnTo>
                  <a:lnTo>
                    <a:pt x="127647" y="6959"/>
                  </a:lnTo>
                  <a:lnTo>
                    <a:pt x="127647" y="2006"/>
                  </a:lnTo>
                  <a:lnTo>
                    <a:pt x="125641" y="0"/>
                  </a:lnTo>
                  <a:lnTo>
                    <a:pt x="36677" y="0"/>
                  </a:lnTo>
                  <a:lnTo>
                    <a:pt x="34671" y="2006"/>
                  </a:lnTo>
                  <a:lnTo>
                    <a:pt x="34671" y="53987"/>
                  </a:lnTo>
                  <a:lnTo>
                    <a:pt x="16090" y="53987"/>
                  </a:lnTo>
                  <a:lnTo>
                    <a:pt x="14084" y="55994"/>
                  </a:lnTo>
                  <a:lnTo>
                    <a:pt x="14084" y="191693"/>
                  </a:lnTo>
                  <a:lnTo>
                    <a:pt x="6769" y="191693"/>
                  </a:lnTo>
                  <a:lnTo>
                    <a:pt x="3746" y="194716"/>
                  </a:lnTo>
                  <a:lnTo>
                    <a:pt x="3746" y="213372"/>
                  </a:lnTo>
                  <a:lnTo>
                    <a:pt x="6769" y="216408"/>
                  </a:lnTo>
                  <a:lnTo>
                    <a:pt x="14084" y="216408"/>
                  </a:lnTo>
                  <a:lnTo>
                    <a:pt x="14084" y="288950"/>
                  </a:lnTo>
                  <a:lnTo>
                    <a:pt x="1993" y="288950"/>
                  </a:lnTo>
                  <a:lnTo>
                    <a:pt x="0" y="290944"/>
                  </a:lnTo>
                  <a:lnTo>
                    <a:pt x="0" y="295897"/>
                  </a:lnTo>
                  <a:lnTo>
                    <a:pt x="1993" y="297903"/>
                  </a:lnTo>
                  <a:lnTo>
                    <a:pt x="303669" y="297903"/>
                  </a:lnTo>
                  <a:lnTo>
                    <a:pt x="305676" y="295897"/>
                  </a:lnTo>
                  <a:lnTo>
                    <a:pt x="305676" y="290944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3357" y="7031394"/>
              <a:ext cx="125660" cy="108871"/>
            </a:xfrm>
            <a:prstGeom prst="rect">
              <a:avLst/>
            </a:prstGeom>
          </p:spPr>
        </p:pic>
      </p:grpSp>
      <p:pic>
        <p:nvPicPr>
          <p:cNvPr id="87" name="object 8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1109" y="8330660"/>
            <a:ext cx="277131" cy="325660"/>
          </a:xfrm>
          <a:prstGeom prst="rect">
            <a:avLst/>
          </a:prstGeom>
        </p:spPr>
      </p:pic>
      <p:sp>
        <p:nvSpPr>
          <p:cNvPr id="88" name="object 88"/>
          <p:cNvSpPr txBox="1"/>
          <p:nvPr/>
        </p:nvSpPr>
        <p:spPr>
          <a:xfrm>
            <a:off x="1324122" y="7538006"/>
            <a:ext cx="1657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о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374904" y="7353300"/>
            <a:ext cx="631190" cy="607060"/>
            <a:chOff x="374904" y="7353300"/>
            <a:chExt cx="631190" cy="607060"/>
          </a:xfrm>
        </p:grpSpPr>
        <p:sp>
          <p:nvSpPr>
            <p:cNvPr id="90" name="object 90"/>
            <p:cNvSpPr/>
            <p:nvPr/>
          </p:nvSpPr>
          <p:spPr>
            <a:xfrm>
              <a:off x="393954" y="7372350"/>
              <a:ext cx="568960" cy="568960"/>
            </a:xfrm>
            <a:custGeom>
              <a:avLst/>
              <a:gdLst/>
              <a:ahLst/>
              <a:cxnLst/>
              <a:rect l="l" t="t" r="r" b="b"/>
              <a:pathLst>
                <a:path w="568960" h="568959">
                  <a:moveTo>
                    <a:pt x="0" y="284225"/>
                  </a:moveTo>
                  <a:lnTo>
                    <a:pt x="284226" y="0"/>
                  </a:lnTo>
                  <a:lnTo>
                    <a:pt x="568452" y="284225"/>
                  </a:lnTo>
                  <a:lnTo>
                    <a:pt x="284226" y="568451"/>
                  </a:lnTo>
                  <a:lnTo>
                    <a:pt x="0" y="284225"/>
                  </a:lnTo>
                  <a:close/>
                </a:path>
              </a:pathLst>
            </a:custGeom>
            <a:ln w="38099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52272" y="7464552"/>
              <a:ext cx="353695" cy="382905"/>
            </a:xfrm>
            <a:custGeom>
              <a:avLst/>
              <a:gdLst/>
              <a:ahLst/>
              <a:cxnLst/>
              <a:rect l="l" t="t" r="r" b="b"/>
              <a:pathLst>
                <a:path w="353694" h="382904">
                  <a:moveTo>
                    <a:pt x="353568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353568" y="382524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4417767" y="7446566"/>
            <a:ext cx="161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05" dirty="0">
                <a:latin typeface="Tahoma"/>
                <a:cs typeface="Tahoma"/>
              </a:rPr>
              <a:t>мм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на</a:t>
            </a:r>
            <a:r>
              <a:rPr sz="1200" spc="-5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но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" dirty="0">
                <a:latin typeface="Tahoma"/>
                <a:cs typeface="Tahoma"/>
              </a:rPr>
              <a:t>ь  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л</a:t>
            </a:r>
            <a:r>
              <a:rPr sz="1200" spc="-5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Г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10" dirty="0">
                <a:latin typeface="Tahoma"/>
                <a:cs typeface="Tahoma"/>
              </a:rPr>
              <a:t>л/ч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3468623" y="7353300"/>
            <a:ext cx="631190" cy="607060"/>
            <a:chOff x="3468623" y="7353300"/>
            <a:chExt cx="631190" cy="607060"/>
          </a:xfrm>
        </p:grpSpPr>
        <p:sp>
          <p:nvSpPr>
            <p:cNvPr id="94" name="object 94"/>
            <p:cNvSpPr/>
            <p:nvPr/>
          </p:nvSpPr>
          <p:spPr>
            <a:xfrm>
              <a:off x="3487673" y="7372350"/>
              <a:ext cx="568960" cy="568960"/>
            </a:xfrm>
            <a:custGeom>
              <a:avLst/>
              <a:gdLst/>
              <a:ahLst/>
              <a:cxnLst/>
              <a:rect l="l" t="t" r="r" b="b"/>
              <a:pathLst>
                <a:path w="568960" h="568959">
                  <a:moveTo>
                    <a:pt x="0" y="284225"/>
                  </a:moveTo>
                  <a:lnTo>
                    <a:pt x="284226" y="0"/>
                  </a:lnTo>
                  <a:lnTo>
                    <a:pt x="568452" y="284225"/>
                  </a:lnTo>
                  <a:lnTo>
                    <a:pt x="284226" y="568451"/>
                  </a:lnTo>
                  <a:lnTo>
                    <a:pt x="0" y="284225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745991" y="7464552"/>
              <a:ext cx="353695" cy="382905"/>
            </a:xfrm>
            <a:custGeom>
              <a:avLst/>
              <a:gdLst/>
              <a:ahLst/>
              <a:cxnLst/>
              <a:rect l="l" t="t" r="r" b="b"/>
              <a:pathLst>
                <a:path w="353695" h="382904">
                  <a:moveTo>
                    <a:pt x="353567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353567" y="382524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638435" y="7511954"/>
            <a:ext cx="3581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99105" algn="l"/>
              </a:tabLst>
            </a:pPr>
            <a:r>
              <a:rPr sz="1600" b="1" spc="35" dirty="0">
                <a:solidFill>
                  <a:srgbClr val="CC0033"/>
                </a:solidFill>
                <a:latin typeface="Arial"/>
                <a:cs typeface="Arial"/>
              </a:rPr>
              <a:t>20</a:t>
            </a:r>
            <a:r>
              <a:rPr sz="1600" b="1" spc="40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dirty="0">
                <a:solidFill>
                  <a:srgbClr val="CC0033"/>
                </a:solidFill>
                <a:latin typeface="Arial"/>
                <a:cs typeface="Arial"/>
              </a:rPr>
              <a:t>	</a:t>
            </a:r>
            <a:r>
              <a:rPr sz="1600" b="1" spc="80" dirty="0">
                <a:solidFill>
                  <a:srgbClr val="CC0033"/>
                </a:solidFill>
                <a:latin typeface="Trebuchet MS"/>
                <a:cs typeface="Trebuchet MS"/>
              </a:rPr>
              <a:t>5</a:t>
            </a:r>
            <a:r>
              <a:rPr sz="1600" b="1" spc="-12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600" b="1" spc="90" dirty="0">
                <a:solidFill>
                  <a:srgbClr val="CC0033"/>
                </a:solidFill>
                <a:latin typeface="Trebuchet MS"/>
                <a:cs typeface="Trebuchet MS"/>
              </a:rPr>
              <a:t>530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123597" y="2841995"/>
            <a:ext cx="2341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30" dirty="0">
                <a:latin typeface="Tahoma"/>
                <a:cs typeface="Tahoma"/>
              </a:rPr>
              <a:t>ств</a:t>
            </a:r>
            <a:r>
              <a:rPr sz="1200" spc="15" dirty="0">
                <a:latin typeface="Tahoma"/>
                <a:cs typeface="Tahoma"/>
              </a:rPr>
              <a:t>у</a:t>
            </a:r>
            <a:r>
              <a:rPr sz="1200" spc="25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г</a:t>
            </a:r>
            <a:r>
              <a:rPr sz="1200" spc="-5" dirty="0">
                <a:latin typeface="Tahoma"/>
                <a:cs typeface="Tahoma"/>
              </a:rPr>
              <a:t>.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г</a:t>
            </a:r>
            <a:r>
              <a:rPr sz="1200" spc="-5" dirty="0">
                <a:latin typeface="Tahoma"/>
                <a:cs typeface="Tahoma"/>
              </a:rPr>
              <a:t>.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0" dirty="0">
                <a:latin typeface="Tahoma"/>
                <a:cs typeface="Tahoma"/>
              </a:rPr>
              <a:t>ове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636264" y="2921507"/>
            <a:ext cx="311150" cy="223520"/>
          </a:xfrm>
          <a:custGeom>
            <a:avLst/>
            <a:gdLst/>
            <a:ahLst/>
            <a:cxnLst/>
            <a:rect l="l" t="t" r="r" b="b"/>
            <a:pathLst>
              <a:path w="311150" h="223519">
                <a:moveTo>
                  <a:pt x="51816" y="33528"/>
                </a:moveTo>
                <a:lnTo>
                  <a:pt x="49568" y="30480"/>
                </a:lnTo>
                <a:lnTo>
                  <a:pt x="46748" y="30480"/>
                </a:lnTo>
                <a:lnTo>
                  <a:pt x="38862" y="30480"/>
                </a:lnTo>
                <a:lnTo>
                  <a:pt x="36576" y="33528"/>
                </a:lnTo>
                <a:lnTo>
                  <a:pt x="36576" y="41148"/>
                </a:lnTo>
                <a:lnTo>
                  <a:pt x="38862" y="44196"/>
                </a:lnTo>
                <a:lnTo>
                  <a:pt x="49568" y="44196"/>
                </a:lnTo>
                <a:lnTo>
                  <a:pt x="51816" y="41148"/>
                </a:lnTo>
                <a:lnTo>
                  <a:pt x="51816" y="33528"/>
                </a:lnTo>
                <a:close/>
              </a:path>
              <a:path w="311150" h="223519">
                <a:moveTo>
                  <a:pt x="57912" y="138379"/>
                </a:moveTo>
                <a:lnTo>
                  <a:pt x="55626" y="135636"/>
                </a:lnTo>
                <a:lnTo>
                  <a:pt x="44919" y="135636"/>
                </a:lnTo>
                <a:lnTo>
                  <a:pt x="42672" y="138379"/>
                </a:lnTo>
                <a:lnTo>
                  <a:pt x="42672" y="145084"/>
                </a:lnTo>
                <a:lnTo>
                  <a:pt x="44919" y="147828"/>
                </a:lnTo>
                <a:lnTo>
                  <a:pt x="47739" y="147828"/>
                </a:lnTo>
                <a:lnTo>
                  <a:pt x="55626" y="147828"/>
                </a:lnTo>
                <a:lnTo>
                  <a:pt x="57912" y="145084"/>
                </a:lnTo>
                <a:lnTo>
                  <a:pt x="57912" y="138379"/>
                </a:lnTo>
                <a:close/>
              </a:path>
              <a:path w="311150" h="223519">
                <a:moveTo>
                  <a:pt x="83820" y="138379"/>
                </a:moveTo>
                <a:lnTo>
                  <a:pt x="81572" y="135636"/>
                </a:lnTo>
                <a:lnTo>
                  <a:pt x="70866" y="135636"/>
                </a:lnTo>
                <a:lnTo>
                  <a:pt x="68580" y="138379"/>
                </a:lnTo>
                <a:lnTo>
                  <a:pt x="68580" y="145084"/>
                </a:lnTo>
                <a:lnTo>
                  <a:pt x="70866" y="147828"/>
                </a:lnTo>
                <a:lnTo>
                  <a:pt x="73685" y="147828"/>
                </a:lnTo>
                <a:lnTo>
                  <a:pt x="81572" y="147828"/>
                </a:lnTo>
                <a:lnTo>
                  <a:pt x="83820" y="145084"/>
                </a:lnTo>
                <a:lnTo>
                  <a:pt x="83820" y="138379"/>
                </a:lnTo>
                <a:close/>
              </a:path>
              <a:path w="311150" h="223519">
                <a:moveTo>
                  <a:pt x="109728" y="138379"/>
                </a:moveTo>
                <a:lnTo>
                  <a:pt x="107442" y="135636"/>
                </a:lnTo>
                <a:lnTo>
                  <a:pt x="96774" y="135636"/>
                </a:lnTo>
                <a:lnTo>
                  <a:pt x="94488" y="138379"/>
                </a:lnTo>
                <a:lnTo>
                  <a:pt x="94488" y="145084"/>
                </a:lnTo>
                <a:lnTo>
                  <a:pt x="96774" y="147828"/>
                </a:lnTo>
                <a:lnTo>
                  <a:pt x="99555" y="147828"/>
                </a:lnTo>
                <a:lnTo>
                  <a:pt x="107442" y="147828"/>
                </a:lnTo>
                <a:lnTo>
                  <a:pt x="109728" y="145084"/>
                </a:lnTo>
                <a:lnTo>
                  <a:pt x="109728" y="138379"/>
                </a:lnTo>
                <a:close/>
              </a:path>
              <a:path w="311150" h="223519">
                <a:moveTo>
                  <a:pt x="135636" y="138379"/>
                </a:moveTo>
                <a:lnTo>
                  <a:pt x="133350" y="135636"/>
                </a:lnTo>
                <a:lnTo>
                  <a:pt x="122643" y="135636"/>
                </a:lnTo>
                <a:lnTo>
                  <a:pt x="120396" y="138379"/>
                </a:lnTo>
                <a:lnTo>
                  <a:pt x="120396" y="145084"/>
                </a:lnTo>
                <a:lnTo>
                  <a:pt x="122643" y="147828"/>
                </a:lnTo>
                <a:lnTo>
                  <a:pt x="125463" y="147828"/>
                </a:lnTo>
                <a:lnTo>
                  <a:pt x="133350" y="147828"/>
                </a:lnTo>
                <a:lnTo>
                  <a:pt x="135636" y="145084"/>
                </a:lnTo>
                <a:lnTo>
                  <a:pt x="135636" y="138379"/>
                </a:lnTo>
                <a:close/>
              </a:path>
              <a:path w="311150" h="223519">
                <a:moveTo>
                  <a:pt x="161544" y="138379"/>
                </a:moveTo>
                <a:lnTo>
                  <a:pt x="159296" y="135636"/>
                </a:lnTo>
                <a:lnTo>
                  <a:pt x="148590" y="135636"/>
                </a:lnTo>
                <a:lnTo>
                  <a:pt x="146304" y="138379"/>
                </a:lnTo>
                <a:lnTo>
                  <a:pt x="146304" y="145084"/>
                </a:lnTo>
                <a:lnTo>
                  <a:pt x="148590" y="147828"/>
                </a:lnTo>
                <a:lnTo>
                  <a:pt x="151409" y="147828"/>
                </a:lnTo>
                <a:lnTo>
                  <a:pt x="159296" y="147828"/>
                </a:lnTo>
                <a:lnTo>
                  <a:pt x="161544" y="145084"/>
                </a:lnTo>
                <a:lnTo>
                  <a:pt x="161544" y="138379"/>
                </a:lnTo>
                <a:close/>
              </a:path>
              <a:path w="311150" h="223519">
                <a:moveTo>
                  <a:pt x="185928" y="138379"/>
                </a:moveTo>
                <a:lnTo>
                  <a:pt x="183870" y="135636"/>
                </a:lnTo>
                <a:lnTo>
                  <a:pt x="174269" y="135636"/>
                </a:lnTo>
                <a:lnTo>
                  <a:pt x="172212" y="138379"/>
                </a:lnTo>
                <a:lnTo>
                  <a:pt x="172212" y="145084"/>
                </a:lnTo>
                <a:lnTo>
                  <a:pt x="174269" y="147828"/>
                </a:lnTo>
                <a:lnTo>
                  <a:pt x="176771" y="147828"/>
                </a:lnTo>
                <a:lnTo>
                  <a:pt x="183870" y="147828"/>
                </a:lnTo>
                <a:lnTo>
                  <a:pt x="185928" y="145084"/>
                </a:lnTo>
                <a:lnTo>
                  <a:pt x="185928" y="138379"/>
                </a:lnTo>
                <a:close/>
              </a:path>
              <a:path w="311150" h="223519">
                <a:moveTo>
                  <a:pt x="213360" y="138379"/>
                </a:moveTo>
                <a:lnTo>
                  <a:pt x="211074" y="135636"/>
                </a:lnTo>
                <a:lnTo>
                  <a:pt x="200367" y="135636"/>
                </a:lnTo>
                <a:lnTo>
                  <a:pt x="198120" y="138379"/>
                </a:lnTo>
                <a:lnTo>
                  <a:pt x="198120" y="145084"/>
                </a:lnTo>
                <a:lnTo>
                  <a:pt x="200367" y="147828"/>
                </a:lnTo>
                <a:lnTo>
                  <a:pt x="203187" y="147828"/>
                </a:lnTo>
                <a:lnTo>
                  <a:pt x="211074" y="147828"/>
                </a:lnTo>
                <a:lnTo>
                  <a:pt x="213360" y="145084"/>
                </a:lnTo>
                <a:lnTo>
                  <a:pt x="213360" y="138379"/>
                </a:lnTo>
                <a:close/>
              </a:path>
              <a:path w="311150" h="223519">
                <a:moveTo>
                  <a:pt x="239268" y="138379"/>
                </a:moveTo>
                <a:lnTo>
                  <a:pt x="237020" y="135636"/>
                </a:lnTo>
                <a:lnTo>
                  <a:pt x="226314" y="135636"/>
                </a:lnTo>
                <a:lnTo>
                  <a:pt x="224028" y="138379"/>
                </a:lnTo>
                <a:lnTo>
                  <a:pt x="224028" y="145084"/>
                </a:lnTo>
                <a:lnTo>
                  <a:pt x="226314" y="147828"/>
                </a:lnTo>
                <a:lnTo>
                  <a:pt x="229133" y="147828"/>
                </a:lnTo>
                <a:lnTo>
                  <a:pt x="237020" y="147828"/>
                </a:lnTo>
                <a:lnTo>
                  <a:pt x="239268" y="145084"/>
                </a:lnTo>
                <a:lnTo>
                  <a:pt x="239268" y="138379"/>
                </a:lnTo>
                <a:close/>
              </a:path>
              <a:path w="311150" h="223519">
                <a:moveTo>
                  <a:pt x="265163" y="138379"/>
                </a:moveTo>
                <a:lnTo>
                  <a:pt x="262648" y="135636"/>
                </a:lnTo>
                <a:lnTo>
                  <a:pt x="250913" y="135636"/>
                </a:lnTo>
                <a:lnTo>
                  <a:pt x="248399" y="138379"/>
                </a:lnTo>
                <a:lnTo>
                  <a:pt x="248399" y="145084"/>
                </a:lnTo>
                <a:lnTo>
                  <a:pt x="250913" y="147828"/>
                </a:lnTo>
                <a:lnTo>
                  <a:pt x="253974" y="147828"/>
                </a:lnTo>
                <a:lnTo>
                  <a:pt x="262648" y="147828"/>
                </a:lnTo>
                <a:lnTo>
                  <a:pt x="265163" y="145084"/>
                </a:lnTo>
                <a:lnTo>
                  <a:pt x="265163" y="138379"/>
                </a:lnTo>
                <a:close/>
              </a:path>
              <a:path w="311150" h="223519">
                <a:moveTo>
                  <a:pt x="310896" y="213182"/>
                </a:moveTo>
                <a:lnTo>
                  <a:pt x="308559" y="210299"/>
                </a:lnTo>
                <a:lnTo>
                  <a:pt x="305727" y="210299"/>
                </a:lnTo>
                <a:lnTo>
                  <a:pt x="299935" y="210489"/>
                </a:lnTo>
                <a:lnTo>
                  <a:pt x="294259" y="208521"/>
                </a:lnTo>
                <a:lnTo>
                  <a:pt x="289407" y="204711"/>
                </a:lnTo>
                <a:lnTo>
                  <a:pt x="279057" y="199288"/>
                </a:lnTo>
                <a:lnTo>
                  <a:pt x="268109" y="197485"/>
                </a:lnTo>
                <a:lnTo>
                  <a:pt x="257149" y="199288"/>
                </a:lnTo>
                <a:lnTo>
                  <a:pt x="238912" y="208902"/>
                </a:lnTo>
                <a:lnTo>
                  <a:pt x="230543" y="210312"/>
                </a:lnTo>
                <a:lnTo>
                  <a:pt x="222148" y="208902"/>
                </a:lnTo>
                <a:lnTo>
                  <a:pt x="203911" y="199288"/>
                </a:lnTo>
                <a:lnTo>
                  <a:pt x="192976" y="197485"/>
                </a:lnTo>
                <a:lnTo>
                  <a:pt x="182029" y="199288"/>
                </a:lnTo>
                <a:lnTo>
                  <a:pt x="163779" y="208902"/>
                </a:lnTo>
                <a:lnTo>
                  <a:pt x="155409" y="210312"/>
                </a:lnTo>
                <a:lnTo>
                  <a:pt x="147027" y="208902"/>
                </a:lnTo>
                <a:lnTo>
                  <a:pt x="139128" y="204711"/>
                </a:lnTo>
                <a:lnTo>
                  <a:pt x="132753" y="199796"/>
                </a:lnTo>
                <a:lnTo>
                  <a:pt x="125323" y="197294"/>
                </a:lnTo>
                <a:lnTo>
                  <a:pt x="117830" y="197485"/>
                </a:lnTo>
                <a:lnTo>
                  <a:pt x="110324" y="197294"/>
                </a:lnTo>
                <a:lnTo>
                  <a:pt x="102946" y="199796"/>
                </a:lnTo>
                <a:lnTo>
                  <a:pt x="91719" y="208559"/>
                </a:lnTo>
                <a:lnTo>
                  <a:pt x="86042" y="210489"/>
                </a:lnTo>
                <a:lnTo>
                  <a:pt x="80289" y="210299"/>
                </a:lnTo>
                <a:lnTo>
                  <a:pt x="74536" y="210489"/>
                </a:lnTo>
                <a:lnTo>
                  <a:pt x="68859" y="208559"/>
                </a:lnTo>
                <a:lnTo>
                  <a:pt x="57632" y="199796"/>
                </a:lnTo>
                <a:lnTo>
                  <a:pt x="50253" y="197294"/>
                </a:lnTo>
                <a:lnTo>
                  <a:pt x="42748" y="197485"/>
                </a:lnTo>
                <a:lnTo>
                  <a:pt x="35204" y="197294"/>
                </a:lnTo>
                <a:lnTo>
                  <a:pt x="27825" y="199796"/>
                </a:lnTo>
                <a:lnTo>
                  <a:pt x="16598" y="208559"/>
                </a:lnTo>
                <a:lnTo>
                  <a:pt x="10960" y="210489"/>
                </a:lnTo>
                <a:lnTo>
                  <a:pt x="2336" y="210299"/>
                </a:lnTo>
                <a:lnTo>
                  <a:pt x="0" y="213182"/>
                </a:lnTo>
                <a:lnTo>
                  <a:pt x="0" y="220268"/>
                </a:lnTo>
                <a:lnTo>
                  <a:pt x="2336" y="223151"/>
                </a:lnTo>
                <a:lnTo>
                  <a:pt x="12712" y="223342"/>
                </a:lnTo>
                <a:lnTo>
                  <a:pt x="20091" y="220840"/>
                </a:lnTo>
                <a:lnTo>
                  <a:pt x="31318" y="212077"/>
                </a:lnTo>
                <a:lnTo>
                  <a:pt x="36957" y="210159"/>
                </a:lnTo>
                <a:lnTo>
                  <a:pt x="42748" y="210299"/>
                </a:lnTo>
                <a:lnTo>
                  <a:pt x="48501" y="210108"/>
                </a:lnTo>
                <a:lnTo>
                  <a:pt x="54178" y="212077"/>
                </a:lnTo>
                <a:lnTo>
                  <a:pt x="65405" y="220840"/>
                </a:lnTo>
                <a:lnTo>
                  <a:pt x="72783" y="223342"/>
                </a:lnTo>
                <a:lnTo>
                  <a:pt x="80289" y="223151"/>
                </a:lnTo>
                <a:lnTo>
                  <a:pt x="87795" y="223342"/>
                </a:lnTo>
                <a:lnTo>
                  <a:pt x="95173" y="220840"/>
                </a:lnTo>
                <a:lnTo>
                  <a:pt x="106400" y="212077"/>
                </a:lnTo>
                <a:lnTo>
                  <a:pt x="112077" y="210108"/>
                </a:lnTo>
                <a:lnTo>
                  <a:pt x="117830" y="210299"/>
                </a:lnTo>
                <a:lnTo>
                  <a:pt x="123583" y="210159"/>
                </a:lnTo>
                <a:lnTo>
                  <a:pt x="129260" y="212077"/>
                </a:lnTo>
                <a:lnTo>
                  <a:pt x="134112" y="215938"/>
                </a:lnTo>
                <a:lnTo>
                  <a:pt x="144449" y="221348"/>
                </a:lnTo>
                <a:lnTo>
                  <a:pt x="155409" y="223151"/>
                </a:lnTo>
                <a:lnTo>
                  <a:pt x="166357" y="221348"/>
                </a:lnTo>
                <a:lnTo>
                  <a:pt x="184594" y="211709"/>
                </a:lnTo>
                <a:lnTo>
                  <a:pt x="192963" y="210299"/>
                </a:lnTo>
                <a:lnTo>
                  <a:pt x="201333" y="211709"/>
                </a:lnTo>
                <a:lnTo>
                  <a:pt x="219570" y="221348"/>
                </a:lnTo>
                <a:lnTo>
                  <a:pt x="230517" y="223151"/>
                </a:lnTo>
                <a:lnTo>
                  <a:pt x="241465" y="221348"/>
                </a:lnTo>
                <a:lnTo>
                  <a:pt x="259740" y="211709"/>
                </a:lnTo>
                <a:lnTo>
                  <a:pt x="268122" y="210299"/>
                </a:lnTo>
                <a:lnTo>
                  <a:pt x="276517" y="211709"/>
                </a:lnTo>
                <a:lnTo>
                  <a:pt x="284429" y="215938"/>
                </a:lnTo>
                <a:lnTo>
                  <a:pt x="290804" y="220840"/>
                </a:lnTo>
                <a:lnTo>
                  <a:pt x="298183" y="223342"/>
                </a:lnTo>
                <a:lnTo>
                  <a:pt x="308559" y="223151"/>
                </a:lnTo>
                <a:lnTo>
                  <a:pt x="310896" y="220268"/>
                </a:lnTo>
                <a:lnTo>
                  <a:pt x="310896" y="213182"/>
                </a:lnTo>
                <a:close/>
              </a:path>
              <a:path w="311150" h="223519">
                <a:moveTo>
                  <a:pt x="310896" y="99517"/>
                </a:moveTo>
                <a:lnTo>
                  <a:pt x="310781" y="97256"/>
                </a:lnTo>
                <a:lnTo>
                  <a:pt x="308914" y="93599"/>
                </a:lnTo>
                <a:lnTo>
                  <a:pt x="307251" y="92494"/>
                </a:lnTo>
                <a:lnTo>
                  <a:pt x="279565" y="92494"/>
                </a:lnTo>
                <a:lnTo>
                  <a:pt x="279565" y="86347"/>
                </a:lnTo>
                <a:lnTo>
                  <a:pt x="279565" y="2781"/>
                </a:lnTo>
                <a:lnTo>
                  <a:pt x="277228" y="0"/>
                </a:lnTo>
                <a:lnTo>
                  <a:pt x="269189" y="0"/>
                </a:lnTo>
                <a:lnTo>
                  <a:pt x="269189" y="12344"/>
                </a:lnTo>
                <a:lnTo>
                  <a:pt x="269189" y="36995"/>
                </a:lnTo>
                <a:lnTo>
                  <a:pt x="269189" y="49339"/>
                </a:lnTo>
                <a:lnTo>
                  <a:pt x="269189" y="73990"/>
                </a:lnTo>
                <a:lnTo>
                  <a:pt x="269189" y="86347"/>
                </a:lnTo>
                <a:lnTo>
                  <a:pt x="269189" y="92494"/>
                </a:lnTo>
                <a:lnTo>
                  <a:pt x="242214" y="92494"/>
                </a:lnTo>
                <a:lnTo>
                  <a:pt x="241122" y="92913"/>
                </a:lnTo>
                <a:lnTo>
                  <a:pt x="240233" y="93738"/>
                </a:lnTo>
                <a:lnTo>
                  <a:pt x="220891" y="110985"/>
                </a:lnTo>
                <a:lnTo>
                  <a:pt x="217436" y="110985"/>
                </a:lnTo>
                <a:lnTo>
                  <a:pt x="217436" y="86347"/>
                </a:lnTo>
                <a:lnTo>
                  <a:pt x="269189" y="86347"/>
                </a:lnTo>
                <a:lnTo>
                  <a:pt x="269189" y="73990"/>
                </a:lnTo>
                <a:lnTo>
                  <a:pt x="217436" y="73990"/>
                </a:lnTo>
                <a:lnTo>
                  <a:pt x="217436" y="49339"/>
                </a:lnTo>
                <a:lnTo>
                  <a:pt x="269189" y="49339"/>
                </a:lnTo>
                <a:lnTo>
                  <a:pt x="269189" y="36995"/>
                </a:lnTo>
                <a:lnTo>
                  <a:pt x="217436" y="36995"/>
                </a:lnTo>
                <a:lnTo>
                  <a:pt x="217436" y="12344"/>
                </a:lnTo>
                <a:lnTo>
                  <a:pt x="269189" y="12344"/>
                </a:lnTo>
                <a:lnTo>
                  <a:pt x="269189" y="0"/>
                </a:lnTo>
                <a:lnTo>
                  <a:pt x="207073" y="0"/>
                </a:lnTo>
                <a:lnTo>
                  <a:pt x="207073" y="12344"/>
                </a:lnTo>
                <a:lnTo>
                  <a:pt x="207073" y="36995"/>
                </a:lnTo>
                <a:lnTo>
                  <a:pt x="207073" y="49339"/>
                </a:lnTo>
                <a:lnTo>
                  <a:pt x="207073" y="73990"/>
                </a:lnTo>
                <a:lnTo>
                  <a:pt x="207060" y="86347"/>
                </a:lnTo>
                <a:lnTo>
                  <a:pt x="207060" y="110998"/>
                </a:lnTo>
                <a:lnTo>
                  <a:pt x="155308" y="110998"/>
                </a:lnTo>
                <a:lnTo>
                  <a:pt x="155308" y="86347"/>
                </a:lnTo>
                <a:lnTo>
                  <a:pt x="207060" y="86347"/>
                </a:lnTo>
                <a:lnTo>
                  <a:pt x="207060" y="73990"/>
                </a:lnTo>
                <a:lnTo>
                  <a:pt x="155321" y="73990"/>
                </a:lnTo>
                <a:lnTo>
                  <a:pt x="155321" y="49339"/>
                </a:lnTo>
                <a:lnTo>
                  <a:pt x="207073" y="49339"/>
                </a:lnTo>
                <a:lnTo>
                  <a:pt x="207073" y="36995"/>
                </a:lnTo>
                <a:lnTo>
                  <a:pt x="155321" y="36995"/>
                </a:lnTo>
                <a:lnTo>
                  <a:pt x="155321" y="12344"/>
                </a:lnTo>
                <a:lnTo>
                  <a:pt x="207073" y="12344"/>
                </a:lnTo>
                <a:lnTo>
                  <a:pt x="207073" y="0"/>
                </a:lnTo>
                <a:lnTo>
                  <a:pt x="144945" y="0"/>
                </a:lnTo>
                <a:lnTo>
                  <a:pt x="144945" y="12344"/>
                </a:lnTo>
                <a:lnTo>
                  <a:pt x="144945" y="36995"/>
                </a:lnTo>
                <a:lnTo>
                  <a:pt x="144945" y="49339"/>
                </a:lnTo>
                <a:lnTo>
                  <a:pt x="144945" y="73990"/>
                </a:lnTo>
                <a:lnTo>
                  <a:pt x="144945" y="86347"/>
                </a:lnTo>
                <a:lnTo>
                  <a:pt x="144945" y="110998"/>
                </a:lnTo>
                <a:lnTo>
                  <a:pt x="93192" y="110998"/>
                </a:lnTo>
                <a:lnTo>
                  <a:pt x="93192" y="86347"/>
                </a:lnTo>
                <a:lnTo>
                  <a:pt x="144945" y="86347"/>
                </a:lnTo>
                <a:lnTo>
                  <a:pt x="144945" y="73990"/>
                </a:lnTo>
                <a:lnTo>
                  <a:pt x="93192" y="73990"/>
                </a:lnTo>
                <a:lnTo>
                  <a:pt x="93192" y="49339"/>
                </a:lnTo>
                <a:lnTo>
                  <a:pt x="144945" y="49339"/>
                </a:lnTo>
                <a:lnTo>
                  <a:pt x="144945" y="36995"/>
                </a:lnTo>
                <a:lnTo>
                  <a:pt x="93192" y="36995"/>
                </a:lnTo>
                <a:lnTo>
                  <a:pt x="93192" y="12344"/>
                </a:lnTo>
                <a:lnTo>
                  <a:pt x="144945" y="12344"/>
                </a:lnTo>
                <a:lnTo>
                  <a:pt x="144945" y="0"/>
                </a:lnTo>
                <a:lnTo>
                  <a:pt x="85153" y="0"/>
                </a:lnTo>
                <a:lnTo>
                  <a:pt x="82816" y="2781"/>
                </a:lnTo>
                <a:lnTo>
                  <a:pt x="82816" y="110985"/>
                </a:lnTo>
                <a:lnTo>
                  <a:pt x="72491" y="110985"/>
                </a:lnTo>
                <a:lnTo>
                  <a:pt x="72491" y="104838"/>
                </a:lnTo>
                <a:lnTo>
                  <a:pt x="72491" y="102298"/>
                </a:lnTo>
                <a:lnTo>
                  <a:pt x="72491" y="24650"/>
                </a:lnTo>
                <a:lnTo>
                  <a:pt x="72491" y="15074"/>
                </a:lnTo>
                <a:lnTo>
                  <a:pt x="70167" y="12344"/>
                </a:lnTo>
                <a:lnTo>
                  <a:pt x="62128" y="12344"/>
                </a:lnTo>
                <a:lnTo>
                  <a:pt x="62128" y="24650"/>
                </a:lnTo>
                <a:lnTo>
                  <a:pt x="62128" y="102298"/>
                </a:lnTo>
                <a:lnTo>
                  <a:pt x="54470" y="93141"/>
                </a:lnTo>
                <a:lnTo>
                  <a:pt x="53149" y="92494"/>
                </a:lnTo>
                <a:lnTo>
                  <a:pt x="21551" y="92494"/>
                </a:lnTo>
                <a:lnTo>
                  <a:pt x="30327" y="24650"/>
                </a:lnTo>
                <a:lnTo>
                  <a:pt x="62128" y="24650"/>
                </a:lnTo>
                <a:lnTo>
                  <a:pt x="62128" y="12344"/>
                </a:lnTo>
                <a:lnTo>
                  <a:pt x="23329" y="12344"/>
                </a:lnTo>
                <a:lnTo>
                  <a:pt x="21158" y="14566"/>
                </a:lnTo>
                <a:lnTo>
                  <a:pt x="11099" y="92494"/>
                </a:lnTo>
                <a:lnTo>
                  <a:pt x="2324" y="92494"/>
                </a:lnTo>
                <a:lnTo>
                  <a:pt x="0" y="95262"/>
                </a:lnTo>
                <a:lnTo>
                  <a:pt x="0" y="155295"/>
                </a:lnTo>
                <a:lnTo>
                  <a:pt x="266" y="156362"/>
                </a:lnTo>
                <a:lnTo>
                  <a:pt x="736" y="157327"/>
                </a:lnTo>
                <a:lnTo>
                  <a:pt x="13792" y="183222"/>
                </a:lnTo>
                <a:lnTo>
                  <a:pt x="13906" y="183616"/>
                </a:lnTo>
                <a:lnTo>
                  <a:pt x="11099" y="184569"/>
                </a:lnTo>
                <a:lnTo>
                  <a:pt x="8153" y="185026"/>
                </a:lnTo>
                <a:lnTo>
                  <a:pt x="5168" y="184988"/>
                </a:lnTo>
                <a:lnTo>
                  <a:pt x="2324" y="184988"/>
                </a:lnTo>
                <a:lnTo>
                  <a:pt x="0" y="187756"/>
                </a:lnTo>
                <a:lnTo>
                  <a:pt x="0" y="194551"/>
                </a:lnTo>
                <a:lnTo>
                  <a:pt x="2324" y="197332"/>
                </a:lnTo>
                <a:lnTo>
                  <a:pt x="5168" y="197332"/>
                </a:lnTo>
                <a:lnTo>
                  <a:pt x="12661" y="197523"/>
                </a:lnTo>
                <a:lnTo>
                  <a:pt x="20040" y="195110"/>
                </a:lnTo>
                <a:lnTo>
                  <a:pt x="26403" y="190398"/>
                </a:lnTo>
                <a:lnTo>
                  <a:pt x="31254" y="186690"/>
                </a:lnTo>
                <a:lnTo>
                  <a:pt x="36245" y="185026"/>
                </a:lnTo>
                <a:lnTo>
                  <a:pt x="36931" y="184797"/>
                </a:lnTo>
                <a:lnTo>
                  <a:pt x="42710" y="184988"/>
                </a:lnTo>
                <a:lnTo>
                  <a:pt x="48501" y="184848"/>
                </a:lnTo>
                <a:lnTo>
                  <a:pt x="54165" y="186740"/>
                </a:lnTo>
                <a:lnTo>
                  <a:pt x="59016" y="190436"/>
                </a:lnTo>
                <a:lnTo>
                  <a:pt x="65392" y="195110"/>
                </a:lnTo>
                <a:lnTo>
                  <a:pt x="72720" y="197523"/>
                </a:lnTo>
                <a:lnTo>
                  <a:pt x="80175" y="197332"/>
                </a:lnTo>
                <a:lnTo>
                  <a:pt x="87706" y="197523"/>
                </a:lnTo>
                <a:lnTo>
                  <a:pt x="88277" y="197332"/>
                </a:lnTo>
                <a:lnTo>
                  <a:pt x="95084" y="195072"/>
                </a:lnTo>
                <a:lnTo>
                  <a:pt x="101498" y="190398"/>
                </a:lnTo>
                <a:lnTo>
                  <a:pt x="106311" y="186651"/>
                </a:lnTo>
                <a:lnTo>
                  <a:pt x="110845" y="185166"/>
                </a:lnTo>
                <a:lnTo>
                  <a:pt x="111975" y="184797"/>
                </a:lnTo>
                <a:lnTo>
                  <a:pt x="117729" y="184988"/>
                </a:lnTo>
                <a:lnTo>
                  <a:pt x="123507" y="184797"/>
                </a:lnTo>
                <a:lnTo>
                  <a:pt x="129222" y="186690"/>
                </a:lnTo>
                <a:lnTo>
                  <a:pt x="134112" y="190436"/>
                </a:lnTo>
                <a:lnTo>
                  <a:pt x="144411" y="195618"/>
                </a:lnTo>
                <a:lnTo>
                  <a:pt x="155321" y="197319"/>
                </a:lnTo>
                <a:lnTo>
                  <a:pt x="166230" y="195580"/>
                </a:lnTo>
                <a:lnTo>
                  <a:pt x="176555" y="190398"/>
                </a:lnTo>
                <a:lnTo>
                  <a:pt x="181406" y="186651"/>
                </a:lnTo>
                <a:lnTo>
                  <a:pt x="186474" y="184988"/>
                </a:lnTo>
                <a:lnTo>
                  <a:pt x="187032" y="184797"/>
                </a:lnTo>
                <a:lnTo>
                  <a:pt x="192786" y="184988"/>
                </a:lnTo>
                <a:lnTo>
                  <a:pt x="198602" y="184797"/>
                </a:lnTo>
                <a:lnTo>
                  <a:pt x="204279" y="186690"/>
                </a:lnTo>
                <a:lnTo>
                  <a:pt x="209169" y="190436"/>
                </a:lnTo>
                <a:lnTo>
                  <a:pt x="219481" y="195618"/>
                </a:lnTo>
                <a:lnTo>
                  <a:pt x="230390" y="197319"/>
                </a:lnTo>
                <a:lnTo>
                  <a:pt x="241287" y="195580"/>
                </a:lnTo>
                <a:lnTo>
                  <a:pt x="251599" y="190398"/>
                </a:lnTo>
                <a:lnTo>
                  <a:pt x="256501" y="186690"/>
                </a:lnTo>
                <a:lnTo>
                  <a:pt x="261607" y="184988"/>
                </a:lnTo>
                <a:lnTo>
                  <a:pt x="262166" y="184797"/>
                </a:lnTo>
                <a:lnTo>
                  <a:pt x="267919" y="184988"/>
                </a:lnTo>
                <a:lnTo>
                  <a:pt x="269036" y="184988"/>
                </a:lnTo>
                <a:lnTo>
                  <a:pt x="270090" y="185026"/>
                </a:lnTo>
                <a:lnTo>
                  <a:pt x="271094" y="185166"/>
                </a:lnTo>
                <a:lnTo>
                  <a:pt x="275755" y="185635"/>
                </a:lnTo>
                <a:lnTo>
                  <a:pt x="280225" y="187439"/>
                </a:lnTo>
                <a:lnTo>
                  <a:pt x="284200" y="190436"/>
                </a:lnTo>
                <a:lnTo>
                  <a:pt x="290550" y="195110"/>
                </a:lnTo>
                <a:lnTo>
                  <a:pt x="297929" y="197523"/>
                </a:lnTo>
                <a:lnTo>
                  <a:pt x="305460" y="197332"/>
                </a:lnTo>
                <a:lnTo>
                  <a:pt x="308292" y="197332"/>
                </a:lnTo>
                <a:lnTo>
                  <a:pt x="310629" y="194551"/>
                </a:lnTo>
                <a:lnTo>
                  <a:pt x="310629" y="187756"/>
                </a:lnTo>
                <a:lnTo>
                  <a:pt x="308432" y="185166"/>
                </a:lnTo>
                <a:lnTo>
                  <a:pt x="308292" y="184988"/>
                </a:lnTo>
                <a:lnTo>
                  <a:pt x="305460" y="184988"/>
                </a:lnTo>
                <a:lnTo>
                  <a:pt x="299669" y="185166"/>
                </a:lnTo>
                <a:lnTo>
                  <a:pt x="298564" y="184797"/>
                </a:lnTo>
                <a:lnTo>
                  <a:pt x="294005" y="183273"/>
                </a:lnTo>
                <a:lnTo>
                  <a:pt x="289077" y="179527"/>
                </a:lnTo>
                <a:lnTo>
                  <a:pt x="286042" y="177406"/>
                </a:lnTo>
                <a:lnTo>
                  <a:pt x="282740" y="175641"/>
                </a:lnTo>
                <a:lnTo>
                  <a:pt x="279247" y="174396"/>
                </a:lnTo>
                <a:lnTo>
                  <a:pt x="279984" y="172631"/>
                </a:lnTo>
                <a:lnTo>
                  <a:pt x="268414" y="172631"/>
                </a:lnTo>
                <a:lnTo>
                  <a:pt x="259829" y="172631"/>
                </a:lnTo>
                <a:lnTo>
                  <a:pt x="253009" y="174853"/>
                </a:lnTo>
                <a:lnTo>
                  <a:pt x="246595" y="179578"/>
                </a:lnTo>
                <a:lnTo>
                  <a:pt x="238671" y="183642"/>
                </a:lnTo>
                <a:lnTo>
                  <a:pt x="230289" y="184988"/>
                </a:lnTo>
                <a:lnTo>
                  <a:pt x="229158" y="184797"/>
                </a:lnTo>
                <a:lnTo>
                  <a:pt x="221894" y="183616"/>
                </a:lnTo>
                <a:lnTo>
                  <a:pt x="213982" y="179527"/>
                </a:lnTo>
                <a:lnTo>
                  <a:pt x="203669" y="174358"/>
                </a:lnTo>
                <a:lnTo>
                  <a:pt x="192760" y="172656"/>
                </a:lnTo>
                <a:lnTo>
                  <a:pt x="181838" y="174396"/>
                </a:lnTo>
                <a:lnTo>
                  <a:pt x="171538" y="179578"/>
                </a:lnTo>
                <a:lnTo>
                  <a:pt x="163614" y="183642"/>
                </a:lnTo>
                <a:lnTo>
                  <a:pt x="155232" y="184988"/>
                </a:lnTo>
                <a:lnTo>
                  <a:pt x="154101" y="184797"/>
                </a:lnTo>
                <a:lnTo>
                  <a:pt x="146837" y="183616"/>
                </a:lnTo>
                <a:lnTo>
                  <a:pt x="138925" y="179527"/>
                </a:lnTo>
                <a:lnTo>
                  <a:pt x="132562" y="174853"/>
                </a:lnTo>
                <a:lnTo>
                  <a:pt x="125755" y="172631"/>
                </a:lnTo>
                <a:lnTo>
                  <a:pt x="117729" y="172631"/>
                </a:lnTo>
                <a:lnTo>
                  <a:pt x="109677" y="172631"/>
                </a:lnTo>
                <a:lnTo>
                  <a:pt x="102857" y="174853"/>
                </a:lnTo>
                <a:lnTo>
                  <a:pt x="96481" y="179578"/>
                </a:lnTo>
                <a:lnTo>
                  <a:pt x="91630" y="183273"/>
                </a:lnTo>
                <a:lnTo>
                  <a:pt x="85966" y="185166"/>
                </a:lnTo>
                <a:lnTo>
                  <a:pt x="80175" y="184988"/>
                </a:lnTo>
                <a:lnTo>
                  <a:pt x="74434" y="185166"/>
                </a:lnTo>
                <a:lnTo>
                  <a:pt x="73494" y="184848"/>
                </a:lnTo>
                <a:lnTo>
                  <a:pt x="73342" y="184797"/>
                </a:lnTo>
                <a:lnTo>
                  <a:pt x="68719" y="183222"/>
                </a:lnTo>
                <a:lnTo>
                  <a:pt x="63868" y="179527"/>
                </a:lnTo>
                <a:lnTo>
                  <a:pt x="62217" y="178320"/>
                </a:lnTo>
                <a:lnTo>
                  <a:pt x="57505" y="174853"/>
                </a:lnTo>
                <a:lnTo>
                  <a:pt x="50165" y="172453"/>
                </a:lnTo>
                <a:lnTo>
                  <a:pt x="42710" y="172631"/>
                </a:lnTo>
                <a:lnTo>
                  <a:pt x="41427" y="172631"/>
                </a:lnTo>
                <a:lnTo>
                  <a:pt x="39141" y="172821"/>
                </a:lnTo>
                <a:lnTo>
                  <a:pt x="38747" y="172821"/>
                </a:lnTo>
                <a:lnTo>
                  <a:pt x="38404" y="172910"/>
                </a:lnTo>
                <a:lnTo>
                  <a:pt x="38049" y="172961"/>
                </a:lnTo>
                <a:lnTo>
                  <a:pt x="37312" y="173012"/>
                </a:lnTo>
                <a:lnTo>
                  <a:pt x="36614" y="173101"/>
                </a:lnTo>
                <a:lnTo>
                  <a:pt x="35953" y="173240"/>
                </a:lnTo>
                <a:lnTo>
                  <a:pt x="35521" y="173278"/>
                </a:lnTo>
                <a:lnTo>
                  <a:pt x="34213" y="173609"/>
                </a:lnTo>
                <a:lnTo>
                  <a:pt x="33629" y="173697"/>
                </a:lnTo>
                <a:lnTo>
                  <a:pt x="33083" y="173888"/>
                </a:lnTo>
                <a:lnTo>
                  <a:pt x="32346" y="174066"/>
                </a:lnTo>
                <a:lnTo>
                  <a:pt x="31991" y="174205"/>
                </a:lnTo>
                <a:lnTo>
                  <a:pt x="31330" y="174396"/>
                </a:lnTo>
                <a:lnTo>
                  <a:pt x="30441" y="174713"/>
                </a:lnTo>
                <a:lnTo>
                  <a:pt x="30124" y="174853"/>
                </a:lnTo>
                <a:lnTo>
                  <a:pt x="29781" y="174955"/>
                </a:lnTo>
                <a:lnTo>
                  <a:pt x="29514" y="175082"/>
                </a:lnTo>
                <a:lnTo>
                  <a:pt x="28968" y="175272"/>
                </a:lnTo>
                <a:lnTo>
                  <a:pt x="27762" y="175869"/>
                </a:lnTo>
                <a:lnTo>
                  <a:pt x="27495" y="175971"/>
                </a:lnTo>
                <a:lnTo>
                  <a:pt x="27254" y="176110"/>
                </a:lnTo>
                <a:lnTo>
                  <a:pt x="26670" y="176377"/>
                </a:lnTo>
                <a:lnTo>
                  <a:pt x="26136" y="176657"/>
                </a:lnTo>
                <a:lnTo>
                  <a:pt x="25590" y="176987"/>
                </a:lnTo>
                <a:lnTo>
                  <a:pt x="25234" y="177165"/>
                </a:lnTo>
                <a:lnTo>
                  <a:pt x="23380" y="178320"/>
                </a:lnTo>
                <a:lnTo>
                  <a:pt x="10363" y="152425"/>
                </a:lnTo>
                <a:lnTo>
                  <a:pt x="10363" y="104838"/>
                </a:lnTo>
                <a:lnTo>
                  <a:pt x="49618" y="104838"/>
                </a:lnTo>
                <a:lnTo>
                  <a:pt x="64604" y="122694"/>
                </a:lnTo>
                <a:lnTo>
                  <a:pt x="65925" y="123342"/>
                </a:lnTo>
                <a:lnTo>
                  <a:pt x="223723" y="123342"/>
                </a:lnTo>
                <a:lnTo>
                  <a:pt x="224815" y="122872"/>
                </a:lnTo>
                <a:lnTo>
                  <a:pt x="238125" y="110998"/>
                </a:lnTo>
                <a:lnTo>
                  <a:pt x="245046" y="104838"/>
                </a:lnTo>
                <a:lnTo>
                  <a:pt x="297040" y="104838"/>
                </a:lnTo>
                <a:lnTo>
                  <a:pt x="268478" y="172453"/>
                </a:lnTo>
                <a:lnTo>
                  <a:pt x="280060" y="172453"/>
                </a:lnTo>
                <a:lnTo>
                  <a:pt x="308635" y="104838"/>
                </a:lnTo>
                <a:lnTo>
                  <a:pt x="310896" y="99517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0043" y="9079927"/>
            <a:ext cx="6158865" cy="55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478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Источник: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веб</a:t>
            </a:r>
            <a:r>
              <a:rPr sz="800" spc="2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сайт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Федеральной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службы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государственной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статистики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(ФСГС),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веб</a:t>
            </a:r>
            <a:r>
              <a:rPr sz="800" spc="2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сайт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Территориального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органа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ФСГС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по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 Рязанской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области,</a:t>
            </a:r>
            <a:r>
              <a:rPr sz="800" spc="-114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Прогноз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СЭР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области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на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2022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г.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на</a:t>
            </a:r>
            <a:r>
              <a:rPr sz="800" spc="-6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плановый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период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2023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2024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гг.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ahoma"/>
              <a:cs typeface="Tahoma"/>
            </a:endParaRPr>
          </a:p>
          <a:p>
            <a:pPr marR="5715" algn="r">
              <a:lnSpc>
                <a:spcPct val="100000"/>
              </a:lnSpc>
            </a:pPr>
            <a:r>
              <a:rPr sz="1000" dirty="0">
                <a:solidFill>
                  <a:srgbClr val="3B3B45"/>
                </a:solidFill>
                <a:latin typeface="Tahoma"/>
                <a:cs typeface="Tahoma"/>
              </a:rPr>
              <a:t>10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043" y="1823200"/>
            <a:ext cx="2780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щ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от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9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CC0033"/>
                </a:solidFill>
                <a:latin typeface="Tahoma"/>
                <a:cs typeface="Tahoma"/>
              </a:rPr>
              <a:t>э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но</a:t>
            </a:r>
            <a:r>
              <a:rPr sz="1200" spc="105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г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-110" dirty="0">
                <a:solidFill>
                  <a:srgbClr val="CC0033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9830" y="1455511"/>
            <a:ext cx="206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н</a:t>
            </a:r>
            <a:r>
              <a:rPr sz="1200" spc="-1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5" dirty="0">
                <a:latin typeface="Tahoma"/>
                <a:cs typeface="Tahoma"/>
              </a:rPr>
              <a:t>нн</a:t>
            </a:r>
            <a:r>
              <a:rPr sz="1200" spc="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35" dirty="0">
                <a:latin typeface="Tahoma"/>
                <a:cs typeface="Tahoma"/>
              </a:rPr>
              <a:t>те</a:t>
            </a:r>
            <a:r>
              <a:rPr sz="1200" spc="10" dirty="0">
                <a:latin typeface="Tahoma"/>
                <a:cs typeface="Tahoma"/>
              </a:rPr>
              <a:t>нц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ал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8135" y="2127529"/>
            <a:ext cx="2613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latin typeface="Tahoma"/>
                <a:cs typeface="Tahoma"/>
              </a:rPr>
              <a:t>Обрабатывающая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промышленность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8135" y="2673274"/>
            <a:ext cx="1965960" cy="3930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ит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0" dirty="0">
                <a:latin typeface="Tahoma"/>
                <a:cs typeface="Tahoma"/>
              </a:rPr>
              <a:t>ии 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ижи</a:t>
            </a:r>
            <a:r>
              <a:rPr sz="1200" spc="3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15" dirty="0">
                <a:latin typeface="Tahoma"/>
                <a:cs typeface="Tahoma"/>
              </a:rPr>
              <a:t>ю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8135" y="3401898"/>
            <a:ext cx="2214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ова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оз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0" dirty="0">
                <a:latin typeface="Tahoma"/>
                <a:cs typeface="Tahoma"/>
              </a:rPr>
              <a:t>гов</a:t>
            </a:r>
            <a:r>
              <a:rPr sz="1200" spc="15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043" y="4389644"/>
            <a:ext cx="3008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овы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b="1" spc="5" dirty="0">
                <a:solidFill>
                  <a:srgbClr val="CC0033"/>
                </a:solidFill>
                <a:latin typeface="Trebuchet MS"/>
                <a:cs typeface="Trebuchet MS"/>
              </a:rPr>
              <a:t>иннов</a:t>
            </a:r>
            <a:r>
              <a:rPr sz="1200" b="1" spc="30" dirty="0">
                <a:solidFill>
                  <a:srgbClr val="CC0033"/>
                </a:solidFill>
                <a:latin typeface="Trebuchet MS"/>
                <a:cs typeface="Trebuchet MS"/>
              </a:rPr>
              <a:t>ац</a:t>
            </a:r>
            <a:r>
              <a:rPr sz="1200" b="1" spc="5" dirty="0">
                <a:solidFill>
                  <a:srgbClr val="CC0033"/>
                </a:solidFill>
                <a:latin typeface="Trebuchet MS"/>
                <a:cs typeface="Trebuchet MS"/>
              </a:rPr>
              <a:t>ионн</a:t>
            </a:r>
            <a:r>
              <a:rPr sz="1200" b="1" spc="20" dirty="0">
                <a:solidFill>
                  <a:srgbClr val="CC0033"/>
                </a:solidFill>
                <a:latin typeface="Trebuchet MS"/>
                <a:cs typeface="Trebuchet MS"/>
              </a:rPr>
              <a:t>ы</a:t>
            </a:r>
            <a:r>
              <a:rPr sz="1200" b="1" spc="-15" dirty="0">
                <a:solidFill>
                  <a:srgbClr val="CC0033"/>
                </a:solidFill>
                <a:latin typeface="Trebuchet MS"/>
                <a:cs typeface="Trebuchet MS"/>
              </a:rPr>
              <a:t>е</a:t>
            </a:r>
            <a:r>
              <a:rPr sz="1200" b="1" spc="-9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ас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г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-40" dirty="0">
                <a:solidFill>
                  <a:srgbClr val="CC0033"/>
                </a:solidFill>
                <a:latin typeface="Tahoma"/>
                <a:cs typeface="Tahoma"/>
              </a:rPr>
              <a:t>на: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043" y="7410073"/>
            <a:ext cx="5023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Индустриальные</a:t>
            </a:r>
            <a:r>
              <a:rPr sz="1200" spc="-14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парки</a:t>
            </a:r>
            <a:r>
              <a:rPr sz="12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114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технопарки,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кластерный</a:t>
            </a:r>
            <a:r>
              <a:rPr sz="12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подход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-10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развитию </a:t>
            </a:r>
            <a:r>
              <a:rPr sz="1200" spc="-3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промышленности</a:t>
            </a:r>
            <a:r>
              <a:rPr sz="1200" spc="-16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региона: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64635" y="7834883"/>
            <a:ext cx="515620" cy="483234"/>
            <a:chOff x="3564635" y="7834883"/>
            <a:chExt cx="515620" cy="483234"/>
          </a:xfrm>
        </p:grpSpPr>
        <p:sp>
          <p:nvSpPr>
            <p:cNvPr id="14" name="object 14"/>
            <p:cNvSpPr/>
            <p:nvPr/>
          </p:nvSpPr>
          <p:spPr>
            <a:xfrm>
              <a:off x="3583685" y="7853933"/>
              <a:ext cx="445134" cy="445134"/>
            </a:xfrm>
            <a:custGeom>
              <a:avLst/>
              <a:gdLst/>
              <a:ahLst/>
              <a:cxnLst/>
              <a:rect l="l" t="t" r="r" b="b"/>
              <a:pathLst>
                <a:path w="445135" h="445134">
                  <a:moveTo>
                    <a:pt x="0" y="222504"/>
                  </a:moveTo>
                  <a:lnTo>
                    <a:pt x="222504" y="0"/>
                  </a:lnTo>
                  <a:lnTo>
                    <a:pt x="445008" y="222504"/>
                  </a:lnTo>
                  <a:lnTo>
                    <a:pt x="222504" y="445008"/>
                  </a:lnTo>
                  <a:lnTo>
                    <a:pt x="0" y="222504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03903" y="7915655"/>
              <a:ext cx="276225" cy="321945"/>
            </a:xfrm>
            <a:custGeom>
              <a:avLst/>
              <a:gdLst/>
              <a:ahLst/>
              <a:cxnLst/>
              <a:rect l="l" t="t" r="r" b="b"/>
              <a:pathLst>
                <a:path w="276225" h="321945">
                  <a:moveTo>
                    <a:pt x="275844" y="0"/>
                  </a:moveTo>
                  <a:lnTo>
                    <a:pt x="0" y="0"/>
                  </a:lnTo>
                  <a:lnTo>
                    <a:pt x="0" y="321564"/>
                  </a:lnTo>
                  <a:lnTo>
                    <a:pt x="275844" y="321564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53776" y="7958149"/>
            <a:ext cx="16440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о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18412" y="7932096"/>
            <a:ext cx="1568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40" dirty="0">
                <a:solidFill>
                  <a:srgbClr val="CC0033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98348" y="7834883"/>
            <a:ext cx="494030" cy="483234"/>
            <a:chOff x="498348" y="7834883"/>
            <a:chExt cx="494030" cy="483234"/>
          </a:xfrm>
        </p:grpSpPr>
        <p:sp>
          <p:nvSpPr>
            <p:cNvPr id="19" name="object 19"/>
            <p:cNvSpPr/>
            <p:nvPr/>
          </p:nvSpPr>
          <p:spPr>
            <a:xfrm>
              <a:off x="517398" y="7853933"/>
              <a:ext cx="445134" cy="445134"/>
            </a:xfrm>
            <a:custGeom>
              <a:avLst/>
              <a:gdLst/>
              <a:ahLst/>
              <a:cxnLst/>
              <a:rect l="l" t="t" r="r" b="b"/>
              <a:pathLst>
                <a:path w="445134" h="445134">
                  <a:moveTo>
                    <a:pt x="0" y="222504"/>
                  </a:moveTo>
                  <a:lnTo>
                    <a:pt x="222504" y="0"/>
                  </a:lnTo>
                  <a:lnTo>
                    <a:pt x="445008" y="222504"/>
                  </a:lnTo>
                  <a:lnTo>
                    <a:pt x="222504" y="445008"/>
                  </a:lnTo>
                  <a:lnTo>
                    <a:pt x="0" y="222504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6280" y="7915655"/>
              <a:ext cx="276225" cy="321945"/>
            </a:xfrm>
            <a:custGeom>
              <a:avLst/>
              <a:gdLst/>
              <a:ahLst/>
              <a:cxnLst/>
              <a:rect l="l" t="t" r="r" b="b"/>
              <a:pathLst>
                <a:path w="276225" h="321945">
                  <a:moveTo>
                    <a:pt x="275844" y="0"/>
                  </a:moveTo>
                  <a:lnTo>
                    <a:pt x="0" y="0"/>
                  </a:lnTo>
                  <a:lnTo>
                    <a:pt x="0" y="321564"/>
                  </a:lnTo>
                  <a:lnTo>
                    <a:pt x="275844" y="321564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86354" y="7866708"/>
            <a:ext cx="2098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0" dirty="0">
                <a:latin typeface="Tahoma"/>
                <a:cs typeface="Tahoma"/>
              </a:rPr>
              <a:t>ств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45" dirty="0">
                <a:latin typeface="Tahoma"/>
                <a:cs typeface="Tahoma"/>
              </a:rPr>
              <a:t>уст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ко</a:t>
            </a:r>
            <a:r>
              <a:rPr sz="1200" spc="10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ков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9433" y="7932096"/>
            <a:ext cx="158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5" dirty="0">
                <a:solidFill>
                  <a:srgbClr val="CC0033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6349" y="2071801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4">
                <a:moveTo>
                  <a:pt x="135013" y="284607"/>
                </a:moveTo>
                <a:lnTo>
                  <a:pt x="132740" y="282333"/>
                </a:lnTo>
                <a:lnTo>
                  <a:pt x="129933" y="282333"/>
                </a:lnTo>
                <a:lnTo>
                  <a:pt x="127127" y="282333"/>
                </a:lnTo>
                <a:lnTo>
                  <a:pt x="124853" y="284607"/>
                </a:lnTo>
                <a:lnTo>
                  <a:pt x="124853" y="301078"/>
                </a:lnTo>
                <a:lnTo>
                  <a:pt x="127127" y="303352"/>
                </a:lnTo>
                <a:lnTo>
                  <a:pt x="132740" y="303352"/>
                </a:lnTo>
                <a:lnTo>
                  <a:pt x="135013" y="301078"/>
                </a:lnTo>
                <a:lnTo>
                  <a:pt x="135013" y="284607"/>
                </a:lnTo>
                <a:close/>
              </a:path>
              <a:path w="347345" h="347344">
                <a:moveTo>
                  <a:pt x="156730" y="284607"/>
                </a:moveTo>
                <a:lnTo>
                  <a:pt x="154457" y="282333"/>
                </a:lnTo>
                <a:lnTo>
                  <a:pt x="151650" y="282333"/>
                </a:lnTo>
                <a:lnTo>
                  <a:pt x="148844" y="282333"/>
                </a:lnTo>
                <a:lnTo>
                  <a:pt x="146570" y="284607"/>
                </a:lnTo>
                <a:lnTo>
                  <a:pt x="146570" y="301078"/>
                </a:lnTo>
                <a:lnTo>
                  <a:pt x="148844" y="303352"/>
                </a:lnTo>
                <a:lnTo>
                  <a:pt x="154457" y="303352"/>
                </a:lnTo>
                <a:lnTo>
                  <a:pt x="156730" y="301078"/>
                </a:lnTo>
                <a:lnTo>
                  <a:pt x="156730" y="284607"/>
                </a:lnTo>
                <a:close/>
              </a:path>
              <a:path w="347345" h="347344">
                <a:moveTo>
                  <a:pt x="178447" y="284607"/>
                </a:moveTo>
                <a:lnTo>
                  <a:pt x="176174" y="282333"/>
                </a:lnTo>
                <a:lnTo>
                  <a:pt x="173367" y="282333"/>
                </a:lnTo>
                <a:lnTo>
                  <a:pt x="170561" y="282333"/>
                </a:lnTo>
                <a:lnTo>
                  <a:pt x="168287" y="284607"/>
                </a:lnTo>
                <a:lnTo>
                  <a:pt x="168287" y="301078"/>
                </a:lnTo>
                <a:lnTo>
                  <a:pt x="170561" y="303352"/>
                </a:lnTo>
                <a:lnTo>
                  <a:pt x="176174" y="303352"/>
                </a:lnTo>
                <a:lnTo>
                  <a:pt x="178447" y="301078"/>
                </a:lnTo>
                <a:lnTo>
                  <a:pt x="178447" y="284607"/>
                </a:lnTo>
                <a:close/>
              </a:path>
              <a:path w="347345" h="347344">
                <a:moveTo>
                  <a:pt x="200164" y="284607"/>
                </a:moveTo>
                <a:lnTo>
                  <a:pt x="197891" y="282333"/>
                </a:lnTo>
                <a:lnTo>
                  <a:pt x="195084" y="282333"/>
                </a:lnTo>
                <a:lnTo>
                  <a:pt x="192278" y="282333"/>
                </a:lnTo>
                <a:lnTo>
                  <a:pt x="190004" y="284607"/>
                </a:lnTo>
                <a:lnTo>
                  <a:pt x="190004" y="301078"/>
                </a:lnTo>
                <a:lnTo>
                  <a:pt x="192278" y="303352"/>
                </a:lnTo>
                <a:lnTo>
                  <a:pt x="197891" y="303352"/>
                </a:lnTo>
                <a:lnTo>
                  <a:pt x="200164" y="301078"/>
                </a:lnTo>
                <a:lnTo>
                  <a:pt x="200164" y="284607"/>
                </a:lnTo>
                <a:close/>
              </a:path>
              <a:path w="347345" h="347344">
                <a:moveTo>
                  <a:pt x="221881" y="284607"/>
                </a:moveTo>
                <a:lnTo>
                  <a:pt x="219608" y="282333"/>
                </a:lnTo>
                <a:lnTo>
                  <a:pt x="216801" y="282333"/>
                </a:lnTo>
                <a:lnTo>
                  <a:pt x="213995" y="282333"/>
                </a:lnTo>
                <a:lnTo>
                  <a:pt x="211721" y="284607"/>
                </a:lnTo>
                <a:lnTo>
                  <a:pt x="211721" y="301078"/>
                </a:lnTo>
                <a:lnTo>
                  <a:pt x="213995" y="303352"/>
                </a:lnTo>
                <a:lnTo>
                  <a:pt x="219608" y="303352"/>
                </a:lnTo>
                <a:lnTo>
                  <a:pt x="221881" y="301078"/>
                </a:lnTo>
                <a:lnTo>
                  <a:pt x="221881" y="284607"/>
                </a:lnTo>
                <a:close/>
              </a:path>
              <a:path w="347345" h="347344">
                <a:moveTo>
                  <a:pt x="243586" y="284607"/>
                </a:moveTo>
                <a:lnTo>
                  <a:pt x="241312" y="282333"/>
                </a:lnTo>
                <a:lnTo>
                  <a:pt x="238518" y="282333"/>
                </a:lnTo>
                <a:lnTo>
                  <a:pt x="235712" y="282333"/>
                </a:lnTo>
                <a:lnTo>
                  <a:pt x="233438" y="284607"/>
                </a:lnTo>
                <a:lnTo>
                  <a:pt x="233438" y="301078"/>
                </a:lnTo>
                <a:lnTo>
                  <a:pt x="235712" y="303352"/>
                </a:lnTo>
                <a:lnTo>
                  <a:pt x="241312" y="303352"/>
                </a:lnTo>
                <a:lnTo>
                  <a:pt x="243586" y="301078"/>
                </a:lnTo>
                <a:lnTo>
                  <a:pt x="243586" y="284607"/>
                </a:lnTo>
                <a:close/>
              </a:path>
              <a:path w="347345" h="347344">
                <a:moveTo>
                  <a:pt x="265303" y="284607"/>
                </a:moveTo>
                <a:lnTo>
                  <a:pt x="263029" y="282333"/>
                </a:lnTo>
                <a:lnTo>
                  <a:pt x="260223" y="282333"/>
                </a:lnTo>
                <a:lnTo>
                  <a:pt x="257429" y="282333"/>
                </a:lnTo>
                <a:lnTo>
                  <a:pt x="255143" y="284607"/>
                </a:lnTo>
                <a:lnTo>
                  <a:pt x="255143" y="301078"/>
                </a:lnTo>
                <a:lnTo>
                  <a:pt x="257429" y="303352"/>
                </a:lnTo>
                <a:lnTo>
                  <a:pt x="263029" y="303352"/>
                </a:lnTo>
                <a:lnTo>
                  <a:pt x="265303" y="301078"/>
                </a:lnTo>
                <a:lnTo>
                  <a:pt x="265303" y="284607"/>
                </a:lnTo>
                <a:close/>
              </a:path>
              <a:path w="347345" h="347344">
                <a:moveTo>
                  <a:pt x="287020" y="284607"/>
                </a:moveTo>
                <a:lnTo>
                  <a:pt x="284746" y="282333"/>
                </a:lnTo>
                <a:lnTo>
                  <a:pt x="281940" y="282333"/>
                </a:lnTo>
                <a:lnTo>
                  <a:pt x="279133" y="282333"/>
                </a:lnTo>
                <a:lnTo>
                  <a:pt x="276860" y="284607"/>
                </a:lnTo>
                <a:lnTo>
                  <a:pt x="276860" y="301078"/>
                </a:lnTo>
                <a:lnTo>
                  <a:pt x="279133" y="303352"/>
                </a:lnTo>
                <a:lnTo>
                  <a:pt x="284746" y="303352"/>
                </a:lnTo>
                <a:lnTo>
                  <a:pt x="287020" y="301078"/>
                </a:lnTo>
                <a:lnTo>
                  <a:pt x="287020" y="284607"/>
                </a:lnTo>
                <a:close/>
              </a:path>
              <a:path w="347345" h="347344">
                <a:moveTo>
                  <a:pt x="346735" y="338899"/>
                </a:moveTo>
                <a:lnTo>
                  <a:pt x="344462" y="336626"/>
                </a:lnTo>
                <a:lnTo>
                  <a:pt x="325018" y="336626"/>
                </a:lnTo>
                <a:lnTo>
                  <a:pt x="325018" y="270776"/>
                </a:lnTo>
                <a:lnTo>
                  <a:pt x="314871" y="270764"/>
                </a:lnTo>
                <a:lnTo>
                  <a:pt x="314871" y="336626"/>
                </a:lnTo>
                <a:lnTo>
                  <a:pt x="97015" y="336626"/>
                </a:lnTo>
                <a:lnTo>
                  <a:pt x="97015" y="270764"/>
                </a:lnTo>
                <a:lnTo>
                  <a:pt x="284746" y="270776"/>
                </a:lnTo>
                <a:lnTo>
                  <a:pt x="287020" y="268503"/>
                </a:lnTo>
                <a:lnTo>
                  <a:pt x="287020" y="262890"/>
                </a:lnTo>
                <a:lnTo>
                  <a:pt x="284746" y="260616"/>
                </a:lnTo>
                <a:lnTo>
                  <a:pt x="94183" y="260616"/>
                </a:lnTo>
                <a:lnTo>
                  <a:pt x="91592" y="258025"/>
                </a:lnTo>
                <a:lnTo>
                  <a:pt x="91592" y="251650"/>
                </a:lnTo>
                <a:lnTo>
                  <a:pt x="94183" y="249059"/>
                </a:lnTo>
                <a:lnTo>
                  <a:pt x="317703" y="249059"/>
                </a:lnTo>
                <a:lnTo>
                  <a:pt x="320294" y="251650"/>
                </a:lnTo>
                <a:lnTo>
                  <a:pt x="320294" y="258025"/>
                </a:lnTo>
                <a:lnTo>
                  <a:pt x="317703" y="260616"/>
                </a:lnTo>
                <a:lnTo>
                  <a:pt x="300850" y="260616"/>
                </a:lnTo>
                <a:lnTo>
                  <a:pt x="298577" y="262890"/>
                </a:lnTo>
                <a:lnTo>
                  <a:pt x="298577" y="268503"/>
                </a:lnTo>
                <a:lnTo>
                  <a:pt x="300850" y="270764"/>
                </a:lnTo>
                <a:lnTo>
                  <a:pt x="314871" y="270764"/>
                </a:lnTo>
                <a:lnTo>
                  <a:pt x="325018" y="270764"/>
                </a:lnTo>
                <a:lnTo>
                  <a:pt x="325018" y="266801"/>
                </a:lnTo>
                <a:lnTo>
                  <a:pt x="328345" y="263880"/>
                </a:lnTo>
                <a:lnTo>
                  <a:pt x="330454" y="259600"/>
                </a:lnTo>
                <a:lnTo>
                  <a:pt x="330454" y="249059"/>
                </a:lnTo>
                <a:lnTo>
                  <a:pt x="330454" y="246049"/>
                </a:lnTo>
                <a:lnTo>
                  <a:pt x="323303" y="238899"/>
                </a:lnTo>
                <a:lnTo>
                  <a:pt x="281292" y="238899"/>
                </a:lnTo>
                <a:lnTo>
                  <a:pt x="276491" y="162191"/>
                </a:lnTo>
                <a:lnTo>
                  <a:pt x="275983" y="154114"/>
                </a:lnTo>
                <a:lnTo>
                  <a:pt x="273761" y="152031"/>
                </a:lnTo>
                <a:lnTo>
                  <a:pt x="271106" y="152031"/>
                </a:lnTo>
                <a:lnTo>
                  <a:pt x="271106" y="238899"/>
                </a:lnTo>
                <a:lnTo>
                  <a:pt x="249351" y="238899"/>
                </a:lnTo>
                <a:lnTo>
                  <a:pt x="254139" y="162191"/>
                </a:lnTo>
                <a:lnTo>
                  <a:pt x="266319" y="162191"/>
                </a:lnTo>
                <a:lnTo>
                  <a:pt x="271106" y="238899"/>
                </a:lnTo>
                <a:lnTo>
                  <a:pt x="271106" y="152031"/>
                </a:lnTo>
                <a:lnTo>
                  <a:pt x="246684" y="152031"/>
                </a:lnTo>
                <a:lnTo>
                  <a:pt x="244475" y="154114"/>
                </a:lnTo>
                <a:lnTo>
                  <a:pt x="239166" y="238899"/>
                </a:lnTo>
                <a:lnTo>
                  <a:pt x="226999" y="238899"/>
                </a:lnTo>
                <a:lnTo>
                  <a:pt x="222199" y="162191"/>
                </a:lnTo>
                <a:lnTo>
                  <a:pt x="221703" y="154114"/>
                </a:lnTo>
                <a:lnTo>
                  <a:pt x="219481" y="152031"/>
                </a:lnTo>
                <a:lnTo>
                  <a:pt x="216814" y="152031"/>
                </a:lnTo>
                <a:lnTo>
                  <a:pt x="216814" y="238899"/>
                </a:lnTo>
                <a:lnTo>
                  <a:pt x="195059" y="238899"/>
                </a:lnTo>
                <a:lnTo>
                  <a:pt x="199859" y="162191"/>
                </a:lnTo>
                <a:lnTo>
                  <a:pt x="212026" y="162191"/>
                </a:lnTo>
                <a:lnTo>
                  <a:pt x="216814" y="238899"/>
                </a:lnTo>
                <a:lnTo>
                  <a:pt x="216814" y="152031"/>
                </a:lnTo>
                <a:lnTo>
                  <a:pt x="192405" y="152031"/>
                </a:lnTo>
                <a:lnTo>
                  <a:pt x="190182" y="154114"/>
                </a:lnTo>
                <a:lnTo>
                  <a:pt x="184886" y="238899"/>
                </a:lnTo>
                <a:lnTo>
                  <a:pt x="172707" y="238899"/>
                </a:lnTo>
                <a:lnTo>
                  <a:pt x="167919" y="162191"/>
                </a:lnTo>
                <a:lnTo>
                  <a:pt x="167411" y="154114"/>
                </a:lnTo>
                <a:lnTo>
                  <a:pt x="165188" y="152031"/>
                </a:lnTo>
                <a:lnTo>
                  <a:pt x="162534" y="152031"/>
                </a:lnTo>
                <a:lnTo>
                  <a:pt x="162534" y="238899"/>
                </a:lnTo>
                <a:lnTo>
                  <a:pt x="140779" y="238899"/>
                </a:lnTo>
                <a:lnTo>
                  <a:pt x="145567" y="162191"/>
                </a:lnTo>
                <a:lnTo>
                  <a:pt x="157734" y="162191"/>
                </a:lnTo>
                <a:lnTo>
                  <a:pt x="162534" y="238899"/>
                </a:lnTo>
                <a:lnTo>
                  <a:pt x="162534" y="152031"/>
                </a:lnTo>
                <a:lnTo>
                  <a:pt x="138112" y="152031"/>
                </a:lnTo>
                <a:lnTo>
                  <a:pt x="135890" y="154114"/>
                </a:lnTo>
                <a:lnTo>
                  <a:pt x="130594" y="238899"/>
                </a:lnTo>
                <a:lnTo>
                  <a:pt x="116446" y="238899"/>
                </a:lnTo>
                <a:lnTo>
                  <a:pt x="113423" y="102463"/>
                </a:lnTo>
                <a:lnTo>
                  <a:pt x="113245" y="94513"/>
                </a:lnTo>
                <a:lnTo>
                  <a:pt x="110985" y="92303"/>
                </a:lnTo>
                <a:lnTo>
                  <a:pt x="106286" y="92303"/>
                </a:lnTo>
                <a:lnTo>
                  <a:pt x="106286" y="238899"/>
                </a:lnTo>
                <a:lnTo>
                  <a:pt x="88582" y="238899"/>
                </a:lnTo>
                <a:lnTo>
                  <a:pt x="81432" y="246049"/>
                </a:lnTo>
                <a:lnTo>
                  <a:pt x="81432" y="259600"/>
                </a:lnTo>
                <a:lnTo>
                  <a:pt x="83527" y="263880"/>
                </a:lnTo>
                <a:lnTo>
                  <a:pt x="86855" y="266801"/>
                </a:lnTo>
                <a:lnTo>
                  <a:pt x="86855" y="336626"/>
                </a:lnTo>
                <a:lnTo>
                  <a:pt x="75412" y="336626"/>
                </a:lnTo>
                <a:lnTo>
                  <a:pt x="76873" y="270776"/>
                </a:lnTo>
                <a:lnTo>
                  <a:pt x="80619" y="102463"/>
                </a:lnTo>
                <a:lnTo>
                  <a:pt x="103251" y="102463"/>
                </a:lnTo>
                <a:lnTo>
                  <a:pt x="106286" y="238899"/>
                </a:lnTo>
                <a:lnTo>
                  <a:pt x="106286" y="92303"/>
                </a:lnTo>
                <a:lnTo>
                  <a:pt x="72885" y="92303"/>
                </a:lnTo>
                <a:lnTo>
                  <a:pt x="70637" y="94513"/>
                </a:lnTo>
                <a:lnTo>
                  <a:pt x="66941" y="260616"/>
                </a:lnTo>
                <a:lnTo>
                  <a:pt x="66713" y="260616"/>
                </a:lnTo>
                <a:lnTo>
                  <a:pt x="66713" y="270776"/>
                </a:lnTo>
                <a:lnTo>
                  <a:pt x="66459" y="282333"/>
                </a:lnTo>
                <a:lnTo>
                  <a:pt x="45707" y="282333"/>
                </a:lnTo>
                <a:lnTo>
                  <a:pt x="43434" y="284607"/>
                </a:lnTo>
                <a:lnTo>
                  <a:pt x="43434" y="290220"/>
                </a:lnTo>
                <a:lnTo>
                  <a:pt x="45694" y="292493"/>
                </a:lnTo>
                <a:lnTo>
                  <a:pt x="66230" y="292493"/>
                </a:lnTo>
                <a:lnTo>
                  <a:pt x="65252" y="336626"/>
                </a:lnTo>
                <a:lnTo>
                  <a:pt x="26441" y="336626"/>
                </a:lnTo>
                <a:lnTo>
                  <a:pt x="26441" y="292493"/>
                </a:lnTo>
                <a:lnTo>
                  <a:pt x="29591" y="292493"/>
                </a:lnTo>
                <a:lnTo>
                  <a:pt x="31864" y="290220"/>
                </a:lnTo>
                <a:lnTo>
                  <a:pt x="31877" y="284607"/>
                </a:lnTo>
                <a:lnTo>
                  <a:pt x="29603" y="282333"/>
                </a:lnTo>
                <a:lnTo>
                  <a:pt x="23609" y="282333"/>
                </a:lnTo>
                <a:lnTo>
                  <a:pt x="21018" y="279742"/>
                </a:lnTo>
                <a:lnTo>
                  <a:pt x="21018" y="273367"/>
                </a:lnTo>
                <a:lnTo>
                  <a:pt x="23609" y="270776"/>
                </a:lnTo>
                <a:lnTo>
                  <a:pt x="66713" y="270776"/>
                </a:lnTo>
                <a:lnTo>
                  <a:pt x="66713" y="260616"/>
                </a:lnTo>
                <a:lnTo>
                  <a:pt x="18008" y="260616"/>
                </a:lnTo>
                <a:lnTo>
                  <a:pt x="10858" y="267766"/>
                </a:lnTo>
                <a:lnTo>
                  <a:pt x="10858" y="281317"/>
                </a:lnTo>
                <a:lnTo>
                  <a:pt x="12954" y="285597"/>
                </a:lnTo>
                <a:lnTo>
                  <a:pt x="16281" y="288531"/>
                </a:lnTo>
                <a:lnTo>
                  <a:pt x="16281" y="336626"/>
                </a:lnTo>
                <a:lnTo>
                  <a:pt x="2273" y="336626"/>
                </a:lnTo>
                <a:lnTo>
                  <a:pt x="0" y="338899"/>
                </a:lnTo>
                <a:lnTo>
                  <a:pt x="0" y="344512"/>
                </a:lnTo>
                <a:lnTo>
                  <a:pt x="2273" y="346786"/>
                </a:lnTo>
                <a:lnTo>
                  <a:pt x="344462" y="346786"/>
                </a:lnTo>
                <a:lnTo>
                  <a:pt x="346735" y="344512"/>
                </a:lnTo>
                <a:lnTo>
                  <a:pt x="346735" y="338899"/>
                </a:lnTo>
                <a:close/>
              </a:path>
              <a:path w="347345" h="347344">
                <a:moveTo>
                  <a:pt x="346735" y="64808"/>
                </a:moveTo>
                <a:lnTo>
                  <a:pt x="341642" y="39611"/>
                </a:lnTo>
                <a:lnTo>
                  <a:pt x="327736" y="18999"/>
                </a:lnTo>
                <a:lnTo>
                  <a:pt x="307136" y="5105"/>
                </a:lnTo>
                <a:lnTo>
                  <a:pt x="281940" y="0"/>
                </a:lnTo>
                <a:lnTo>
                  <a:pt x="270637" y="990"/>
                </a:lnTo>
                <a:lnTo>
                  <a:pt x="259803" y="3898"/>
                </a:lnTo>
                <a:lnTo>
                  <a:pt x="249656" y="8636"/>
                </a:lnTo>
                <a:lnTo>
                  <a:pt x="240398" y="15125"/>
                </a:lnTo>
                <a:lnTo>
                  <a:pt x="233807" y="10960"/>
                </a:lnTo>
                <a:lnTo>
                  <a:pt x="226682" y="7924"/>
                </a:lnTo>
                <a:lnTo>
                  <a:pt x="219163" y="6057"/>
                </a:lnTo>
                <a:lnTo>
                  <a:pt x="211366" y="5435"/>
                </a:lnTo>
                <a:lnTo>
                  <a:pt x="201955" y="6362"/>
                </a:lnTo>
                <a:lnTo>
                  <a:pt x="192989" y="9067"/>
                </a:lnTo>
                <a:lnTo>
                  <a:pt x="184721" y="13436"/>
                </a:lnTo>
                <a:lnTo>
                  <a:pt x="177393" y="19367"/>
                </a:lnTo>
                <a:lnTo>
                  <a:pt x="172694" y="17348"/>
                </a:lnTo>
                <a:lnTo>
                  <a:pt x="167627" y="16294"/>
                </a:lnTo>
                <a:lnTo>
                  <a:pt x="162509" y="16294"/>
                </a:lnTo>
                <a:lnTo>
                  <a:pt x="151587" y="17919"/>
                </a:lnTo>
                <a:lnTo>
                  <a:pt x="141833" y="22504"/>
                </a:lnTo>
                <a:lnTo>
                  <a:pt x="133794" y="29629"/>
                </a:lnTo>
                <a:lnTo>
                  <a:pt x="128041" y="38862"/>
                </a:lnTo>
                <a:lnTo>
                  <a:pt x="125996" y="38290"/>
                </a:lnTo>
                <a:lnTo>
                  <a:pt x="123913" y="38011"/>
                </a:lnTo>
                <a:lnTo>
                  <a:pt x="121793" y="38011"/>
                </a:lnTo>
                <a:lnTo>
                  <a:pt x="114274" y="39230"/>
                </a:lnTo>
                <a:lnTo>
                  <a:pt x="107696" y="42621"/>
                </a:lnTo>
                <a:lnTo>
                  <a:pt x="102489" y="47802"/>
                </a:lnTo>
                <a:lnTo>
                  <a:pt x="99060" y="54394"/>
                </a:lnTo>
                <a:lnTo>
                  <a:pt x="98501" y="54330"/>
                </a:lnTo>
                <a:lnTo>
                  <a:pt x="97929" y="54292"/>
                </a:lnTo>
                <a:lnTo>
                  <a:pt x="88582" y="54292"/>
                </a:lnTo>
                <a:lnTo>
                  <a:pt x="81432" y="61442"/>
                </a:lnTo>
                <a:lnTo>
                  <a:pt x="81432" y="73037"/>
                </a:lnTo>
                <a:lnTo>
                  <a:pt x="83705" y="75311"/>
                </a:lnTo>
                <a:lnTo>
                  <a:pt x="89319" y="75311"/>
                </a:lnTo>
                <a:lnTo>
                  <a:pt x="91592" y="73037"/>
                </a:lnTo>
                <a:lnTo>
                  <a:pt x="91592" y="67056"/>
                </a:lnTo>
                <a:lnTo>
                  <a:pt x="94183" y="64452"/>
                </a:lnTo>
                <a:lnTo>
                  <a:pt x="98374" y="64452"/>
                </a:lnTo>
                <a:lnTo>
                  <a:pt x="99364" y="64744"/>
                </a:lnTo>
                <a:lnTo>
                  <a:pt x="101828" y="66217"/>
                </a:lnTo>
                <a:lnTo>
                  <a:pt x="103708" y="66268"/>
                </a:lnTo>
                <a:lnTo>
                  <a:pt x="106845" y="64617"/>
                </a:lnTo>
                <a:lnTo>
                  <a:pt x="107873" y="63030"/>
                </a:lnTo>
                <a:lnTo>
                  <a:pt x="108419" y="53911"/>
                </a:lnTo>
                <a:lnTo>
                  <a:pt x="114490" y="48171"/>
                </a:lnTo>
                <a:lnTo>
                  <a:pt x="124104" y="48171"/>
                </a:lnTo>
                <a:lnTo>
                  <a:pt x="126377" y="48793"/>
                </a:lnTo>
                <a:lnTo>
                  <a:pt x="129933" y="50800"/>
                </a:lnTo>
                <a:lnTo>
                  <a:pt x="131584" y="50888"/>
                </a:lnTo>
                <a:lnTo>
                  <a:pt x="134480" y="49669"/>
                </a:lnTo>
                <a:lnTo>
                  <a:pt x="135559" y="48412"/>
                </a:lnTo>
                <a:lnTo>
                  <a:pt x="135966" y="46901"/>
                </a:lnTo>
                <a:lnTo>
                  <a:pt x="139712" y="38620"/>
                </a:lnTo>
                <a:lnTo>
                  <a:pt x="145770" y="32156"/>
                </a:lnTo>
                <a:lnTo>
                  <a:pt x="153568" y="27952"/>
                </a:lnTo>
                <a:lnTo>
                  <a:pt x="162509" y="26454"/>
                </a:lnTo>
                <a:lnTo>
                  <a:pt x="167220" y="26454"/>
                </a:lnTo>
                <a:lnTo>
                  <a:pt x="171894" y="27686"/>
                </a:lnTo>
                <a:lnTo>
                  <a:pt x="178117" y="31203"/>
                </a:lnTo>
                <a:lnTo>
                  <a:pt x="180771" y="30746"/>
                </a:lnTo>
                <a:lnTo>
                  <a:pt x="211366" y="15595"/>
                </a:lnTo>
                <a:lnTo>
                  <a:pt x="218401" y="16243"/>
                </a:lnTo>
                <a:lnTo>
                  <a:pt x="225145" y="18173"/>
                </a:lnTo>
                <a:lnTo>
                  <a:pt x="231444" y="21310"/>
                </a:lnTo>
                <a:lnTo>
                  <a:pt x="237121" y="25590"/>
                </a:lnTo>
                <a:lnTo>
                  <a:pt x="239102" y="27393"/>
                </a:lnTo>
                <a:lnTo>
                  <a:pt x="242138" y="27343"/>
                </a:lnTo>
                <a:lnTo>
                  <a:pt x="281940" y="10160"/>
                </a:lnTo>
                <a:lnTo>
                  <a:pt x="303187" y="14465"/>
                </a:lnTo>
                <a:lnTo>
                  <a:pt x="320560" y="26187"/>
                </a:lnTo>
                <a:lnTo>
                  <a:pt x="332282" y="43561"/>
                </a:lnTo>
                <a:lnTo>
                  <a:pt x="336575" y="64808"/>
                </a:lnTo>
                <a:lnTo>
                  <a:pt x="332282" y="86055"/>
                </a:lnTo>
                <a:lnTo>
                  <a:pt x="320560" y="103428"/>
                </a:lnTo>
                <a:lnTo>
                  <a:pt x="303187" y="115150"/>
                </a:lnTo>
                <a:lnTo>
                  <a:pt x="281940" y="119456"/>
                </a:lnTo>
                <a:lnTo>
                  <a:pt x="267360" y="117475"/>
                </a:lnTo>
                <a:lnTo>
                  <a:pt x="254050" y="111785"/>
                </a:lnTo>
                <a:lnTo>
                  <a:pt x="242697" y="102819"/>
                </a:lnTo>
                <a:lnTo>
                  <a:pt x="233959" y="90944"/>
                </a:lnTo>
                <a:lnTo>
                  <a:pt x="232676" y="88595"/>
                </a:lnTo>
                <a:lnTo>
                  <a:pt x="229793" y="87642"/>
                </a:lnTo>
                <a:lnTo>
                  <a:pt x="222275" y="91109"/>
                </a:lnTo>
                <a:lnTo>
                  <a:pt x="216890" y="92303"/>
                </a:lnTo>
                <a:lnTo>
                  <a:pt x="211366" y="92303"/>
                </a:lnTo>
                <a:lnTo>
                  <a:pt x="180771" y="77152"/>
                </a:lnTo>
                <a:lnTo>
                  <a:pt x="178117" y="76682"/>
                </a:lnTo>
                <a:lnTo>
                  <a:pt x="171894" y="80213"/>
                </a:lnTo>
                <a:lnTo>
                  <a:pt x="167220" y="81445"/>
                </a:lnTo>
                <a:lnTo>
                  <a:pt x="153924" y="81445"/>
                </a:lnTo>
                <a:lnTo>
                  <a:pt x="145986" y="77508"/>
                </a:lnTo>
                <a:lnTo>
                  <a:pt x="139763" y="69418"/>
                </a:lnTo>
                <a:lnTo>
                  <a:pt x="138290" y="68681"/>
                </a:lnTo>
                <a:lnTo>
                  <a:pt x="135128" y="68681"/>
                </a:lnTo>
                <a:lnTo>
                  <a:pt x="133654" y="69392"/>
                </a:lnTo>
                <a:lnTo>
                  <a:pt x="130009" y="74053"/>
                </a:lnTo>
                <a:lnTo>
                  <a:pt x="126034" y="76009"/>
                </a:lnTo>
                <a:lnTo>
                  <a:pt x="118986" y="76009"/>
                </a:lnTo>
                <a:lnTo>
                  <a:pt x="116713" y="78282"/>
                </a:lnTo>
                <a:lnTo>
                  <a:pt x="116713" y="83896"/>
                </a:lnTo>
                <a:lnTo>
                  <a:pt x="118986" y="86169"/>
                </a:lnTo>
                <a:lnTo>
                  <a:pt x="127177" y="86169"/>
                </a:lnTo>
                <a:lnTo>
                  <a:pt x="132295" y="84378"/>
                </a:lnTo>
                <a:lnTo>
                  <a:pt x="136474" y="81114"/>
                </a:lnTo>
                <a:lnTo>
                  <a:pt x="142100" y="85585"/>
                </a:lnTo>
                <a:lnTo>
                  <a:pt x="148412" y="88874"/>
                </a:lnTo>
                <a:lnTo>
                  <a:pt x="155270" y="90906"/>
                </a:lnTo>
                <a:lnTo>
                  <a:pt x="162509" y="91605"/>
                </a:lnTo>
                <a:lnTo>
                  <a:pt x="167627" y="91605"/>
                </a:lnTo>
                <a:lnTo>
                  <a:pt x="172694" y="90551"/>
                </a:lnTo>
                <a:lnTo>
                  <a:pt x="177393" y="88519"/>
                </a:lnTo>
                <a:lnTo>
                  <a:pt x="184721" y="94462"/>
                </a:lnTo>
                <a:lnTo>
                  <a:pt x="192989" y="98831"/>
                </a:lnTo>
                <a:lnTo>
                  <a:pt x="201955" y="101536"/>
                </a:lnTo>
                <a:lnTo>
                  <a:pt x="211366" y="102463"/>
                </a:lnTo>
                <a:lnTo>
                  <a:pt x="216839" y="102463"/>
                </a:lnTo>
                <a:lnTo>
                  <a:pt x="222199" y="101549"/>
                </a:lnTo>
                <a:lnTo>
                  <a:pt x="227355" y="99720"/>
                </a:lnTo>
                <a:lnTo>
                  <a:pt x="237769" y="112217"/>
                </a:lnTo>
                <a:lnTo>
                  <a:pt x="250774" y="121627"/>
                </a:lnTo>
                <a:lnTo>
                  <a:pt x="265722" y="127546"/>
                </a:lnTo>
                <a:lnTo>
                  <a:pt x="281940" y="129616"/>
                </a:lnTo>
                <a:lnTo>
                  <a:pt x="307136" y="124510"/>
                </a:lnTo>
                <a:lnTo>
                  <a:pt x="327736" y="110604"/>
                </a:lnTo>
                <a:lnTo>
                  <a:pt x="341642" y="90004"/>
                </a:lnTo>
                <a:lnTo>
                  <a:pt x="346735" y="64808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480733" y="2710349"/>
            <a:ext cx="298450" cy="345440"/>
            <a:chOff x="480733" y="2710349"/>
            <a:chExt cx="298450" cy="345440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733" y="2848337"/>
              <a:ext cx="193009" cy="20727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2792" y="2710349"/>
              <a:ext cx="246379" cy="345440"/>
            </a:xfrm>
            <a:custGeom>
              <a:avLst/>
              <a:gdLst/>
              <a:ahLst/>
              <a:cxnLst/>
              <a:rect l="l" t="t" r="r" b="b"/>
              <a:pathLst>
                <a:path w="246379" h="345439">
                  <a:moveTo>
                    <a:pt x="110110" y="8766"/>
                  </a:moveTo>
                  <a:lnTo>
                    <a:pt x="59318" y="8766"/>
                  </a:lnTo>
                  <a:lnTo>
                    <a:pt x="59318" y="3478"/>
                  </a:lnTo>
                  <a:lnTo>
                    <a:pt x="62812" y="0"/>
                  </a:lnTo>
                  <a:lnTo>
                    <a:pt x="106617" y="0"/>
                  </a:lnTo>
                  <a:lnTo>
                    <a:pt x="110110" y="3478"/>
                  </a:lnTo>
                  <a:lnTo>
                    <a:pt x="110110" y="8766"/>
                  </a:lnTo>
                  <a:close/>
                </a:path>
                <a:path w="246379" h="345439">
                  <a:moveTo>
                    <a:pt x="184970" y="26299"/>
                  </a:moveTo>
                  <a:lnTo>
                    <a:pt x="174812" y="26299"/>
                  </a:lnTo>
                  <a:lnTo>
                    <a:pt x="174812" y="18881"/>
                  </a:lnTo>
                  <a:lnTo>
                    <a:pt x="158106" y="18881"/>
                  </a:lnTo>
                  <a:lnTo>
                    <a:pt x="155870" y="16655"/>
                  </a:lnTo>
                  <a:lnTo>
                    <a:pt x="155832" y="11030"/>
                  </a:lnTo>
                  <a:lnTo>
                    <a:pt x="158106" y="8766"/>
                  </a:lnTo>
                  <a:lnTo>
                    <a:pt x="174812" y="8766"/>
                  </a:lnTo>
                  <a:lnTo>
                    <a:pt x="174812" y="3478"/>
                  </a:lnTo>
                  <a:lnTo>
                    <a:pt x="178306" y="0"/>
                  </a:lnTo>
                  <a:lnTo>
                    <a:pt x="221694" y="0"/>
                  </a:lnTo>
                  <a:lnTo>
                    <a:pt x="224910" y="2840"/>
                  </a:lnTo>
                  <a:lnTo>
                    <a:pt x="225498" y="6539"/>
                  </a:lnTo>
                  <a:lnTo>
                    <a:pt x="242560" y="6539"/>
                  </a:lnTo>
                  <a:lnTo>
                    <a:pt x="245921" y="9885"/>
                  </a:lnTo>
                  <a:lnTo>
                    <a:pt x="245921" y="10115"/>
                  </a:lnTo>
                  <a:lnTo>
                    <a:pt x="184970" y="10115"/>
                  </a:lnTo>
                  <a:lnTo>
                    <a:pt x="184970" y="26299"/>
                  </a:lnTo>
                  <a:close/>
                </a:path>
                <a:path w="246379" h="345439">
                  <a:moveTo>
                    <a:pt x="222110" y="45181"/>
                  </a:moveTo>
                  <a:lnTo>
                    <a:pt x="178306" y="45181"/>
                  </a:lnTo>
                  <a:lnTo>
                    <a:pt x="174812" y="41702"/>
                  </a:lnTo>
                  <a:lnTo>
                    <a:pt x="174812" y="36414"/>
                  </a:lnTo>
                  <a:lnTo>
                    <a:pt x="2274" y="36414"/>
                  </a:lnTo>
                  <a:lnTo>
                    <a:pt x="0" y="34150"/>
                  </a:lnTo>
                  <a:lnTo>
                    <a:pt x="0" y="11030"/>
                  </a:lnTo>
                  <a:lnTo>
                    <a:pt x="2274" y="8766"/>
                  </a:lnTo>
                  <a:lnTo>
                    <a:pt x="139903" y="8766"/>
                  </a:lnTo>
                  <a:lnTo>
                    <a:pt x="141258" y="10115"/>
                  </a:lnTo>
                  <a:lnTo>
                    <a:pt x="69477" y="10115"/>
                  </a:lnTo>
                  <a:lnTo>
                    <a:pt x="69477" y="18881"/>
                  </a:lnTo>
                  <a:lnTo>
                    <a:pt x="10158" y="18881"/>
                  </a:lnTo>
                  <a:lnTo>
                    <a:pt x="10158" y="26299"/>
                  </a:lnTo>
                  <a:lnTo>
                    <a:pt x="69477" y="26299"/>
                  </a:lnTo>
                  <a:lnTo>
                    <a:pt x="69477" y="35066"/>
                  </a:lnTo>
                  <a:lnTo>
                    <a:pt x="244387" y="35066"/>
                  </a:lnTo>
                  <a:lnTo>
                    <a:pt x="242560" y="36885"/>
                  </a:lnTo>
                  <a:lnTo>
                    <a:pt x="225604" y="36885"/>
                  </a:lnTo>
                  <a:lnTo>
                    <a:pt x="225604" y="41702"/>
                  </a:lnTo>
                  <a:lnTo>
                    <a:pt x="222110" y="45181"/>
                  </a:lnTo>
                  <a:close/>
                </a:path>
                <a:path w="246379" h="345439">
                  <a:moveTo>
                    <a:pt x="184970" y="35066"/>
                  </a:moveTo>
                  <a:lnTo>
                    <a:pt x="99952" y="35066"/>
                  </a:lnTo>
                  <a:lnTo>
                    <a:pt x="99952" y="10115"/>
                  </a:lnTo>
                  <a:lnTo>
                    <a:pt x="141258" y="10115"/>
                  </a:lnTo>
                  <a:lnTo>
                    <a:pt x="142177" y="11030"/>
                  </a:lnTo>
                  <a:lnTo>
                    <a:pt x="142139" y="16655"/>
                  </a:lnTo>
                  <a:lnTo>
                    <a:pt x="139903" y="18881"/>
                  </a:lnTo>
                  <a:lnTo>
                    <a:pt x="110110" y="18881"/>
                  </a:lnTo>
                  <a:lnTo>
                    <a:pt x="110110" y="26299"/>
                  </a:lnTo>
                  <a:lnTo>
                    <a:pt x="184970" y="26299"/>
                  </a:lnTo>
                  <a:lnTo>
                    <a:pt x="184970" y="35066"/>
                  </a:lnTo>
                  <a:close/>
                </a:path>
                <a:path w="246379" h="345439">
                  <a:moveTo>
                    <a:pt x="244387" y="35066"/>
                  </a:moveTo>
                  <a:lnTo>
                    <a:pt x="215445" y="35066"/>
                  </a:lnTo>
                  <a:lnTo>
                    <a:pt x="215445" y="10115"/>
                  </a:lnTo>
                  <a:lnTo>
                    <a:pt x="245921" y="10115"/>
                  </a:lnTo>
                  <a:lnTo>
                    <a:pt x="245921" y="16655"/>
                  </a:lnTo>
                  <a:lnTo>
                    <a:pt x="225604" y="16655"/>
                  </a:lnTo>
                  <a:lnTo>
                    <a:pt x="225604" y="26770"/>
                  </a:lnTo>
                  <a:lnTo>
                    <a:pt x="245921" y="26770"/>
                  </a:lnTo>
                  <a:lnTo>
                    <a:pt x="245921" y="33539"/>
                  </a:lnTo>
                  <a:lnTo>
                    <a:pt x="244387" y="35066"/>
                  </a:lnTo>
                  <a:close/>
                </a:path>
                <a:path w="246379" h="345439">
                  <a:moveTo>
                    <a:pt x="245921" y="26770"/>
                  </a:moveTo>
                  <a:lnTo>
                    <a:pt x="235762" y="26770"/>
                  </a:lnTo>
                  <a:lnTo>
                    <a:pt x="235762" y="16655"/>
                  </a:lnTo>
                  <a:lnTo>
                    <a:pt x="245921" y="16655"/>
                  </a:lnTo>
                  <a:lnTo>
                    <a:pt x="245921" y="26770"/>
                  </a:lnTo>
                  <a:close/>
                </a:path>
                <a:path w="246379" h="345439">
                  <a:moveTo>
                    <a:pt x="69477" y="26299"/>
                  </a:moveTo>
                  <a:lnTo>
                    <a:pt x="59318" y="26299"/>
                  </a:lnTo>
                  <a:lnTo>
                    <a:pt x="59318" y="18881"/>
                  </a:lnTo>
                  <a:lnTo>
                    <a:pt x="69477" y="18881"/>
                  </a:lnTo>
                  <a:lnTo>
                    <a:pt x="69477" y="26299"/>
                  </a:lnTo>
                  <a:close/>
                </a:path>
                <a:path w="246379" h="345439">
                  <a:moveTo>
                    <a:pt x="106617" y="45181"/>
                  </a:moveTo>
                  <a:lnTo>
                    <a:pt x="62812" y="45181"/>
                  </a:lnTo>
                  <a:lnTo>
                    <a:pt x="59318" y="41702"/>
                  </a:lnTo>
                  <a:lnTo>
                    <a:pt x="59318" y="36414"/>
                  </a:lnTo>
                  <a:lnTo>
                    <a:pt x="110111" y="36414"/>
                  </a:lnTo>
                  <a:lnTo>
                    <a:pt x="110111" y="41702"/>
                  </a:lnTo>
                  <a:lnTo>
                    <a:pt x="106617" y="45181"/>
                  </a:lnTo>
                  <a:close/>
                </a:path>
                <a:path w="246379" h="345439">
                  <a:moveTo>
                    <a:pt x="72758" y="74029"/>
                  </a:moveTo>
                  <a:lnTo>
                    <a:pt x="61312" y="74029"/>
                  </a:lnTo>
                  <a:lnTo>
                    <a:pt x="76354" y="45181"/>
                  </a:lnTo>
                  <a:lnTo>
                    <a:pt x="93287" y="45181"/>
                  </a:lnTo>
                  <a:lnTo>
                    <a:pt x="96416" y="50869"/>
                  </a:lnTo>
                  <a:lnTo>
                    <a:pt x="84834" y="50869"/>
                  </a:lnTo>
                  <a:lnTo>
                    <a:pt x="72758" y="74029"/>
                  </a:lnTo>
                  <a:close/>
                </a:path>
                <a:path w="246379" h="345439">
                  <a:moveTo>
                    <a:pt x="195467" y="308177"/>
                  </a:moveTo>
                  <a:lnTo>
                    <a:pt x="185309" y="308177"/>
                  </a:lnTo>
                  <a:lnTo>
                    <a:pt x="185309" y="45181"/>
                  </a:lnTo>
                  <a:lnTo>
                    <a:pt x="195467" y="45181"/>
                  </a:lnTo>
                  <a:lnTo>
                    <a:pt x="195467" y="308177"/>
                  </a:lnTo>
                  <a:close/>
                </a:path>
                <a:path w="246379" h="345439">
                  <a:moveTo>
                    <a:pt x="213510" y="272429"/>
                  </a:moveTo>
                  <a:lnTo>
                    <a:pt x="207900" y="272429"/>
                  </a:lnTo>
                  <a:lnTo>
                    <a:pt x="205626" y="270165"/>
                  </a:lnTo>
                  <a:lnTo>
                    <a:pt x="205626" y="45181"/>
                  </a:lnTo>
                  <a:lnTo>
                    <a:pt x="215784" y="45181"/>
                  </a:lnTo>
                  <a:lnTo>
                    <a:pt x="215784" y="270165"/>
                  </a:lnTo>
                  <a:lnTo>
                    <a:pt x="213510" y="272429"/>
                  </a:lnTo>
                  <a:close/>
                </a:path>
                <a:path w="246379" h="345439">
                  <a:moveTo>
                    <a:pt x="109152" y="74029"/>
                  </a:moveTo>
                  <a:lnTo>
                    <a:pt x="97570" y="74029"/>
                  </a:lnTo>
                  <a:lnTo>
                    <a:pt x="84834" y="50869"/>
                  </a:lnTo>
                  <a:lnTo>
                    <a:pt x="96416" y="50869"/>
                  </a:lnTo>
                  <a:lnTo>
                    <a:pt x="109152" y="74029"/>
                  </a:lnTo>
                  <a:close/>
                </a:path>
                <a:path w="246379" h="345439">
                  <a:moveTo>
                    <a:pt x="128965" y="103026"/>
                  </a:moveTo>
                  <a:lnTo>
                    <a:pt x="40464" y="103026"/>
                  </a:lnTo>
                  <a:lnTo>
                    <a:pt x="36970" y="99547"/>
                  </a:lnTo>
                  <a:lnTo>
                    <a:pt x="36970" y="77508"/>
                  </a:lnTo>
                  <a:lnTo>
                    <a:pt x="40464" y="74029"/>
                  </a:lnTo>
                  <a:lnTo>
                    <a:pt x="128965" y="74029"/>
                  </a:lnTo>
                  <a:lnTo>
                    <a:pt x="132459" y="77508"/>
                  </a:lnTo>
                  <a:lnTo>
                    <a:pt x="132459" y="84144"/>
                  </a:lnTo>
                  <a:lnTo>
                    <a:pt x="47128" y="84144"/>
                  </a:lnTo>
                  <a:lnTo>
                    <a:pt x="47128" y="92911"/>
                  </a:lnTo>
                  <a:lnTo>
                    <a:pt x="132459" y="92911"/>
                  </a:lnTo>
                  <a:lnTo>
                    <a:pt x="132459" y="99547"/>
                  </a:lnTo>
                  <a:lnTo>
                    <a:pt x="128965" y="103026"/>
                  </a:lnTo>
                  <a:close/>
                </a:path>
                <a:path w="246379" h="345439">
                  <a:moveTo>
                    <a:pt x="132459" y="92911"/>
                  </a:moveTo>
                  <a:lnTo>
                    <a:pt x="122300" y="92911"/>
                  </a:lnTo>
                  <a:lnTo>
                    <a:pt x="122300" y="84144"/>
                  </a:lnTo>
                  <a:lnTo>
                    <a:pt x="132459" y="84144"/>
                  </a:lnTo>
                  <a:lnTo>
                    <a:pt x="132459" y="92911"/>
                  </a:lnTo>
                  <a:close/>
                </a:path>
                <a:path w="246379" h="345439">
                  <a:moveTo>
                    <a:pt x="215784" y="308177"/>
                  </a:moveTo>
                  <a:lnTo>
                    <a:pt x="205626" y="308177"/>
                  </a:lnTo>
                  <a:lnTo>
                    <a:pt x="205626" y="288415"/>
                  </a:lnTo>
                  <a:lnTo>
                    <a:pt x="207900" y="286151"/>
                  </a:lnTo>
                  <a:lnTo>
                    <a:pt x="213510" y="286151"/>
                  </a:lnTo>
                  <a:lnTo>
                    <a:pt x="215784" y="288415"/>
                  </a:lnTo>
                  <a:lnTo>
                    <a:pt x="215784" y="308177"/>
                  </a:lnTo>
                  <a:close/>
                </a:path>
                <a:path w="246379" h="345439">
                  <a:moveTo>
                    <a:pt x="223416" y="345266"/>
                  </a:moveTo>
                  <a:lnTo>
                    <a:pt x="177173" y="345266"/>
                  </a:lnTo>
                  <a:lnTo>
                    <a:pt x="174899" y="343001"/>
                  </a:lnTo>
                  <a:lnTo>
                    <a:pt x="174899" y="311656"/>
                  </a:lnTo>
                  <a:lnTo>
                    <a:pt x="178392" y="308177"/>
                  </a:lnTo>
                  <a:lnTo>
                    <a:pt x="222197" y="308177"/>
                  </a:lnTo>
                  <a:lnTo>
                    <a:pt x="225691" y="311656"/>
                  </a:lnTo>
                  <a:lnTo>
                    <a:pt x="225691" y="318292"/>
                  </a:lnTo>
                  <a:lnTo>
                    <a:pt x="185057" y="318292"/>
                  </a:lnTo>
                  <a:lnTo>
                    <a:pt x="185057" y="335151"/>
                  </a:lnTo>
                  <a:lnTo>
                    <a:pt x="225691" y="335151"/>
                  </a:lnTo>
                  <a:lnTo>
                    <a:pt x="225691" y="343001"/>
                  </a:lnTo>
                  <a:lnTo>
                    <a:pt x="223416" y="345266"/>
                  </a:lnTo>
                  <a:close/>
                </a:path>
                <a:path w="246379" h="345439">
                  <a:moveTo>
                    <a:pt x="225691" y="335151"/>
                  </a:moveTo>
                  <a:lnTo>
                    <a:pt x="215532" y="335151"/>
                  </a:lnTo>
                  <a:lnTo>
                    <a:pt x="215532" y="318292"/>
                  </a:lnTo>
                  <a:lnTo>
                    <a:pt x="225691" y="318292"/>
                  </a:lnTo>
                  <a:lnTo>
                    <a:pt x="225691" y="335151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56353" y="3346853"/>
            <a:ext cx="346710" cy="347345"/>
            <a:chOff x="456353" y="3346853"/>
            <a:chExt cx="346710" cy="347345"/>
          </a:xfrm>
        </p:grpSpPr>
        <p:sp>
          <p:nvSpPr>
            <p:cNvPr id="28" name="object 28"/>
            <p:cNvSpPr/>
            <p:nvPr/>
          </p:nvSpPr>
          <p:spPr>
            <a:xfrm>
              <a:off x="456353" y="3532858"/>
              <a:ext cx="346710" cy="161290"/>
            </a:xfrm>
            <a:custGeom>
              <a:avLst/>
              <a:gdLst/>
              <a:ahLst/>
              <a:cxnLst/>
              <a:rect l="l" t="t" r="r" b="b"/>
              <a:pathLst>
                <a:path w="346709" h="161289">
                  <a:moveTo>
                    <a:pt x="71449" y="147647"/>
                  </a:moveTo>
                  <a:lnTo>
                    <a:pt x="2101" y="147647"/>
                  </a:lnTo>
                  <a:lnTo>
                    <a:pt x="0" y="145545"/>
                  </a:lnTo>
                  <a:lnTo>
                    <a:pt x="0" y="2101"/>
                  </a:lnTo>
                  <a:lnTo>
                    <a:pt x="2101" y="0"/>
                  </a:lnTo>
                  <a:lnTo>
                    <a:pt x="71449" y="0"/>
                  </a:lnTo>
                  <a:lnTo>
                    <a:pt x="73550" y="2101"/>
                  </a:lnTo>
                  <a:lnTo>
                    <a:pt x="73550" y="11034"/>
                  </a:lnTo>
                  <a:lnTo>
                    <a:pt x="10507" y="11034"/>
                  </a:lnTo>
                  <a:lnTo>
                    <a:pt x="10507" y="137664"/>
                  </a:lnTo>
                  <a:lnTo>
                    <a:pt x="73550" y="137664"/>
                  </a:lnTo>
                  <a:lnTo>
                    <a:pt x="73550" y="145545"/>
                  </a:lnTo>
                  <a:lnTo>
                    <a:pt x="71449" y="147647"/>
                  </a:lnTo>
                  <a:close/>
                </a:path>
                <a:path w="346709" h="161289">
                  <a:moveTo>
                    <a:pt x="73550" y="137664"/>
                  </a:moveTo>
                  <a:lnTo>
                    <a:pt x="63043" y="137664"/>
                  </a:lnTo>
                  <a:lnTo>
                    <a:pt x="63043" y="11034"/>
                  </a:lnTo>
                  <a:lnTo>
                    <a:pt x="73550" y="11034"/>
                  </a:lnTo>
                  <a:lnTo>
                    <a:pt x="73550" y="16288"/>
                  </a:lnTo>
                  <a:lnTo>
                    <a:pt x="121348" y="16288"/>
                  </a:lnTo>
                  <a:lnTo>
                    <a:pt x="130733" y="18505"/>
                  </a:lnTo>
                  <a:lnTo>
                    <a:pt x="137257" y="23578"/>
                  </a:lnTo>
                  <a:lnTo>
                    <a:pt x="105138" y="23578"/>
                  </a:lnTo>
                  <a:lnTo>
                    <a:pt x="86709" y="24687"/>
                  </a:lnTo>
                  <a:lnTo>
                    <a:pt x="73550" y="27322"/>
                  </a:lnTo>
                  <a:lnTo>
                    <a:pt x="73550" y="124528"/>
                  </a:lnTo>
                  <a:lnTo>
                    <a:pt x="100760" y="124528"/>
                  </a:lnTo>
                  <a:lnTo>
                    <a:pt x="127159" y="133986"/>
                  </a:lnTo>
                  <a:lnTo>
                    <a:pt x="96666" y="133986"/>
                  </a:lnTo>
                  <a:lnTo>
                    <a:pt x="73550" y="135036"/>
                  </a:lnTo>
                  <a:lnTo>
                    <a:pt x="73550" y="137664"/>
                  </a:lnTo>
                  <a:close/>
                </a:path>
                <a:path w="346709" h="161289">
                  <a:moveTo>
                    <a:pt x="121348" y="16288"/>
                  </a:moveTo>
                  <a:lnTo>
                    <a:pt x="73550" y="16288"/>
                  </a:lnTo>
                  <a:lnTo>
                    <a:pt x="89196" y="13874"/>
                  </a:lnTo>
                  <a:lnTo>
                    <a:pt x="109669" y="13529"/>
                  </a:lnTo>
                  <a:lnTo>
                    <a:pt x="121348" y="16288"/>
                  </a:lnTo>
                  <a:close/>
                </a:path>
                <a:path w="346709" h="161289">
                  <a:moveTo>
                    <a:pt x="147626" y="100358"/>
                  </a:moveTo>
                  <a:lnTo>
                    <a:pt x="144474" y="99832"/>
                  </a:lnTo>
                  <a:lnTo>
                    <a:pt x="142898" y="97731"/>
                  </a:lnTo>
                  <a:lnTo>
                    <a:pt x="139221" y="91951"/>
                  </a:lnTo>
                  <a:lnTo>
                    <a:pt x="138695" y="84595"/>
                  </a:lnTo>
                  <a:lnTo>
                    <a:pt x="145000" y="73035"/>
                  </a:lnTo>
                  <a:lnTo>
                    <a:pt x="150253" y="69882"/>
                  </a:lnTo>
                  <a:lnTo>
                    <a:pt x="219601" y="69882"/>
                  </a:lnTo>
                  <a:lnTo>
                    <a:pt x="224329" y="64103"/>
                  </a:lnTo>
                  <a:lnTo>
                    <a:pt x="224329" y="50441"/>
                  </a:lnTo>
                  <a:lnTo>
                    <a:pt x="219601" y="44662"/>
                  </a:lnTo>
                  <a:lnTo>
                    <a:pt x="148152" y="44662"/>
                  </a:lnTo>
                  <a:lnTo>
                    <a:pt x="143424" y="42034"/>
                  </a:lnTo>
                  <a:lnTo>
                    <a:pt x="140271" y="38356"/>
                  </a:lnTo>
                  <a:lnTo>
                    <a:pt x="124453" y="27100"/>
                  </a:lnTo>
                  <a:lnTo>
                    <a:pt x="105138" y="23578"/>
                  </a:lnTo>
                  <a:lnTo>
                    <a:pt x="137257" y="23578"/>
                  </a:lnTo>
                  <a:lnTo>
                    <a:pt x="148152" y="32051"/>
                  </a:lnTo>
                  <a:lnTo>
                    <a:pt x="149728" y="33627"/>
                  </a:lnTo>
                  <a:lnTo>
                    <a:pt x="152355" y="34153"/>
                  </a:lnTo>
                  <a:lnTo>
                    <a:pt x="213297" y="34153"/>
                  </a:lnTo>
                  <a:lnTo>
                    <a:pt x="221456" y="35992"/>
                  </a:lnTo>
                  <a:lnTo>
                    <a:pt x="228138" y="40983"/>
                  </a:lnTo>
                  <a:lnTo>
                    <a:pt x="232653" y="48340"/>
                  </a:lnTo>
                  <a:lnTo>
                    <a:pt x="234311" y="57272"/>
                  </a:lnTo>
                  <a:lnTo>
                    <a:pt x="232653" y="66204"/>
                  </a:lnTo>
                  <a:lnTo>
                    <a:pt x="228138" y="73560"/>
                  </a:lnTo>
                  <a:lnTo>
                    <a:pt x="221456" y="78552"/>
                  </a:lnTo>
                  <a:lnTo>
                    <a:pt x="213297" y="80391"/>
                  </a:lnTo>
                  <a:lnTo>
                    <a:pt x="152880" y="80391"/>
                  </a:lnTo>
                  <a:lnTo>
                    <a:pt x="151304" y="83018"/>
                  </a:lnTo>
                  <a:lnTo>
                    <a:pt x="150779" y="83544"/>
                  </a:lnTo>
                  <a:lnTo>
                    <a:pt x="149728" y="85646"/>
                  </a:lnTo>
                  <a:lnTo>
                    <a:pt x="149728" y="88798"/>
                  </a:lnTo>
                  <a:lnTo>
                    <a:pt x="151304" y="91425"/>
                  </a:lnTo>
                  <a:lnTo>
                    <a:pt x="152880" y="93527"/>
                  </a:lnTo>
                  <a:lnTo>
                    <a:pt x="152880" y="97205"/>
                  </a:lnTo>
                  <a:lnTo>
                    <a:pt x="147626" y="100358"/>
                  </a:lnTo>
                  <a:close/>
                </a:path>
                <a:path w="346709" h="161289">
                  <a:moveTo>
                    <a:pt x="236938" y="91425"/>
                  </a:moveTo>
                  <a:lnTo>
                    <a:pt x="233786" y="90900"/>
                  </a:lnTo>
                  <a:lnTo>
                    <a:pt x="230634" y="85646"/>
                  </a:lnTo>
                  <a:lnTo>
                    <a:pt x="231159" y="82493"/>
                  </a:lnTo>
                  <a:lnTo>
                    <a:pt x="233786" y="80917"/>
                  </a:lnTo>
                  <a:lnTo>
                    <a:pt x="315743" y="27322"/>
                  </a:lnTo>
                  <a:lnTo>
                    <a:pt x="324173" y="24449"/>
                  </a:lnTo>
                  <a:lnTo>
                    <a:pt x="332357" y="25614"/>
                  </a:lnTo>
                  <a:lnTo>
                    <a:pt x="339458" y="30130"/>
                  </a:lnTo>
                  <a:lnTo>
                    <a:pt x="341983" y="33627"/>
                  </a:lnTo>
                  <a:lnTo>
                    <a:pt x="325725" y="33627"/>
                  </a:lnTo>
                  <a:lnTo>
                    <a:pt x="320996" y="36255"/>
                  </a:lnTo>
                  <a:lnTo>
                    <a:pt x="239565" y="89849"/>
                  </a:lnTo>
                  <a:lnTo>
                    <a:pt x="236938" y="91425"/>
                  </a:lnTo>
                  <a:close/>
                </a:path>
                <a:path w="346709" h="161289">
                  <a:moveTo>
                    <a:pt x="207378" y="150504"/>
                  </a:moveTo>
                  <a:lnTo>
                    <a:pt x="176152" y="150504"/>
                  </a:lnTo>
                  <a:lnTo>
                    <a:pt x="182760" y="150405"/>
                  </a:lnTo>
                  <a:lnTo>
                    <a:pt x="189270" y="148928"/>
                  </a:lnTo>
                  <a:lnTo>
                    <a:pt x="195435" y="146071"/>
                  </a:lnTo>
                  <a:lnTo>
                    <a:pt x="329927" y="58848"/>
                  </a:lnTo>
                  <a:lnTo>
                    <a:pt x="335706" y="55696"/>
                  </a:lnTo>
                  <a:lnTo>
                    <a:pt x="337808" y="47814"/>
                  </a:lnTo>
                  <a:lnTo>
                    <a:pt x="335181" y="41509"/>
                  </a:lnTo>
                  <a:lnTo>
                    <a:pt x="332029" y="35204"/>
                  </a:lnTo>
                  <a:lnTo>
                    <a:pt x="325725" y="33627"/>
                  </a:lnTo>
                  <a:lnTo>
                    <a:pt x="341983" y="33627"/>
                  </a:lnTo>
                  <a:lnTo>
                    <a:pt x="344638" y="37305"/>
                  </a:lnTo>
                  <a:lnTo>
                    <a:pt x="346641" y="45983"/>
                  </a:lnTo>
                  <a:lnTo>
                    <a:pt x="345688" y="54710"/>
                  </a:lnTo>
                  <a:lnTo>
                    <a:pt x="341978" y="62354"/>
                  </a:lnTo>
                  <a:lnTo>
                    <a:pt x="335706" y="67781"/>
                  </a:lnTo>
                  <a:lnTo>
                    <a:pt x="207378" y="150504"/>
                  </a:lnTo>
                  <a:close/>
                </a:path>
                <a:path w="346709" h="161289">
                  <a:moveTo>
                    <a:pt x="100760" y="124528"/>
                  </a:moveTo>
                  <a:lnTo>
                    <a:pt x="73550" y="124528"/>
                  </a:lnTo>
                  <a:lnTo>
                    <a:pt x="97192" y="123477"/>
                  </a:lnTo>
                  <a:lnTo>
                    <a:pt x="98242" y="123477"/>
                  </a:lnTo>
                  <a:lnTo>
                    <a:pt x="98768" y="124002"/>
                  </a:lnTo>
                  <a:lnTo>
                    <a:pt x="99293" y="124002"/>
                  </a:lnTo>
                  <a:lnTo>
                    <a:pt x="100760" y="124528"/>
                  </a:lnTo>
                  <a:close/>
                </a:path>
                <a:path w="346709" h="161289">
                  <a:moveTo>
                    <a:pt x="174913" y="160758"/>
                  </a:moveTo>
                  <a:lnTo>
                    <a:pt x="166014" y="158681"/>
                  </a:lnTo>
                  <a:lnTo>
                    <a:pt x="96666" y="133986"/>
                  </a:lnTo>
                  <a:lnTo>
                    <a:pt x="127159" y="133986"/>
                  </a:lnTo>
                  <a:lnTo>
                    <a:pt x="169692" y="149223"/>
                  </a:lnTo>
                  <a:lnTo>
                    <a:pt x="176152" y="150504"/>
                  </a:lnTo>
                  <a:lnTo>
                    <a:pt x="207378" y="150504"/>
                  </a:lnTo>
                  <a:lnTo>
                    <a:pt x="201214" y="154478"/>
                  </a:lnTo>
                  <a:lnTo>
                    <a:pt x="192906" y="158607"/>
                  </a:lnTo>
                  <a:lnTo>
                    <a:pt x="184008" y="160717"/>
                  </a:lnTo>
                  <a:lnTo>
                    <a:pt x="174913" y="160758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643" y="3346853"/>
              <a:ext cx="212772" cy="216479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3745801" y="1883664"/>
            <a:ext cx="825500" cy="571500"/>
            <a:chOff x="3745801" y="1883664"/>
            <a:chExt cx="825500" cy="571500"/>
          </a:xfrm>
        </p:grpSpPr>
        <p:sp>
          <p:nvSpPr>
            <p:cNvPr id="31" name="object 31"/>
            <p:cNvSpPr/>
            <p:nvPr/>
          </p:nvSpPr>
          <p:spPr>
            <a:xfrm>
              <a:off x="3750564" y="2229612"/>
              <a:ext cx="191135" cy="191135"/>
            </a:xfrm>
            <a:custGeom>
              <a:avLst/>
              <a:gdLst/>
              <a:ahLst/>
              <a:cxnLst/>
              <a:rect l="l" t="t" r="r" b="b"/>
              <a:pathLst>
                <a:path w="191135" h="191135">
                  <a:moveTo>
                    <a:pt x="0" y="0"/>
                  </a:moveTo>
                  <a:lnTo>
                    <a:pt x="190868" y="190868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42588" y="2417064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5">
                  <a:moveTo>
                    <a:pt x="0" y="0"/>
                  </a:moveTo>
                  <a:lnTo>
                    <a:pt x="565213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95101" y="237896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65042" y="1902714"/>
              <a:ext cx="443865" cy="443865"/>
            </a:xfrm>
            <a:custGeom>
              <a:avLst/>
              <a:gdLst/>
              <a:ahLst/>
              <a:cxnLst/>
              <a:rect l="l" t="t" r="r" b="b"/>
              <a:pathLst>
                <a:path w="443864" h="443864">
                  <a:moveTo>
                    <a:pt x="0" y="221742"/>
                  </a:moveTo>
                  <a:lnTo>
                    <a:pt x="221742" y="0"/>
                  </a:lnTo>
                  <a:lnTo>
                    <a:pt x="443484" y="221742"/>
                  </a:lnTo>
                  <a:lnTo>
                    <a:pt x="221742" y="443484"/>
                  </a:lnTo>
                  <a:lnTo>
                    <a:pt x="0" y="221742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00500" y="1975104"/>
              <a:ext cx="378460" cy="297180"/>
            </a:xfrm>
            <a:custGeom>
              <a:avLst/>
              <a:gdLst/>
              <a:ahLst/>
              <a:cxnLst/>
              <a:rect l="l" t="t" r="r" b="b"/>
              <a:pathLst>
                <a:path w="378460" h="297180">
                  <a:moveTo>
                    <a:pt x="377951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377951" y="297179"/>
                  </a:lnTo>
                  <a:lnTo>
                    <a:pt x="377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813185" y="1980007"/>
            <a:ext cx="753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0" dirty="0">
                <a:solidFill>
                  <a:srgbClr val="CC0033"/>
                </a:solidFill>
                <a:latin typeface="Trebuchet MS"/>
                <a:cs typeface="Trebuchet MS"/>
              </a:rPr>
              <a:t>1</a:t>
            </a:r>
            <a:r>
              <a:rPr sz="1600" b="1" spc="45" dirty="0">
                <a:solidFill>
                  <a:srgbClr val="CC0033"/>
                </a:solidFill>
                <a:latin typeface="Trebuchet MS"/>
                <a:cs typeface="Trebuchet MS"/>
              </a:rPr>
              <a:t>0</a:t>
            </a:r>
            <a:r>
              <a:rPr sz="1600" b="1" spc="50" dirty="0">
                <a:solidFill>
                  <a:srgbClr val="CC0033"/>
                </a:solidFill>
                <a:latin typeface="Trebuchet MS"/>
                <a:cs typeface="Trebuchet MS"/>
              </a:rPr>
              <a:t>7</a:t>
            </a:r>
            <a:r>
              <a:rPr sz="1600" b="1" spc="-125" dirty="0">
                <a:solidFill>
                  <a:srgbClr val="CC0033"/>
                </a:solidFill>
                <a:latin typeface="Trebuchet MS"/>
                <a:cs typeface="Trebuchet MS"/>
              </a:rPr>
              <a:t>,</a:t>
            </a:r>
            <a:r>
              <a:rPr sz="1600" b="1" spc="140" dirty="0">
                <a:solidFill>
                  <a:srgbClr val="CC0033"/>
                </a:solidFill>
                <a:latin typeface="Arial"/>
                <a:cs typeface="Arial"/>
              </a:rPr>
              <a:t>8</a:t>
            </a:r>
            <a:r>
              <a:rPr sz="1600" b="1" spc="95" dirty="0">
                <a:solidFill>
                  <a:srgbClr val="CC0033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745801" y="2522220"/>
            <a:ext cx="825500" cy="570230"/>
            <a:chOff x="3745801" y="2522220"/>
            <a:chExt cx="825500" cy="570230"/>
          </a:xfrm>
        </p:grpSpPr>
        <p:sp>
          <p:nvSpPr>
            <p:cNvPr id="38" name="object 38"/>
            <p:cNvSpPr/>
            <p:nvPr/>
          </p:nvSpPr>
          <p:spPr>
            <a:xfrm>
              <a:off x="3750564" y="2866644"/>
              <a:ext cx="191135" cy="191135"/>
            </a:xfrm>
            <a:custGeom>
              <a:avLst/>
              <a:gdLst/>
              <a:ahLst/>
              <a:cxnLst/>
              <a:rect l="l" t="t" r="r" b="b"/>
              <a:pathLst>
                <a:path w="191135" h="191135">
                  <a:moveTo>
                    <a:pt x="0" y="0"/>
                  </a:moveTo>
                  <a:lnTo>
                    <a:pt x="190868" y="190868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42588" y="3054096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5">
                  <a:moveTo>
                    <a:pt x="0" y="0"/>
                  </a:moveTo>
                  <a:lnTo>
                    <a:pt x="565213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95101" y="301599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65042" y="2541270"/>
              <a:ext cx="443865" cy="443865"/>
            </a:xfrm>
            <a:custGeom>
              <a:avLst/>
              <a:gdLst/>
              <a:ahLst/>
              <a:cxnLst/>
              <a:rect l="l" t="t" r="r" b="b"/>
              <a:pathLst>
                <a:path w="443864" h="443864">
                  <a:moveTo>
                    <a:pt x="0" y="221742"/>
                  </a:moveTo>
                  <a:lnTo>
                    <a:pt x="221742" y="0"/>
                  </a:lnTo>
                  <a:lnTo>
                    <a:pt x="443484" y="221742"/>
                  </a:lnTo>
                  <a:lnTo>
                    <a:pt x="221742" y="443484"/>
                  </a:lnTo>
                  <a:lnTo>
                    <a:pt x="0" y="221742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01262" y="2614422"/>
              <a:ext cx="378460" cy="295910"/>
            </a:xfrm>
            <a:custGeom>
              <a:avLst/>
              <a:gdLst/>
              <a:ahLst/>
              <a:cxnLst/>
              <a:rect l="l" t="t" r="r" b="b"/>
              <a:pathLst>
                <a:path w="378460" h="295910">
                  <a:moveTo>
                    <a:pt x="377951" y="0"/>
                  </a:moveTo>
                  <a:lnTo>
                    <a:pt x="0" y="0"/>
                  </a:lnTo>
                  <a:lnTo>
                    <a:pt x="0" y="295655"/>
                  </a:lnTo>
                  <a:lnTo>
                    <a:pt x="377951" y="295655"/>
                  </a:lnTo>
                  <a:lnTo>
                    <a:pt x="377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854364" y="2617885"/>
            <a:ext cx="6711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45" dirty="0">
                <a:solidFill>
                  <a:srgbClr val="CC0033"/>
                </a:solidFill>
                <a:latin typeface="Arial"/>
                <a:cs typeface="Arial"/>
              </a:rPr>
              <a:t>8</a:t>
            </a:r>
            <a:r>
              <a:rPr sz="1600" b="1" spc="135" dirty="0">
                <a:solidFill>
                  <a:srgbClr val="CC0033"/>
                </a:solidFill>
                <a:latin typeface="Arial"/>
                <a:cs typeface="Arial"/>
              </a:rPr>
              <a:t>6</a:t>
            </a:r>
            <a:r>
              <a:rPr sz="1600" b="1" spc="20" dirty="0">
                <a:solidFill>
                  <a:srgbClr val="CC0033"/>
                </a:solidFill>
                <a:latin typeface="Arial"/>
                <a:cs typeface="Arial"/>
              </a:rPr>
              <a:t>,</a:t>
            </a:r>
            <a:r>
              <a:rPr sz="1600" b="1" spc="140" dirty="0">
                <a:solidFill>
                  <a:srgbClr val="CC0033"/>
                </a:solidFill>
                <a:latin typeface="Arial"/>
                <a:cs typeface="Arial"/>
              </a:rPr>
              <a:t>9</a:t>
            </a:r>
            <a:r>
              <a:rPr sz="1600" b="1" spc="95" dirty="0">
                <a:solidFill>
                  <a:srgbClr val="CC0033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745801" y="3159251"/>
            <a:ext cx="825500" cy="571500"/>
            <a:chOff x="3745801" y="3159251"/>
            <a:chExt cx="825500" cy="571500"/>
          </a:xfrm>
        </p:grpSpPr>
        <p:sp>
          <p:nvSpPr>
            <p:cNvPr id="45" name="object 45"/>
            <p:cNvSpPr/>
            <p:nvPr/>
          </p:nvSpPr>
          <p:spPr>
            <a:xfrm>
              <a:off x="3750564" y="3505199"/>
              <a:ext cx="191135" cy="191135"/>
            </a:xfrm>
            <a:custGeom>
              <a:avLst/>
              <a:gdLst/>
              <a:ahLst/>
              <a:cxnLst/>
              <a:rect l="l" t="t" r="r" b="b"/>
              <a:pathLst>
                <a:path w="191135" h="191135">
                  <a:moveTo>
                    <a:pt x="0" y="0"/>
                  </a:moveTo>
                  <a:lnTo>
                    <a:pt x="190868" y="190868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942588" y="3692651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5">
                  <a:moveTo>
                    <a:pt x="0" y="0"/>
                  </a:moveTo>
                  <a:lnTo>
                    <a:pt x="565213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95101" y="365454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65042" y="3178301"/>
              <a:ext cx="443865" cy="443865"/>
            </a:xfrm>
            <a:custGeom>
              <a:avLst/>
              <a:gdLst/>
              <a:ahLst/>
              <a:cxnLst/>
              <a:rect l="l" t="t" r="r" b="b"/>
              <a:pathLst>
                <a:path w="443864" h="443864">
                  <a:moveTo>
                    <a:pt x="0" y="221742"/>
                  </a:moveTo>
                  <a:lnTo>
                    <a:pt x="221742" y="0"/>
                  </a:lnTo>
                  <a:lnTo>
                    <a:pt x="443484" y="221742"/>
                  </a:lnTo>
                  <a:lnTo>
                    <a:pt x="221742" y="443484"/>
                  </a:lnTo>
                  <a:lnTo>
                    <a:pt x="0" y="221742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00500" y="3252215"/>
              <a:ext cx="378460" cy="295910"/>
            </a:xfrm>
            <a:custGeom>
              <a:avLst/>
              <a:gdLst/>
              <a:ahLst/>
              <a:cxnLst/>
              <a:rect l="l" t="t" r="r" b="b"/>
              <a:pathLst>
                <a:path w="378460" h="295910">
                  <a:moveTo>
                    <a:pt x="377951" y="0"/>
                  </a:moveTo>
                  <a:lnTo>
                    <a:pt x="0" y="0"/>
                  </a:lnTo>
                  <a:lnTo>
                    <a:pt x="0" y="295655"/>
                  </a:lnTo>
                  <a:lnTo>
                    <a:pt x="377951" y="295655"/>
                  </a:lnTo>
                  <a:lnTo>
                    <a:pt x="377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805596" y="3255765"/>
            <a:ext cx="770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120" dirty="0">
                <a:solidFill>
                  <a:srgbClr val="CC0033"/>
                </a:solidFill>
                <a:latin typeface="Arial"/>
                <a:cs typeface="Arial"/>
              </a:rPr>
              <a:t>00,</a:t>
            </a:r>
            <a:r>
              <a:rPr sz="1600" b="1" spc="114" dirty="0">
                <a:solidFill>
                  <a:srgbClr val="CC0033"/>
                </a:solidFill>
                <a:latin typeface="Arial"/>
                <a:cs typeface="Arial"/>
              </a:rPr>
              <a:t>3</a:t>
            </a:r>
            <a:r>
              <a:rPr sz="1600" b="1" spc="95" dirty="0">
                <a:solidFill>
                  <a:srgbClr val="CC0033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21980" y="4389644"/>
            <a:ext cx="2577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Инновационные</a:t>
            </a:r>
            <a:r>
              <a:rPr sz="1200" spc="-14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продукты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региона: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51497" y="1914618"/>
            <a:ext cx="1666239" cy="25044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77470">
              <a:lnSpc>
                <a:spcPct val="100800"/>
              </a:lnSpc>
              <a:spcBef>
                <a:spcPts val="85"/>
              </a:spcBef>
            </a:pPr>
            <a:r>
              <a:rPr sz="1200" spc="7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5" dirty="0">
                <a:latin typeface="Tahoma"/>
                <a:cs typeface="Tahoma"/>
              </a:rPr>
              <a:t>де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зводс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" dirty="0">
                <a:latin typeface="Tahoma"/>
                <a:cs typeface="Tahoma"/>
              </a:rPr>
              <a:t>ва 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95" dirty="0">
                <a:latin typeface="Tahoma"/>
                <a:cs typeface="Tahoma"/>
              </a:rPr>
              <a:t>0</a:t>
            </a:r>
            <a:r>
              <a:rPr sz="1200" spc="100" dirty="0">
                <a:latin typeface="Tahoma"/>
                <a:cs typeface="Tahoma"/>
              </a:rPr>
              <a:t>2</a:t>
            </a:r>
            <a:r>
              <a:rPr sz="1200" spc="125" dirty="0">
                <a:latin typeface="Tahoma"/>
                <a:cs typeface="Tahoma"/>
              </a:rPr>
              <a:t>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10" dirty="0">
                <a:solidFill>
                  <a:srgbClr val="606060"/>
                </a:solidFill>
                <a:latin typeface="Tahoma"/>
                <a:cs typeface="Tahoma"/>
              </a:rPr>
              <a:t>+0</a:t>
            </a:r>
            <a:r>
              <a:rPr sz="1200" spc="-55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110" dirty="0">
                <a:solidFill>
                  <a:srgbClr val="606060"/>
                </a:solidFill>
                <a:latin typeface="Microsoft Sans Serif"/>
                <a:cs typeface="Microsoft Sans Serif"/>
              </a:rPr>
              <a:t>4</a:t>
            </a:r>
            <a:r>
              <a:rPr sz="1200" spc="-4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п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r>
              <a:rPr sz="1200" spc="-30" dirty="0">
                <a:solidFill>
                  <a:srgbClr val="606060"/>
                </a:solidFill>
                <a:latin typeface="Tahoma"/>
                <a:cs typeface="Tahoma"/>
              </a:rPr>
              <a:t>п</a:t>
            </a:r>
            <a:r>
              <a:rPr sz="1200" spc="-55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9</a:t>
            </a:r>
            <a:r>
              <a:rPr sz="1200" spc="-114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62230">
              <a:lnSpc>
                <a:spcPct val="100800"/>
              </a:lnSpc>
              <a:spcBef>
                <a:spcPts val="545"/>
              </a:spcBef>
            </a:pPr>
            <a:r>
              <a:rPr sz="1200" spc="7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ст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95" dirty="0">
                <a:latin typeface="Tahoma"/>
                <a:cs typeface="Tahoma"/>
              </a:rPr>
              <a:t>0</a:t>
            </a:r>
            <a:r>
              <a:rPr sz="1200" spc="100" dirty="0">
                <a:latin typeface="Tahoma"/>
                <a:cs typeface="Tahoma"/>
              </a:rPr>
              <a:t>2</a:t>
            </a:r>
            <a:r>
              <a:rPr sz="1200" spc="125" dirty="0">
                <a:latin typeface="Tahoma"/>
                <a:cs typeface="Tahoma"/>
              </a:rPr>
              <a:t>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0" dirty="0">
                <a:solidFill>
                  <a:srgbClr val="606060"/>
                </a:solidFill>
                <a:latin typeface="Microsoft Sans Serif"/>
                <a:cs typeface="Microsoft Sans Serif"/>
              </a:rPr>
              <a:t>-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5</a:t>
            </a:r>
            <a:r>
              <a:rPr sz="1200" spc="-55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6</a:t>
            </a:r>
            <a:r>
              <a:rPr sz="1200" spc="-12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п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r>
              <a:rPr sz="1200" spc="-30" dirty="0">
                <a:solidFill>
                  <a:srgbClr val="606060"/>
                </a:solidFill>
                <a:latin typeface="Tahoma"/>
                <a:cs typeface="Tahoma"/>
              </a:rPr>
              <a:t>п</a:t>
            </a:r>
            <a:r>
              <a:rPr sz="1200" spc="-55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9</a:t>
            </a:r>
            <a:r>
              <a:rPr sz="1200" spc="-114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306070">
              <a:lnSpc>
                <a:spcPct val="100800"/>
              </a:lnSpc>
              <a:spcBef>
                <a:spcPts val="545"/>
              </a:spcBef>
            </a:pPr>
            <a:r>
              <a:rPr sz="1200" spc="70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нд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зн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но</a:t>
            </a:r>
            <a:r>
              <a:rPr sz="1200" spc="10" dirty="0">
                <a:latin typeface="Tahoma"/>
                <a:cs typeface="Tahoma"/>
              </a:rPr>
              <a:t>й 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0" dirty="0">
                <a:latin typeface="Tahoma"/>
                <a:cs typeface="Tahoma"/>
              </a:rPr>
              <a:t>гов</a:t>
            </a:r>
            <a:r>
              <a:rPr sz="1200" spc="15" dirty="0">
                <a:latin typeface="Tahoma"/>
                <a:cs typeface="Tahoma"/>
              </a:rPr>
              <a:t>ли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95" dirty="0">
                <a:latin typeface="Tahoma"/>
                <a:cs typeface="Tahoma"/>
              </a:rPr>
              <a:t>0</a:t>
            </a:r>
            <a:r>
              <a:rPr sz="1200" spc="100" dirty="0">
                <a:latin typeface="Tahoma"/>
                <a:cs typeface="Tahoma"/>
              </a:rPr>
              <a:t>2</a:t>
            </a:r>
            <a:r>
              <a:rPr sz="1200" spc="125" dirty="0">
                <a:latin typeface="Tahoma"/>
                <a:cs typeface="Tahoma"/>
              </a:rPr>
              <a:t>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0" dirty="0">
                <a:solidFill>
                  <a:srgbClr val="606060"/>
                </a:solidFill>
                <a:latin typeface="Microsoft Sans Serif"/>
                <a:cs typeface="Microsoft Sans Serif"/>
              </a:rPr>
              <a:t>-</a:t>
            </a:r>
            <a:r>
              <a:rPr sz="1200" spc="75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3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п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r>
              <a:rPr sz="1200" spc="-30" dirty="0">
                <a:solidFill>
                  <a:srgbClr val="606060"/>
                </a:solidFill>
                <a:latin typeface="Tahoma"/>
                <a:cs typeface="Tahoma"/>
              </a:rPr>
              <a:t>п</a:t>
            </a:r>
            <a:r>
              <a:rPr sz="1200" spc="-55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9</a:t>
            </a:r>
            <a:r>
              <a:rPr sz="1200" spc="-114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77470">
              <a:lnSpc>
                <a:spcPct val="100800"/>
              </a:lnSpc>
              <a:spcBef>
                <a:spcPts val="530"/>
              </a:spcBef>
            </a:pPr>
            <a:r>
              <a:rPr sz="1200" spc="7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5" dirty="0">
                <a:latin typeface="Tahoma"/>
                <a:cs typeface="Tahoma"/>
              </a:rPr>
              <a:t>де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зводс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" dirty="0">
                <a:latin typeface="Tahoma"/>
                <a:cs typeface="Tahoma"/>
              </a:rPr>
              <a:t>ва 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95" dirty="0">
                <a:latin typeface="Tahoma"/>
                <a:cs typeface="Tahoma"/>
              </a:rPr>
              <a:t>0</a:t>
            </a:r>
            <a:r>
              <a:rPr sz="1200" spc="100" dirty="0">
                <a:latin typeface="Tahoma"/>
                <a:cs typeface="Tahoma"/>
              </a:rPr>
              <a:t>2</a:t>
            </a:r>
            <a:r>
              <a:rPr sz="1200" spc="125" dirty="0">
                <a:latin typeface="Tahoma"/>
                <a:cs typeface="Tahoma"/>
              </a:rPr>
              <a:t>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0" dirty="0">
                <a:solidFill>
                  <a:srgbClr val="606060"/>
                </a:solidFill>
                <a:latin typeface="Microsoft Sans Serif"/>
                <a:cs typeface="Microsoft Sans Serif"/>
              </a:rPr>
              <a:t>-</a:t>
            </a:r>
            <a:r>
              <a:rPr sz="1200" spc="120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1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35" dirty="0">
                <a:solidFill>
                  <a:srgbClr val="606060"/>
                </a:solidFill>
                <a:latin typeface="Tahoma"/>
                <a:cs typeface="Tahoma"/>
              </a:rPr>
              <a:t>6</a:t>
            </a:r>
            <a:r>
              <a:rPr sz="1200" spc="-114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п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r>
              <a:rPr sz="1200" spc="-30" dirty="0">
                <a:solidFill>
                  <a:srgbClr val="606060"/>
                </a:solidFill>
                <a:latin typeface="Tahoma"/>
                <a:cs typeface="Tahoma"/>
              </a:rPr>
              <a:t>п</a:t>
            </a:r>
            <a:r>
              <a:rPr sz="1200" spc="-55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9</a:t>
            </a:r>
            <a:r>
              <a:rPr sz="1200" spc="-10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58135" y="4644214"/>
            <a:ext cx="1640205" cy="840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Tahoma"/>
                <a:cs typeface="Tahoma"/>
              </a:rPr>
              <a:t>Высокотехнологичное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машиностроение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spc="25" dirty="0">
                <a:latin typeface="Tahoma"/>
                <a:cs typeface="Tahoma"/>
              </a:rPr>
              <a:t>Робототехника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д</a:t>
            </a:r>
            <a:r>
              <a:rPr sz="1200" spc="35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э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они</a:t>
            </a:r>
            <a:r>
              <a:rPr sz="1200" spc="5" dirty="0">
                <a:latin typeface="Tahoma"/>
                <a:cs typeface="Tahoma"/>
              </a:rPr>
              <a:t>ка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58139" y="4680889"/>
            <a:ext cx="344170" cy="346710"/>
          </a:xfrm>
          <a:custGeom>
            <a:avLst/>
            <a:gdLst/>
            <a:ahLst/>
            <a:cxnLst/>
            <a:rect l="l" t="t" r="r" b="b"/>
            <a:pathLst>
              <a:path w="344170" h="346710">
                <a:moveTo>
                  <a:pt x="38150" y="68529"/>
                </a:moveTo>
                <a:lnTo>
                  <a:pt x="35877" y="66255"/>
                </a:lnTo>
                <a:lnTo>
                  <a:pt x="28651" y="66255"/>
                </a:lnTo>
                <a:lnTo>
                  <a:pt x="26377" y="68529"/>
                </a:lnTo>
                <a:lnTo>
                  <a:pt x="26377" y="74142"/>
                </a:lnTo>
                <a:lnTo>
                  <a:pt x="28651" y="76428"/>
                </a:lnTo>
                <a:lnTo>
                  <a:pt x="31457" y="76428"/>
                </a:lnTo>
                <a:lnTo>
                  <a:pt x="35877" y="76428"/>
                </a:lnTo>
                <a:lnTo>
                  <a:pt x="38150" y="74142"/>
                </a:lnTo>
                <a:lnTo>
                  <a:pt x="38150" y="68529"/>
                </a:lnTo>
                <a:close/>
              </a:path>
              <a:path w="344170" h="346710">
                <a:moveTo>
                  <a:pt x="192709" y="201625"/>
                </a:moveTo>
                <a:lnTo>
                  <a:pt x="191236" y="194335"/>
                </a:lnTo>
                <a:lnTo>
                  <a:pt x="190360" y="193040"/>
                </a:lnTo>
                <a:lnTo>
                  <a:pt x="187210" y="188366"/>
                </a:lnTo>
                <a:lnTo>
                  <a:pt x="182537" y="185229"/>
                </a:lnTo>
                <a:lnTo>
                  <a:pt x="182537" y="196888"/>
                </a:lnTo>
                <a:lnTo>
                  <a:pt x="182537" y="206349"/>
                </a:lnTo>
                <a:lnTo>
                  <a:pt x="178689" y="210210"/>
                </a:lnTo>
                <a:lnTo>
                  <a:pt x="169227" y="210210"/>
                </a:lnTo>
                <a:lnTo>
                  <a:pt x="165379" y="206349"/>
                </a:lnTo>
                <a:lnTo>
                  <a:pt x="165379" y="196888"/>
                </a:lnTo>
                <a:lnTo>
                  <a:pt x="169227" y="193040"/>
                </a:lnTo>
                <a:lnTo>
                  <a:pt x="178689" y="193040"/>
                </a:lnTo>
                <a:lnTo>
                  <a:pt x="182537" y="196888"/>
                </a:lnTo>
                <a:lnTo>
                  <a:pt x="182537" y="185229"/>
                </a:lnTo>
                <a:lnTo>
                  <a:pt x="181254" y="184353"/>
                </a:lnTo>
                <a:lnTo>
                  <a:pt x="173951" y="182867"/>
                </a:lnTo>
                <a:lnTo>
                  <a:pt x="166662" y="184353"/>
                </a:lnTo>
                <a:lnTo>
                  <a:pt x="160705" y="188366"/>
                </a:lnTo>
                <a:lnTo>
                  <a:pt x="156679" y="194335"/>
                </a:lnTo>
                <a:lnTo>
                  <a:pt x="155206" y="201625"/>
                </a:lnTo>
                <a:lnTo>
                  <a:pt x="156679" y="208915"/>
                </a:lnTo>
                <a:lnTo>
                  <a:pt x="160705" y="214871"/>
                </a:lnTo>
                <a:lnTo>
                  <a:pt x="166662" y="218897"/>
                </a:lnTo>
                <a:lnTo>
                  <a:pt x="173951" y="220370"/>
                </a:lnTo>
                <a:lnTo>
                  <a:pt x="181241" y="218897"/>
                </a:lnTo>
                <a:lnTo>
                  <a:pt x="187210" y="214871"/>
                </a:lnTo>
                <a:lnTo>
                  <a:pt x="190360" y="210210"/>
                </a:lnTo>
                <a:lnTo>
                  <a:pt x="191223" y="208915"/>
                </a:lnTo>
                <a:lnTo>
                  <a:pt x="192709" y="201625"/>
                </a:lnTo>
                <a:close/>
              </a:path>
              <a:path w="344170" h="346710">
                <a:moveTo>
                  <a:pt x="235216" y="83096"/>
                </a:moveTo>
                <a:lnTo>
                  <a:pt x="232943" y="80810"/>
                </a:lnTo>
                <a:lnTo>
                  <a:pt x="230136" y="80810"/>
                </a:lnTo>
                <a:lnTo>
                  <a:pt x="227330" y="80810"/>
                </a:lnTo>
                <a:lnTo>
                  <a:pt x="225044" y="83096"/>
                </a:lnTo>
                <a:lnTo>
                  <a:pt x="225044" y="90068"/>
                </a:lnTo>
                <a:lnTo>
                  <a:pt x="227330" y="92341"/>
                </a:lnTo>
                <a:lnTo>
                  <a:pt x="232943" y="92341"/>
                </a:lnTo>
                <a:lnTo>
                  <a:pt x="235216" y="90068"/>
                </a:lnTo>
                <a:lnTo>
                  <a:pt x="235216" y="83096"/>
                </a:lnTo>
                <a:close/>
              </a:path>
              <a:path w="344170" h="346710">
                <a:moveTo>
                  <a:pt x="235216" y="52616"/>
                </a:moveTo>
                <a:lnTo>
                  <a:pt x="232943" y="50342"/>
                </a:lnTo>
                <a:lnTo>
                  <a:pt x="230136" y="50342"/>
                </a:lnTo>
                <a:lnTo>
                  <a:pt x="227330" y="50342"/>
                </a:lnTo>
                <a:lnTo>
                  <a:pt x="225044" y="52616"/>
                </a:lnTo>
                <a:lnTo>
                  <a:pt x="225044" y="59588"/>
                </a:lnTo>
                <a:lnTo>
                  <a:pt x="227330" y="61861"/>
                </a:lnTo>
                <a:lnTo>
                  <a:pt x="232943" y="61861"/>
                </a:lnTo>
                <a:lnTo>
                  <a:pt x="235216" y="59588"/>
                </a:lnTo>
                <a:lnTo>
                  <a:pt x="235216" y="52616"/>
                </a:lnTo>
                <a:close/>
              </a:path>
              <a:path w="344170" h="346710">
                <a:moveTo>
                  <a:pt x="343598" y="43180"/>
                </a:moveTo>
                <a:lnTo>
                  <a:pt x="332232" y="20243"/>
                </a:lnTo>
                <a:lnTo>
                  <a:pt x="332232" y="43180"/>
                </a:lnTo>
                <a:lnTo>
                  <a:pt x="316522" y="43180"/>
                </a:lnTo>
                <a:lnTo>
                  <a:pt x="310527" y="33020"/>
                </a:lnTo>
                <a:lnTo>
                  <a:pt x="305269" y="24130"/>
                </a:lnTo>
                <a:lnTo>
                  <a:pt x="302818" y="22860"/>
                </a:lnTo>
                <a:lnTo>
                  <a:pt x="272923" y="22860"/>
                </a:lnTo>
                <a:lnTo>
                  <a:pt x="270586" y="24130"/>
                </a:lnTo>
                <a:lnTo>
                  <a:pt x="257098" y="44450"/>
                </a:lnTo>
                <a:lnTo>
                  <a:pt x="255193" y="39370"/>
                </a:lnTo>
                <a:lnTo>
                  <a:pt x="251777" y="35560"/>
                </a:lnTo>
                <a:lnTo>
                  <a:pt x="248589" y="33705"/>
                </a:lnTo>
                <a:lnTo>
                  <a:pt x="248589" y="45720"/>
                </a:lnTo>
                <a:lnTo>
                  <a:pt x="248589" y="95250"/>
                </a:lnTo>
                <a:lnTo>
                  <a:pt x="242773" y="101600"/>
                </a:lnTo>
                <a:lnTo>
                  <a:pt x="213169" y="101600"/>
                </a:lnTo>
                <a:lnTo>
                  <a:pt x="211670" y="100330"/>
                </a:lnTo>
                <a:lnTo>
                  <a:pt x="211670" y="91440"/>
                </a:lnTo>
                <a:lnTo>
                  <a:pt x="211670" y="88900"/>
                </a:lnTo>
                <a:lnTo>
                  <a:pt x="211670" y="41910"/>
                </a:lnTo>
                <a:lnTo>
                  <a:pt x="213169" y="39370"/>
                </a:lnTo>
                <a:lnTo>
                  <a:pt x="242773" y="39370"/>
                </a:lnTo>
                <a:lnTo>
                  <a:pt x="248589" y="45720"/>
                </a:lnTo>
                <a:lnTo>
                  <a:pt x="248589" y="33705"/>
                </a:lnTo>
                <a:lnTo>
                  <a:pt x="247434" y="33020"/>
                </a:lnTo>
                <a:lnTo>
                  <a:pt x="261670" y="11430"/>
                </a:lnTo>
                <a:lnTo>
                  <a:pt x="262686" y="10160"/>
                </a:lnTo>
                <a:lnTo>
                  <a:pt x="316115" y="10160"/>
                </a:lnTo>
                <a:lnTo>
                  <a:pt x="332232" y="43180"/>
                </a:lnTo>
                <a:lnTo>
                  <a:pt x="332232" y="20243"/>
                </a:lnTo>
                <a:lnTo>
                  <a:pt x="327240" y="10160"/>
                </a:lnTo>
                <a:lnTo>
                  <a:pt x="323456" y="2540"/>
                </a:lnTo>
                <a:lnTo>
                  <a:pt x="318122" y="0"/>
                </a:lnTo>
                <a:lnTo>
                  <a:pt x="260985" y="0"/>
                </a:lnTo>
                <a:lnTo>
                  <a:pt x="256146" y="2540"/>
                </a:lnTo>
                <a:lnTo>
                  <a:pt x="237312" y="29210"/>
                </a:lnTo>
                <a:lnTo>
                  <a:pt x="207568" y="29210"/>
                </a:lnTo>
                <a:lnTo>
                  <a:pt x="201510" y="35560"/>
                </a:lnTo>
                <a:lnTo>
                  <a:pt x="201510" y="49530"/>
                </a:lnTo>
                <a:lnTo>
                  <a:pt x="201510" y="59690"/>
                </a:lnTo>
                <a:lnTo>
                  <a:pt x="201510" y="82550"/>
                </a:lnTo>
                <a:lnTo>
                  <a:pt x="174345" y="81280"/>
                </a:lnTo>
                <a:lnTo>
                  <a:pt x="174345" y="60960"/>
                </a:lnTo>
                <a:lnTo>
                  <a:pt x="201510" y="59690"/>
                </a:lnTo>
                <a:lnTo>
                  <a:pt x="201510" y="49530"/>
                </a:lnTo>
                <a:lnTo>
                  <a:pt x="173215" y="50800"/>
                </a:lnTo>
                <a:lnTo>
                  <a:pt x="171196" y="45720"/>
                </a:lnTo>
                <a:lnTo>
                  <a:pt x="166687" y="43180"/>
                </a:lnTo>
                <a:lnTo>
                  <a:pt x="164172" y="43180"/>
                </a:lnTo>
                <a:lnTo>
                  <a:pt x="164172" y="54610"/>
                </a:lnTo>
                <a:lnTo>
                  <a:pt x="164172" y="87630"/>
                </a:lnTo>
                <a:lnTo>
                  <a:pt x="162953" y="88900"/>
                </a:lnTo>
                <a:lnTo>
                  <a:pt x="129552" y="88900"/>
                </a:lnTo>
                <a:lnTo>
                  <a:pt x="128333" y="87630"/>
                </a:lnTo>
                <a:lnTo>
                  <a:pt x="128333" y="86360"/>
                </a:lnTo>
                <a:lnTo>
                  <a:pt x="128333" y="78740"/>
                </a:lnTo>
                <a:lnTo>
                  <a:pt x="128333" y="62230"/>
                </a:lnTo>
                <a:lnTo>
                  <a:pt x="128333" y="54610"/>
                </a:lnTo>
                <a:lnTo>
                  <a:pt x="129552" y="53340"/>
                </a:lnTo>
                <a:lnTo>
                  <a:pt x="162953" y="53340"/>
                </a:lnTo>
                <a:lnTo>
                  <a:pt x="164172" y="54610"/>
                </a:lnTo>
                <a:lnTo>
                  <a:pt x="164172" y="43180"/>
                </a:lnTo>
                <a:lnTo>
                  <a:pt x="125031" y="43180"/>
                </a:lnTo>
                <a:lnTo>
                  <a:pt x="119964" y="46990"/>
                </a:lnTo>
                <a:lnTo>
                  <a:pt x="118567" y="52070"/>
                </a:lnTo>
                <a:lnTo>
                  <a:pt x="118160" y="52095"/>
                </a:lnTo>
                <a:lnTo>
                  <a:pt x="118160" y="62230"/>
                </a:lnTo>
                <a:lnTo>
                  <a:pt x="118160" y="78740"/>
                </a:lnTo>
                <a:lnTo>
                  <a:pt x="63690" y="76200"/>
                </a:lnTo>
                <a:lnTo>
                  <a:pt x="64071" y="74930"/>
                </a:lnTo>
                <a:lnTo>
                  <a:pt x="64274" y="72390"/>
                </a:lnTo>
                <a:lnTo>
                  <a:pt x="64274" y="68580"/>
                </a:lnTo>
                <a:lnTo>
                  <a:pt x="64084" y="66040"/>
                </a:lnTo>
                <a:lnTo>
                  <a:pt x="63715" y="64770"/>
                </a:lnTo>
                <a:lnTo>
                  <a:pt x="118160" y="62230"/>
                </a:lnTo>
                <a:lnTo>
                  <a:pt x="118160" y="52095"/>
                </a:lnTo>
                <a:lnTo>
                  <a:pt x="59994" y="54610"/>
                </a:lnTo>
                <a:lnTo>
                  <a:pt x="56502" y="48260"/>
                </a:lnTo>
                <a:lnTo>
                  <a:pt x="51028" y="43180"/>
                </a:lnTo>
                <a:lnTo>
                  <a:pt x="41605" y="39370"/>
                </a:lnTo>
                <a:lnTo>
                  <a:pt x="38633" y="40640"/>
                </a:lnTo>
                <a:lnTo>
                  <a:pt x="36525" y="45720"/>
                </a:lnTo>
                <a:lnTo>
                  <a:pt x="37782" y="49530"/>
                </a:lnTo>
                <a:lnTo>
                  <a:pt x="48717" y="53340"/>
                </a:lnTo>
                <a:lnTo>
                  <a:pt x="54102" y="62230"/>
                </a:lnTo>
                <a:lnTo>
                  <a:pt x="54102" y="71120"/>
                </a:lnTo>
                <a:lnTo>
                  <a:pt x="52374" y="78740"/>
                </a:lnTo>
                <a:lnTo>
                  <a:pt x="47663" y="86360"/>
                </a:lnTo>
                <a:lnTo>
                  <a:pt x="40678" y="91440"/>
                </a:lnTo>
                <a:lnTo>
                  <a:pt x="32131" y="92710"/>
                </a:lnTo>
                <a:lnTo>
                  <a:pt x="23596" y="91440"/>
                </a:lnTo>
                <a:lnTo>
                  <a:pt x="16611" y="86360"/>
                </a:lnTo>
                <a:lnTo>
                  <a:pt x="11899" y="78740"/>
                </a:lnTo>
                <a:lnTo>
                  <a:pt x="10172" y="71120"/>
                </a:lnTo>
                <a:lnTo>
                  <a:pt x="10172" y="62230"/>
                </a:lnTo>
                <a:lnTo>
                  <a:pt x="15125" y="54610"/>
                </a:lnTo>
                <a:lnTo>
                  <a:pt x="25336" y="49530"/>
                </a:lnTo>
                <a:lnTo>
                  <a:pt x="26416" y="46990"/>
                </a:lnTo>
                <a:lnTo>
                  <a:pt x="24028" y="41910"/>
                </a:lnTo>
                <a:lnTo>
                  <a:pt x="20993" y="40640"/>
                </a:lnTo>
                <a:lnTo>
                  <a:pt x="18453" y="41910"/>
                </a:lnTo>
                <a:lnTo>
                  <a:pt x="10845" y="46990"/>
                </a:lnTo>
                <a:lnTo>
                  <a:pt x="5029" y="53340"/>
                </a:lnTo>
                <a:lnTo>
                  <a:pt x="1308" y="62230"/>
                </a:lnTo>
                <a:lnTo>
                  <a:pt x="0" y="71120"/>
                </a:lnTo>
                <a:lnTo>
                  <a:pt x="2540" y="83820"/>
                </a:lnTo>
                <a:lnTo>
                  <a:pt x="9423" y="93980"/>
                </a:lnTo>
                <a:lnTo>
                  <a:pt x="19646" y="100330"/>
                </a:lnTo>
                <a:lnTo>
                  <a:pt x="32143" y="102870"/>
                </a:lnTo>
                <a:lnTo>
                  <a:pt x="36868" y="102870"/>
                </a:lnTo>
                <a:lnTo>
                  <a:pt x="134823" y="201930"/>
                </a:lnTo>
                <a:lnTo>
                  <a:pt x="129552" y="287020"/>
                </a:lnTo>
                <a:lnTo>
                  <a:pt x="99936" y="287020"/>
                </a:lnTo>
                <a:lnTo>
                  <a:pt x="92252" y="289560"/>
                </a:lnTo>
                <a:lnTo>
                  <a:pt x="85979" y="293370"/>
                </a:lnTo>
                <a:lnTo>
                  <a:pt x="81749" y="299720"/>
                </a:lnTo>
                <a:lnTo>
                  <a:pt x="80187" y="307340"/>
                </a:lnTo>
                <a:lnTo>
                  <a:pt x="80187" y="336550"/>
                </a:lnTo>
                <a:lnTo>
                  <a:pt x="76542" y="336550"/>
                </a:lnTo>
                <a:lnTo>
                  <a:pt x="74269" y="337820"/>
                </a:lnTo>
                <a:lnTo>
                  <a:pt x="74269" y="344170"/>
                </a:lnTo>
                <a:lnTo>
                  <a:pt x="76542" y="346710"/>
                </a:lnTo>
                <a:lnTo>
                  <a:pt x="273227" y="346710"/>
                </a:lnTo>
                <a:lnTo>
                  <a:pt x="275501" y="344170"/>
                </a:lnTo>
                <a:lnTo>
                  <a:pt x="275501" y="337820"/>
                </a:lnTo>
                <a:lnTo>
                  <a:pt x="273227" y="336550"/>
                </a:lnTo>
                <a:lnTo>
                  <a:pt x="267716" y="336550"/>
                </a:lnTo>
                <a:lnTo>
                  <a:pt x="267716" y="307340"/>
                </a:lnTo>
                <a:lnTo>
                  <a:pt x="266166" y="299720"/>
                </a:lnTo>
                <a:lnTo>
                  <a:pt x="261937" y="293370"/>
                </a:lnTo>
                <a:lnTo>
                  <a:pt x="255663" y="289560"/>
                </a:lnTo>
                <a:lnTo>
                  <a:pt x="247980" y="287020"/>
                </a:lnTo>
                <a:lnTo>
                  <a:pt x="244957" y="287020"/>
                </a:lnTo>
                <a:lnTo>
                  <a:pt x="242684" y="289560"/>
                </a:lnTo>
                <a:lnTo>
                  <a:pt x="242684" y="295910"/>
                </a:lnTo>
                <a:lnTo>
                  <a:pt x="244957" y="297180"/>
                </a:lnTo>
                <a:lnTo>
                  <a:pt x="253263" y="297180"/>
                </a:lnTo>
                <a:lnTo>
                  <a:pt x="257556" y="302260"/>
                </a:lnTo>
                <a:lnTo>
                  <a:pt x="257556" y="336550"/>
                </a:lnTo>
                <a:lnTo>
                  <a:pt x="90360" y="336550"/>
                </a:lnTo>
                <a:lnTo>
                  <a:pt x="90360" y="302260"/>
                </a:lnTo>
                <a:lnTo>
                  <a:pt x="94653" y="297180"/>
                </a:lnTo>
                <a:lnTo>
                  <a:pt x="228904" y="297180"/>
                </a:lnTo>
                <a:lnTo>
                  <a:pt x="231178" y="295910"/>
                </a:lnTo>
                <a:lnTo>
                  <a:pt x="231178" y="289560"/>
                </a:lnTo>
                <a:lnTo>
                  <a:pt x="228904" y="287020"/>
                </a:lnTo>
                <a:lnTo>
                  <a:pt x="218363" y="287020"/>
                </a:lnTo>
                <a:lnTo>
                  <a:pt x="214604" y="226060"/>
                </a:lnTo>
                <a:lnTo>
                  <a:pt x="213029" y="200660"/>
                </a:lnTo>
                <a:lnTo>
                  <a:pt x="212979" y="194310"/>
                </a:lnTo>
                <a:lnTo>
                  <a:pt x="211404" y="187960"/>
                </a:lnTo>
                <a:lnTo>
                  <a:pt x="208178" y="182219"/>
                </a:lnTo>
                <a:lnTo>
                  <a:pt x="208178" y="287020"/>
                </a:lnTo>
                <a:lnTo>
                  <a:pt x="196507" y="287020"/>
                </a:lnTo>
                <a:lnTo>
                  <a:pt x="196507" y="269240"/>
                </a:lnTo>
                <a:lnTo>
                  <a:pt x="196507" y="265430"/>
                </a:lnTo>
                <a:lnTo>
                  <a:pt x="191173" y="259080"/>
                </a:lnTo>
                <a:lnTo>
                  <a:pt x="186347" y="259080"/>
                </a:lnTo>
                <a:lnTo>
                  <a:pt x="186347" y="270510"/>
                </a:lnTo>
                <a:lnTo>
                  <a:pt x="186347" y="287020"/>
                </a:lnTo>
                <a:lnTo>
                  <a:pt x="161569" y="287020"/>
                </a:lnTo>
                <a:lnTo>
                  <a:pt x="161569" y="270510"/>
                </a:lnTo>
                <a:lnTo>
                  <a:pt x="162356" y="269240"/>
                </a:lnTo>
                <a:lnTo>
                  <a:pt x="185559" y="269240"/>
                </a:lnTo>
                <a:lnTo>
                  <a:pt x="186347" y="270510"/>
                </a:lnTo>
                <a:lnTo>
                  <a:pt x="186347" y="259080"/>
                </a:lnTo>
                <a:lnTo>
                  <a:pt x="156743" y="259080"/>
                </a:lnTo>
                <a:lnTo>
                  <a:pt x="151409" y="265430"/>
                </a:lnTo>
                <a:lnTo>
                  <a:pt x="151409" y="287020"/>
                </a:lnTo>
                <a:lnTo>
                  <a:pt x="139738" y="287020"/>
                </a:lnTo>
                <a:lnTo>
                  <a:pt x="143548" y="226060"/>
                </a:lnTo>
                <a:lnTo>
                  <a:pt x="149593" y="231140"/>
                </a:lnTo>
                <a:lnTo>
                  <a:pt x="156832" y="236220"/>
                </a:lnTo>
                <a:lnTo>
                  <a:pt x="165036" y="238760"/>
                </a:lnTo>
                <a:lnTo>
                  <a:pt x="173951" y="240030"/>
                </a:lnTo>
                <a:lnTo>
                  <a:pt x="182880" y="238760"/>
                </a:lnTo>
                <a:lnTo>
                  <a:pt x="191084" y="236220"/>
                </a:lnTo>
                <a:lnTo>
                  <a:pt x="198323" y="231140"/>
                </a:lnTo>
                <a:lnTo>
                  <a:pt x="199834" y="229870"/>
                </a:lnTo>
                <a:lnTo>
                  <a:pt x="204368" y="226060"/>
                </a:lnTo>
                <a:lnTo>
                  <a:pt x="208178" y="287020"/>
                </a:lnTo>
                <a:lnTo>
                  <a:pt x="208178" y="182219"/>
                </a:lnTo>
                <a:lnTo>
                  <a:pt x="207124" y="180340"/>
                </a:lnTo>
                <a:lnTo>
                  <a:pt x="204038" y="179070"/>
                </a:lnTo>
                <a:lnTo>
                  <a:pt x="199085" y="181610"/>
                </a:lnTo>
                <a:lnTo>
                  <a:pt x="198158" y="185420"/>
                </a:lnTo>
                <a:lnTo>
                  <a:pt x="201701" y="191770"/>
                </a:lnTo>
                <a:lnTo>
                  <a:pt x="202869" y="196850"/>
                </a:lnTo>
                <a:lnTo>
                  <a:pt x="202869" y="200660"/>
                </a:lnTo>
                <a:lnTo>
                  <a:pt x="200596" y="212090"/>
                </a:lnTo>
                <a:lnTo>
                  <a:pt x="194398" y="220980"/>
                </a:lnTo>
                <a:lnTo>
                  <a:pt x="185204" y="227330"/>
                </a:lnTo>
                <a:lnTo>
                  <a:pt x="173951" y="229870"/>
                </a:lnTo>
                <a:lnTo>
                  <a:pt x="162712" y="227330"/>
                </a:lnTo>
                <a:lnTo>
                  <a:pt x="160870" y="226060"/>
                </a:lnTo>
                <a:lnTo>
                  <a:pt x="153517" y="220980"/>
                </a:lnTo>
                <a:lnTo>
                  <a:pt x="147320" y="212090"/>
                </a:lnTo>
                <a:lnTo>
                  <a:pt x="145034" y="200660"/>
                </a:lnTo>
                <a:lnTo>
                  <a:pt x="147320" y="189230"/>
                </a:lnTo>
                <a:lnTo>
                  <a:pt x="153517" y="180340"/>
                </a:lnTo>
                <a:lnTo>
                  <a:pt x="162712" y="173990"/>
                </a:lnTo>
                <a:lnTo>
                  <a:pt x="173951" y="171450"/>
                </a:lnTo>
                <a:lnTo>
                  <a:pt x="178181" y="171450"/>
                </a:lnTo>
                <a:lnTo>
                  <a:pt x="182245" y="172720"/>
                </a:lnTo>
                <a:lnTo>
                  <a:pt x="188620" y="176530"/>
                </a:lnTo>
                <a:lnTo>
                  <a:pt x="191643" y="175260"/>
                </a:lnTo>
                <a:lnTo>
                  <a:pt x="193408" y="171450"/>
                </a:lnTo>
                <a:lnTo>
                  <a:pt x="193992" y="170180"/>
                </a:lnTo>
                <a:lnTo>
                  <a:pt x="192874" y="166370"/>
                </a:lnTo>
                <a:lnTo>
                  <a:pt x="185166" y="162560"/>
                </a:lnTo>
                <a:lnTo>
                  <a:pt x="179654" y="161290"/>
                </a:lnTo>
                <a:lnTo>
                  <a:pt x="173075" y="161290"/>
                </a:lnTo>
                <a:lnTo>
                  <a:pt x="171323" y="162560"/>
                </a:lnTo>
                <a:lnTo>
                  <a:pt x="158927" y="152171"/>
                </a:lnTo>
                <a:lnTo>
                  <a:pt x="158927" y="165100"/>
                </a:lnTo>
                <a:lnTo>
                  <a:pt x="151523" y="168910"/>
                </a:lnTo>
                <a:lnTo>
                  <a:pt x="145199" y="173990"/>
                </a:lnTo>
                <a:lnTo>
                  <a:pt x="140195" y="181610"/>
                </a:lnTo>
                <a:lnTo>
                  <a:pt x="136728" y="189230"/>
                </a:lnTo>
                <a:lnTo>
                  <a:pt x="47586" y="99060"/>
                </a:lnTo>
                <a:lnTo>
                  <a:pt x="52730" y="96520"/>
                </a:lnTo>
                <a:lnTo>
                  <a:pt x="55943" y="92710"/>
                </a:lnTo>
                <a:lnTo>
                  <a:pt x="57010" y="91440"/>
                </a:lnTo>
                <a:lnTo>
                  <a:pt x="59956" y="86360"/>
                </a:lnTo>
                <a:lnTo>
                  <a:pt x="65328" y="86360"/>
                </a:lnTo>
                <a:lnTo>
                  <a:pt x="158927" y="165100"/>
                </a:lnTo>
                <a:lnTo>
                  <a:pt x="158927" y="152171"/>
                </a:lnTo>
                <a:lnTo>
                  <a:pt x="82003" y="87630"/>
                </a:lnTo>
                <a:lnTo>
                  <a:pt x="118567" y="88900"/>
                </a:lnTo>
                <a:lnTo>
                  <a:pt x="119976" y="95250"/>
                </a:lnTo>
                <a:lnTo>
                  <a:pt x="125031" y="99060"/>
                </a:lnTo>
                <a:lnTo>
                  <a:pt x="166687" y="99060"/>
                </a:lnTo>
                <a:lnTo>
                  <a:pt x="171196" y="95250"/>
                </a:lnTo>
                <a:lnTo>
                  <a:pt x="173215" y="91440"/>
                </a:lnTo>
                <a:lnTo>
                  <a:pt x="201510" y="92710"/>
                </a:lnTo>
                <a:lnTo>
                  <a:pt x="201510" y="105410"/>
                </a:lnTo>
                <a:lnTo>
                  <a:pt x="207568" y="111760"/>
                </a:lnTo>
                <a:lnTo>
                  <a:pt x="237324" y="111760"/>
                </a:lnTo>
                <a:lnTo>
                  <a:pt x="256146" y="139700"/>
                </a:lnTo>
                <a:lnTo>
                  <a:pt x="260985" y="142240"/>
                </a:lnTo>
                <a:lnTo>
                  <a:pt x="318122" y="142240"/>
                </a:lnTo>
                <a:lnTo>
                  <a:pt x="323456" y="138430"/>
                </a:lnTo>
                <a:lnTo>
                  <a:pt x="326707" y="132080"/>
                </a:lnTo>
                <a:lnTo>
                  <a:pt x="343598" y="99060"/>
                </a:lnTo>
                <a:lnTo>
                  <a:pt x="343458" y="95250"/>
                </a:lnTo>
                <a:lnTo>
                  <a:pt x="340156" y="90170"/>
                </a:lnTo>
                <a:lnTo>
                  <a:pt x="337299" y="88900"/>
                </a:lnTo>
                <a:lnTo>
                  <a:pt x="332232" y="88900"/>
                </a:lnTo>
                <a:lnTo>
                  <a:pt x="332232" y="99060"/>
                </a:lnTo>
                <a:lnTo>
                  <a:pt x="317042" y="128270"/>
                </a:lnTo>
                <a:lnTo>
                  <a:pt x="316115" y="130810"/>
                </a:lnTo>
                <a:lnTo>
                  <a:pt x="314261" y="132080"/>
                </a:lnTo>
                <a:lnTo>
                  <a:pt x="264363" y="132080"/>
                </a:lnTo>
                <a:lnTo>
                  <a:pt x="262686" y="130810"/>
                </a:lnTo>
                <a:lnTo>
                  <a:pt x="247434" y="107950"/>
                </a:lnTo>
                <a:lnTo>
                  <a:pt x="251777" y="105410"/>
                </a:lnTo>
                <a:lnTo>
                  <a:pt x="255193" y="101600"/>
                </a:lnTo>
                <a:lnTo>
                  <a:pt x="257098" y="96520"/>
                </a:lnTo>
                <a:lnTo>
                  <a:pt x="270586" y="118110"/>
                </a:lnTo>
                <a:lnTo>
                  <a:pt x="272923" y="119380"/>
                </a:lnTo>
                <a:lnTo>
                  <a:pt x="302818" y="119380"/>
                </a:lnTo>
                <a:lnTo>
                  <a:pt x="305269" y="116840"/>
                </a:lnTo>
                <a:lnTo>
                  <a:pt x="310896" y="107950"/>
                </a:lnTo>
                <a:lnTo>
                  <a:pt x="316522" y="99060"/>
                </a:lnTo>
                <a:lnTo>
                  <a:pt x="332232" y="99060"/>
                </a:lnTo>
                <a:lnTo>
                  <a:pt x="332232" y="88900"/>
                </a:lnTo>
                <a:lnTo>
                  <a:pt x="312737" y="88900"/>
                </a:lnTo>
                <a:lnTo>
                  <a:pt x="309791" y="90170"/>
                </a:lnTo>
                <a:lnTo>
                  <a:pt x="298704" y="107950"/>
                </a:lnTo>
                <a:lnTo>
                  <a:pt x="276872" y="107950"/>
                </a:lnTo>
                <a:lnTo>
                  <a:pt x="269113" y="96520"/>
                </a:lnTo>
                <a:lnTo>
                  <a:pt x="258749" y="81280"/>
                </a:lnTo>
                <a:lnTo>
                  <a:pt x="258749" y="59690"/>
                </a:lnTo>
                <a:lnTo>
                  <a:pt x="269113" y="44450"/>
                </a:lnTo>
                <a:lnTo>
                  <a:pt x="276872" y="33020"/>
                </a:lnTo>
                <a:lnTo>
                  <a:pt x="298704" y="33020"/>
                </a:lnTo>
                <a:lnTo>
                  <a:pt x="309791" y="50800"/>
                </a:lnTo>
                <a:lnTo>
                  <a:pt x="312737" y="53340"/>
                </a:lnTo>
                <a:lnTo>
                  <a:pt x="337299" y="53340"/>
                </a:lnTo>
                <a:lnTo>
                  <a:pt x="340156" y="50800"/>
                </a:lnTo>
                <a:lnTo>
                  <a:pt x="343458" y="45720"/>
                </a:lnTo>
                <a:lnTo>
                  <a:pt x="343598" y="4318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722739" y="4659454"/>
            <a:ext cx="2687320" cy="364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</a:pPr>
            <a:r>
              <a:rPr sz="1100" spc="20" dirty="0">
                <a:latin typeface="Tahoma"/>
                <a:cs typeface="Tahoma"/>
              </a:rPr>
              <a:t>Беспроводная</a:t>
            </a:r>
            <a:r>
              <a:rPr sz="1100" spc="-150" dirty="0">
                <a:latin typeface="Tahoma"/>
                <a:cs typeface="Tahoma"/>
              </a:rPr>
              <a:t> </a:t>
            </a:r>
            <a:r>
              <a:rPr sz="1100" spc="15" dirty="0">
                <a:latin typeface="Tahoma"/>
                <a:cs typeface="Tahoma"/>
              </a:rPr>
              <a:t>оптическая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15" dirty="0">
                <a:latin typeface="Tahoma"/>
                <a:cs typeface="Tahoma"/>
              </a:rPr>
              <a:t>связь</a:t>
            </a:r>
            <a:endParaRPr sz="1100">
              <a:latin typeface="Tahoma"/>
              <a:cs typeface="Tahoma"/>
            </a:endParaRPr>
          </a:p>
          <a:p>
            <a:pPr marL="184785">
              <a:lnSpc>
                <a:spcPct val="100000"/>
              </a:lnSpc>
              <a:spcBef>
                <a:spcPts val="20"/>
              </a:spcBef>
            </a:pPr>
            <a:r>
              <a:rPr sz="1100" spc="10" dirty="0">
                <a:latin typeface="Tahoma"/>
                <a:cs typeface="Tahoma"/>
              </a:rPr>
              <a:t>на</a:t>
            </a:r>
            <a:r>
              <a:rPr sz="1100" spc="-130" dirty="0">
                <a:latin typeface="Tahoma"/>
                <a:cs typeface="Tahoma"/>
              </a:rPr>
              <a:t> </a:t>
            </a:r>
            <a:r>
              <a:rPr sz="1100" spc="25" dirty="0">
                <a:latin typeface="Tahoma"/>
                <a:cs typeface="Tahoma"/>
              </a:rPr>
              <a:t>базе</a:t>
            </a:r>
            <a:r>
              <a:rPr sz="1100" spc="-114" dirty="0">
                <a:latin typeface="Tahoma"/>
                <a:cs typeface="Tahoma"/>
              </a:rPr>
              <a:t> </a:t>
            </a:r>
            <a:r>
              <a:rPr sz="1100" spc="20" dirty="0">
                <a:latin typeface="Tahoma"/>
                <a:cs typeface="Tahoma"/>
              </a:rPr>
              <a:t>технологии</a:t>
            </a:r>
            <a:r>
              <a:rPr sz="1100" spc="-130" dirty="0">
                <a:latin typeface="Tahoma"/>
                <a:cs typeface="Tahoma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Free-Space</a:t>
            </a:r>
            <a:r>
              <a:rPr sz="1100" spc="-90" dirty="0">
                <a:latin typeface="Microsoft Sans Serif"/>
                <a:cs typeface="Microsoft Sans Serif"/>
              </a:rPr>
              <a:t> </a:t>
            </a:r>
            <a:r>
              <a:rPr sz="1100" spc="20" dirty="0">
                <a:latin typeface="Microsoft Sans Serif"/>
                <a:cs typeface="Microsoft Sans Serif"/>
              </a:rPr>
              <a:t>Optics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669029" y="4670297"/>
            <a:ext cx="0" cy="369570"/>
          </a:xfrm>
          <a:custGeom>
            <a:avLst/>
            <a:gdLst/>
            <a:ahLst/>
            <a:cxnLst/>
            <a:rect l="l" t="t" r="r" b="b"/>
            <a:pathLst>
              <a:path h="369570">
                <a:moveTo>
                  <a:pt x="0" y="0"/>
                </a:moveTo>
                <a:lnTo>
                  <a:pt x="0" y="369417"/>
                </a:lnTo>
              </a:path>
            </a:pathLst>
          </a:custGeom>
          <a:ln w="38100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3102865" y="4631435"/>
            <a:ext cx="476250" cy="2734310"/>
            <a:chOff x="3102865" y="4631435"/>
            <a:chExt cx="476250" cy="2734310"/>
          </a:xfrm>
        </p:grpSpPr>
        <p:sp>
          <p:nvSpPr>
            <p:cNvPr id="58" name="object 58"/>
            <p:cNvSpPr/>
            <p:nvPr/>
          </p:nvSpPr>
          <p:spPr>
            <a:xfrm>
              <a:off x="3140963" y="4669535"/>
              <a:ext cx="431800" cy="368935"/>
            </a:xfrm>
            <a:custGeom>
              <a:avLst/>
              <a:gdLst/>
              <a:ahLst/>
              <a:cxnLst/>
              <a:rect l="l" t="t" r="r" b="b"/>
              <a:pathLst>
                <a:path w="431800" h="368935">
                  <a:moveTo>
                    <a:pt x="0" y="0"/>
                  </a:moveTo>
                  <a:lnTo>
                    <a:pt x="38100" y="0"/>
                  </a:lnTo>
                  <a:lnTo>
                    <a:pt x="431292" y="0"/>
                  </a:lnTo>
                  <a:lnTo>
                    <a:pt x="431292" y="368808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102865" y="463143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38100"/>
                  </a:lnTo>
                  <a:lnTo>
                    <a:pt x="38100" y="76200"/>
                  </a:lnTo>
                  <a:lnTo>
                    <a:pt x="76200" y="381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140963" y="5116067"/>
              <a:ext cx="431800" cy="368935"/>
            </a:xfrm>
            <a:custGeom>
              <a:avLst/>
              <a:gdLst/>
              <a:ahLst/>
              <a:cxnLst/>
              <a:rect l="l" t="t" r="r" b="b"/>
              <a:pathLst>
                <a:path w="431800" h="368935">
                  <a:moveTo>
                    <a:pt x="0" y="0"/>
                  </a:moveTo>
                  <a:lnTo>
                    <a:pt x="38100" y="0"/>
                  </a:lnTo>
                  <a:lnTo>
                    <a:pt x="431292" y="0"/>
                  </a:lnTo>
                  <a:lnTo>
                    <a:pt x="431292" y="368808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102865" y="507796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38100"/>
                  </a:lnTo>
                  <a:lnTo>
                    <a:pt x="38100" y="76200"/>
                  </a:lnTo>
                  <a:lnTo>
                    <a:pt x="76200" y="381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140963" y="5559551"/>
              <a:ext cx="431800" cy="1800225"/>
            </a:xfrm>
            <a:custGeom>
              <a:avLst/>
              <a:gdLst/>
              <a:ahLst/>
              <a:cxnLst/>
              <a:rect l="l" t="t" r="r" b="b"/>
              <a:pathLst>
                <a:path w="431800" h="1800225">
                  <a:moveTo>
                    <a:pt x="0" y="0"/>
                  </a:moveTo>
                  <a:lnTo>
                    <a:pt x="38100" y="0"/>
                  </a:lnTo>
                  <a:lnTo>
                    <a:pt x="431292" y="0"/>
                  </a:lnTo>
                  <a:lnTo>
                    <a:pt x="431292" y="1799844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02865" y="55214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38100"/>
                  </a:lnTo>
                  <a:lnTo>
                    <a:pt x="38100" y="76200"/>
                  </a:lnTo>
                  <a:lnTo>
                    <a:pt x="76200" y="381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4" name="object 6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709" y="5120996"/>
            <a:ext cx="272092" cy="359690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3722635" y="5106513"/>
            <a:ext cx="2643505" cy="2264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410845" indent="-1727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</a:pPr>
            <a:r>
              <a:rPr sz="1100" spc="65" dirty="0">
                <a:latin typeface="Tahoma"/>
                <a:cs typeface="Tahoma"/>
              </a:rPr>
              <a:t>Р</a:t>
            </a:r>
            <a:r>
              <a:rPr sz="1100" spc="40" dirty="0">
                <a:latin typeface="Tahoma"/>
                <a:cs typeface="Tahoma"/>
              </a:rPr>
              <a:t>о</a:t>
            </a:r>
            <a:r>
              <a:rPr sz="1100" spc="35" dirty="0">
                <a:latin typeface="Tahoma"/>
                <a:cs typeface="Tahoma"/>
              </a:rPr>
              <a:t>б</a:t>
            </a:r>
            <a:r>
              <a:rPr sz="1100" spc="30" dirty="0">
                <a:latin typeface="Tahoma"/>
                <a:cs typeface="Tahoma"/>
              </a:rPr>
              <a:t>от</a:t>
            </a:r>
            <a:r>
              <a:rPr sz="1100" spc="10" dirty="0">
                <a:latin typeface="Tahoma"/>
                <a:cs typeface="Tahoma"/>
              </a:rPr>
              <a:t>и</a:t>
            </a:r>
            <a:r>
              <a:rPr sz="1100" spc="30" dirty="0">
                <a:latin typeface="Tahoma"/>
                <a:cs typeface="Tahoma"/>
              </a:rPr>
              <a:t>з</a:t>
            </a:r>
            <a:r>
              <a:rPr sz="1100" spc="10" dirty="0">
                <a:latin typeface="Tahoma"/>
                <a:cs typeface="Tahoma"/>
              </a:rPr>
              <a:t>и</a:t>
            </a:r>
            <a:r>
              <a:rPr sz="1100" spc="45" dirty="0">
                <a:latin typeface="Tahoma"/>
                <a:cs typeface="Tahoma"/>
              </a:rPr>
              <a:t>р</a:t>
            </a:r>
            <a:r>
              <a:rPr sz="1100" spc="10" dirty="0">
                <a:latin typeface="Tahoma"/>
                <a:cs typeface="Tahoma"/>
              </a:rPr>
              <a:t>о</a:t>
            </a:r>
            <a:r>
              <a:rPr sz="1100" spc="5" dirty="0">
                <a:latin typeface="Tahoma"/>
                <a:cs typeface="Tahoma"/>
              </a:rPr>
              <a:t>ва</a:t>
            </a:r>
            <a:r>
              <a:rPr sz="1100" spc="15" dirty="0">
                <a:latin typeface="Tahoma"/>
                <a:cs typeface="Tahoma"/>
              </a:rPr>
              <a:t>нн</a:t>
            </a:r>
            <a:r>
              <a:rPr sz="1100" spc="-10" dirty="0">
                <a:latin typeface="Tahoma"/>
                <a:cs typeface="Tahoma"/>
              </a:rPr>
              <a:t>ая</a:t>
            </a:r>
            <a:r>
              <a:rPr sz="1100" spc="-135" dirty="0">
                <a:latin typeface="Tahoma"/>
                <a:cs typeface="Tahoma"/>
              </a:rPr>
              <a:t> </a:t>
            </a:r>
            <a:r>
              <a:rPr sz="1100" spc="90" dirty="0">
                <a:latin typeface="Tahoma"/>
                <a:cs typeface="Tahoma"/>
              </a:rPr>
              <a:t>с</a:t>
            </a:r>
            <a:r>
              <a:rPr sz="1100" spc="10" dirty="0">
                <a:latin typeface="Tahoma"/>
                <a:cs typeface="Tahoma"/>
              </a:rPr>
              <a:t>и</a:t>
            </a:r>
            <a:r>
              <a:rPr sz="1100" spc="85" dirty="0">
                <a:latin typeface="Tahoma"/>
                <a:cs typeface="Tahoma"/>
              </a:rPr>
              <a:t>с</a:t>
            </a:r>
            <a:r>
              <a:rPr sz="1100" spc="25" dirty="0">
                <a:latin typeface="Tahoma"/>
                <a:cs typeface="Tahoma"/>
              </a:rPr>
              <a:t>т</a:t>
            </a:r>
            <a:r>
              <a:rPr sz="1100" spc="15" dirty="0">
                <a:latin typeface="Tahoma"/>
                <a:cs typeface="Tahoma"/>
              </a:rPr>
              <a:t>е</a:t>
            </a:r>
            <a:r>
              <a:rPr sz="1100" spc="95" dirty="0">
                <a:latin typeface="Tahoma"/>
                <a:cs typeface="Tahoma"/>
              </a:rPr>
              <a:t>м</a:t>
            </a:r>
            <a:r>
              <a:rPr sz="1100" spc="5" dirty="0">
                <a:latin typeface="Tahoma"/>
                <a:cs typeface="Tahoma"/>
              </a:rPr>
              <a:t>а  </a:t>
            </a:r>
            <a:r>
              <a:rPr sz="1100" spc="40" dirty="0">
                <a:latin typeface="Tahoma"/>
                <a:cs typeface="Tahoma"/>
              </a:rPr>
              <a:t>б</a:t>
            </a:r>
            <a:r>
              <a:rPr sz="1100" spc="15" dirty="0">
                <a:latin typeface="Tahoma"/>
                <a:cs typeface="Tahoma"/>
              </a:rPr>
              <a:t>е</a:t>
            </a:r>
            <a:r>
              <a:rPr sz="1100" spc="90" dirty="0">
                <a:latin typeface="Tahoma"/>
                <a:cs typeface="Tahoma"/>
              </a:rPr>
              <a:t>с</a:t>
            </a:r>
            <a:r>
              <a:rPr sz="1100" spc="25" dirty="0">
                <a:latin typeface="Tahoma"/>
                <a:cs typeface="Tahoma"/>
              </a:rPr>
              <a:t>к</a:t>
            </a:r>
            <a:r>
              <a:rPr sz="1100" spc="20" dirty="0">
                <a:latin typeface="Tahoma"/>
                <a:cs typeface="Tahoma"/>
              </a:rPr>
              <a:t>о</a:t>
            </a:r>
            <a:r>
              <a:rPr sz="1100" spc="25" dirty="0">
                <a:latin typeface="Tahoma"/>
                <a:cs typeface="Tahoma"/>
              </a:rPr>
              <a:t>н</a:t>
            </a:r>
            <a:r>
              <a:rPr sz="1100" spc="15" dirty="0">
                <a:latin typeface="Tahoma"/>
                <a:cs typeface="Tahoma"/>
              </a:rPr>
              <a:t>т</a:t>
            </a:r>
            <a:r>
              <a:rPr sz="1100" spc="5" dirty="0">
                <a:latin typeface="Tahoma"/>
                <a:cs typeface="Tahoma"/>
              </a:rPr>
              <a:t>а</a:t>
            </a:r>
            <a:r>
              <a:rPr sz="1100" spc="20" dirty="0">
                <a:latin typeface="Tahoma"/>
                <a:cs typeface="Tahoma"/>
              </a:rPr>
              <a:t>к</a:t>
            </a:r>
            <a:r>
              <a:rPr sz="1100" spc="15" dirty="0">
                <a:latin typeface="Tahoma"/>
                <a:cs typeface="Tahoma"/>
              </a:rPr>
              <a:t>т</a:t>
            </a:r>
            <a:r>
              <a:rPr sz="1100" spc="25" dirty="0">
                <a:latin typeface="Tahoma"/>
                <a:cs typeface="Tahoma"/>
              </a:rPr>
              <a:t>н</a:t>
            </a:r>
            <a:r>
              <a:rPr sz="1100" spc="20" dirty="0">
                <a:latin typeface="Tahoma"/>
                <a:cs typeface="Tahoma"/>
              </a:rPr>
              <a:t>о</a:t>
            </a:r>
            <a:r>
              <a:rPr sz="1100" spc="15" dirty="0">
                <a:latin typeface="Tahoma"/>
                <a:cs typeface="Tahoma"/>
              </a:rPr>
              <a:t>й</a:t>
            </a:r>
            <a:r>
              <a:rPr sz="1100" spc="-14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вы</a:t>
            </a:r>
            <a:r>
              <a:rPr sz="1100" spc="35" dirty="0">
                <a:latin typeface="Tahoma"/>
                <a:cs typeface="Tahoma"/>
              </a:rPr>
              <a:t>д</a:t>
            </a:r>
            <a:r>
              <a:rPr sz="1100" spc="25" dirty="0">
                <a:latin typeface="Tahoma"/>
                <a:cs typeface="Tahoma"/>
              </a:rPr>
              <a:t>а</a:t>
            </a:r>
            <a:r>
              <a:rPr sz="1100" spc="5" dirty="0">
                <a:latin typeface="Tahoma"/>
                <a:cs typeface="Tahoma"/>
              </a:rPr>
              <a:t>ч</a:t>
            </a:r>
            <a:r>
              <a:rPr sz="1100" dirty="0">
                <a:latin typeface="Tahoma"/>
                <a:cs typeface="Tahoma"/>
              </a:rPr>
              <a:t>и</a:t>
            </a:r>
            <a:r>
              <a:rPr sz="1100" spc="-145" dirty="0">
                <a:latin typeface="Tahoma"/>
                <a:cs typeface="Tahoma"/>
              </a:rPr>
              <a:t> </a:t>
            </a:r>
            <a:r>
              <a:rPr sz="1100" spc="30" dirty="0">
                <a:latin typeface="Tahoma"/>
                <a:cs typeface="Tahoma"/>
              </a:rPr>
              <a:t>з</a:t>
            </a:r>
            <a:r>
              <a:rPr sz="1100" spc="5" dirty="0">
                <a:latin typeface="Tahoma"/>
                <a:cs typeface="Tahoma"/>
              </a:rPr>
              <a:t>а</a:t>
            </a:r>
            <a:r>
              <a:rPr sz="1100" spc="10" dirty="0">
                <a:latin typeface="Tahoma"/>
                <a:cs typeface="Tahoma"/>
              </a:rPr>
              <a:t>ка</a:t>
            </a:r>
            <a:r>
              <a:rPr sz="1100" spc="30" dirty="0">
                <a:latin typeface="Tahoma"/>
                <a:cs typeface="Tahoma"/>
              </a:rPr>
              <a:t>з</a:t>
            </a:r>
            <a:r>
              <a:rPr sz="1100" spc="35" dirty="0">
                <a:latin typeface="Tahoma"/>
                <a:cs typeface="Tahoma"/>
              </a:rPr>
              <a:t>о</a:t>
            </a:r>
            <a:r>
              <a:rPr sz="1100" spc="-10" dirty="0">
                <a:latin typeface="Tahoma"/>
                <a:cs typeface="Tahoma"/>
              </a:rPr>
              <a:t>в</a:t>
            </a:r>
            <a:endParaRPr sz="1100">
              <a:latin typeface="Tahoma"/>
              <a:cs typeface="Tahoma"/>
            </a:endParaRPr>
          </a:p>
          <a:p>
            <a:pPr marL="184785" indent="-172720">
              <a:lnSpc>
                <a:spcPts val="1310"/>
              </a:lnSpc>
              <a:spcBef>
                <a:spcPts val="605"/>
              </a:spcBef>
              <a:buFont typeface="Arial MT"/>
              <a:buChar char="•"/>
              <a:tabLst>
                <a:tab pos="185420" algn="l"/>
              </a:tabLst>
            </a:pPr>
            <a:r>
              <a:rPr sz="1100" spc="114" dirty="0">
                <a:latin typeface="Tahoma"/>
                <a:cs typeface="Tahoma"/>
              </a:rPr>
              <a:t>С</a:t>
            </a:r>
            <a:r>
              <a:rPr sz="1100" spc="10" dirty="0">
                <a:latin typeface="Tahoma"/>
                <a:cs typeface="Tahoma"/>
              </a:rPr>
              <a:t>и</a:t>
            </a:r>
            <a:r>
              <a:rPr sz="1100" spc="90" dirty="0">
                <a:latin typeface="Tahoma"/>
                <a:cs typeface="Tahoma"/>
              </a:rPr>
              <a:t>с</a:t>
            </a:r>
            <a:r>
              <a:rPr sz="1100" spc="25" dirty="0">
                <a:latin typeface="Tahoma"/>
                <a:cs typeface="Tahoma"/>
              </a:rPr>
              <a:t>т</a:t>
            </a:r>
            <a:r>
              <a:rPr sz="1100" spc="15" dirty="0">
                <a:latin typeface="Tahoma"/>
                <a:cs typeface="Tahoma"/>
              </a:rPr>
              <a:t>е</a:t>
            </a:r>
            <a:r>
              <a:rPr sz="1100" spc="95" dirty="0">
                <a:latin typeface="Tahoma"/>
                <a:cs typeface="Tahoma"/>
              </a:rPr>
              <a:t>м</a:t>
            </a:r>
            <a:r>
              <a:rPr sz="1100" spc="5" dirty="0">
                <a:latin typeface="Tahoma"/>
                <a:cs typeface="Tahoma"/>
              </a:rPr>
              <a:t>а</a:t>
            </a:r>
            <a:r>
              <a:rPr sz="1100" spc="-130" dirty="0">
                <a:latin typeface="Tahoma"/>
                <a:cs typeface="Tahoma"/>
              </a:rPr>
              <a:t> </a:t>
            </a:r>
            <a:r>
              <a:rPr sz="1100" spc="25" dirty="0">
                <a:latin typeface="Tahoma"/>
                <a:cs typeface="Tahoma"/>
              </a:rPr>
              <a:t>т</a:t>
            </a:r>
            <a:r>
              <a:rPr sz="1100" spc="15" dirty="0">
                <a:latin typeface="Tahoma"/>
                <a:cs typeface="Tahoma"/>
              </a:rPr>
              <a:t>е</a:t>
            </a:r>
            <a:r>
              <a:rPr sz="1100" spc="20" dirty="0">
                <a:latin typeface="Tahoma"/>
                <a:cs typeface="Tahoma"/>
              </a:rPr>
              <a:t>хн</a:t>
            </a:r>
            <a:r>
              <a:rPr sz="1100" spc="10" dirty="0">
                <a:latin typeface="Tahoma"/>
                <a:cs typeface="Tahoma"/>
              </a:rPr>
              <a:t>ич</a:t>
            </a:r>
            <a:r>
              <a:rPr sz="1100" dirty="0">
                <a:latin typeface="Tahoma"/>
                <a:cs typeface="Tahoma"/>
              </a:rPr>
              <a:t>е</a:t>
            </a:r>
            <a:r>
              <a:rPr sz="1100" spc="75" dirty="0">
                <a:latin typeface="Tahoma"/>
                <a:cs typeface="Tahoma"/>
              </a:rPr>
              <a:t>с</a:t>
            </a:r>
            <a:r>
              <a:rPr sz="1100" dirty="0">
                <a:latin typeface="Tahoma"/>
                <a:cs typeface="Tahoma"/>
              </a:rPr>
              <a:t>к</a:t>
            </a:r>
            <a:r>
              <a:rPr sz="1100" spc="35" dirty="0">
                <a:latin typeface="Tahoma"/>
                <a:cs typeface="Tahoma"/>
              </a:rPr>
              <a:t>о</a:t>
            </a:r>
            <a:r>
              <a:rPr sz="1100" spc="30" dirty="0">
                <a:latin typeface="Tahoma"/>
                <a:cs typeface="Tahoma"/>
              </a:rPr>
              <a:t>г</a:t>
            </a:r>
            <a:r>
              <a:rPr sz="1100" spc="35" dirty="0">
                <a:latin typeface="Tahoma"/>
                <a:cs typeface="Tahoma"/>
              </a:rPr>
              <a:t>о</a:t>
            </a:r>
            <a:r>
              <a:rPr sz="1100" spc="-140" dirty="0">
                <a:latin typeface="Tahoma"/>
                <a:cs typeface="Tahoma"/>
              </a:rPr>
              <a:t> </a:t>
            </a:r>
            <a:r>
              <a:rPr sz="1100" spc="30" dirty="0">
                <a:latin typeface="Tahoma"/>
                <a:cs typeface="Tahoma"/>
              </a:rPr>
              <a:t>з</a:t>
            </a:r>
            <a:r>
              <a:rPr sz="1100" spc="45" dirty="0">
                <a:latin typeface="Tahoma"/>
                <a:cs typeface="Tahoma"/>
              </a:rPr>
              <a:t>р</a:t>
            </a:r>
            <a:r>
              <a:rPr sz="1100" spc="15" dirty="0">
                <a:latin typeface="Tahoma"/>
                <a:cs typeface="Tahoma"/>
              </a:rPr>
              <a:t>ен</a:t>
            </a:r>
            <a:r>
              <a:rPr sz="1100" spc="5" dirty="0">
                <a:latin typeface="Tahoma"/>
                <a:cs typeface="Tahoma"/>
              </a:rPr>
              <a:t>и</a:t>
            </a:r>
            <a:r>
              <a:rPr sz="1100" spc="-25" dirty="0">
                <a:latin typeface="Tahoma"/>
                <a:cs typeface="Tahoma"/>
              </a:rPr>
              <a:t>я</a:t>
            </a:r>
            <a:endParaRPr sz="1100">
              <a:latin typeface="Tahoma"/>
              <a:cs typeface="Tahoma"/>
            </a:endParaRPr>
          </a:p>
          <a:p>
            <a:pPr marL="184785">
              <a:lnSpc>
                <a:spcPts val="1310"/>
              </a:lnSpc>
            </a:pPr>
            <a:r>
              <a:rPr sz="1100" spc="25" dirty="0">
                <a:latin typeface="Tahoma"/>
                <a:cs typeface="Tahoma"/>
              </a:rPr>
              <a:t>«</a:t>
            </a:r>
            <a:r>
              <a:rPr sz="1100" spc="-45" dirty="0">
                <a:latin typeface="Microsoft Sans Serif"/>
                <a:cs typeface="Microsoft Sans Serif"/>
              </a:rPr>
              <a:t>K</a:t>
            </a:r>
            <a:r>
              <a:rPr sz="1100" spc="10" dirty="0">
                <a:latin typeface="Microsoft Sans Serif"/>
                <a:cs typeface="Microsoft Sans Serif"/>
              </a:rPr>
              <a:t>v</a:t>
            </a:r>
            <a:r>
              <a:rPr sz="1100" spc="-5" dirty="0">
                <a:latin typeface="Microsoft Sans Serif"/>
                <a:cs typeface="Microsoft Sans Serif"/>
              </a:rPr>
              <a:t>a</a:t>
            </a:r>
            <a:r>
              <a:rPr sz="1100" spc="-10" dirty="0">
                <a:latin typeface="Microsoft Sans Serif"/>
                <a:cs typeface="Microsoft Sans Serif"/>
              </a:rPr>
              <a:t>n</a:t>
            </a:r>
            <a:r>
              <a:rPr sz="1100" spc="65" dirty="0">
                <a:latin typeface="Microsoft Sans Serif"/>
                <a:cs typeface="Microsoft Sans Serif"/>
              </a:rPr>
              <a:t>t</a:t>
            </a:r>
            <a:r>
              <a:rPr sz="1100" spc="35" dirty="0">
                <a:latin typeface="Microsoft Sans Serif"/>
                <a:cs typeface="Microsoft Sans Serif"/>
              </a:rPr>
              <a:t>r</a:t>
            </a:r>
            <a:r>
              <a:rPr sz="1100" spc="15" dirty="0">
                <a:latin typeface="Microsoft Sans Serif"/>
                <a:cs typeface="Microsoft Sans Serif"/>
              </a:rPr>
              <a:t>on</a:t>
            </a:r>
            <a:r>
              <a:rPr sz="1100" spc="-60" dirty="0">
                <a:latin typeface="Microsoft Sans Serif"/>
                <a:cs typeface="Microsoft Sans Serif"/>
              </a:rPr>
              <a:t> </a:t>
            </a:r>
            <a:r>
              <a:rPr sz="1100" spc="-55" dirty="0">
                <a:latin typeface="Microsoft Sans Serif"/>
                <a:cs typeface="Microsoft Sans Serif"/>
              </a:rPr>
              <a:t>S</a:t>
            </a:r>
            <a:r>
              <a:rPr sz="1100" spc="40" dirty="0">
                <a:latin typeface="Microsoft Sans Serif"/>
                <a:cs typeface="Microsoft Sans Serif"/>
              </a:rPr>
              <a:t>m</a:t>
            </a:r>
            <a:r>
              <a:rPr sz="1100" spc="-30" dirty="0">
                <a:latin typeface="Microsoft Sans Serif"/>
                <a:cs typeface="Microsoft Sans Serif"/>
              </a:rPr>
              <a:t>a</a:t>
            </a:r>
            <a:r>
              <a:rPr sz="1100" spc="35" dirty="0">
                <a:latin typeface="Microsoft Sans Serif"/>
                <a:cs typeface="Microsoft Sans Serif"/>
              </a:rPr>
              <a:t>r</a:t>
            </a:r>
            <a:r>
              <a:rPr sz="1100" spc="65" dirty="0">
                <a:latin typeface="Microsoft Sans Serif"/>
                <a:cs typeface="Microsoft Sans Serif"/>
              </a:rPr>
              <a:t>t</a:t>
            </a:r>
            <a:r>
              <a:rPr sz="1100" spc="30" dirty="0">
                <a:latin typeface="Tahoma"/>
                <a:cs typeface="Tahoma"/>
              </a:rPr>
              <a:t>»</a:t>
            </a:r>
            <a:endParaRPr sz="110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85420" algn="l"/>
              </a:tabLst>
            </a:pPr>
            <a:r>
              <a:rPr sz="1100" spc="15" dirty="0">
                <a:latin typeface="Tahoma"/>
                <a:cs typeface="Tahoma"/>
              </a:rPr>
              <a:t>Бе</a:t>
            </a:r>
            <a:r>
              <a:rPr sz="1100" spc="90" dirty="0">
                <a:latin typeface="Tahoma"/>
                <a:cs typeface="Tahoma"/>
              </a:rPr>
              <a:t>с</a:t>
            </a:r>
            <a:r>
              <a:rPr sz="1100" spc="5" dirty="0">
                <a:latin typeface="Tahoma"/>
                <a:cs typeface="Tahoma"/>
              </a:rPr>
              <a:t>пил</a:t>
            </a:r>
            <a:r>
              <a:rPr sz="1100" spc="35" dirty="0">
                <a:latin typeface="Tahoma"/>
                <a:cs typeface="Tahoma"/>
              </a:rPr>
              <a:t>о</a:t>
            </a:r>
            <a:r>
              <a:rPr sz="1100" spc="25" dirty="0">
                <a:latin typeface="Tahoma"/>
                <a:cs typeface="Tahoma"/>
              </a:rPr>
              <a:t>т</a:t>
            </a:r>
            <a:r>
              <a:rPr sz="1100" spc="15" dirty="0">
                <a:latin typeface="Tahoma"/>
                <a:cs typeface="Tahoma"/>
              </a:rPr>
              <a:t>н</a:t>
            </a:r>
            <a:r>
              <a:rPr sz="1100" spc="5" dirty="0">
                <a:latin typeface="Tahoma"/>
                <a:cs typeface="Tahoma"/>
              </a:rPr>
              <a:t>а</a:t>
            </a:r>
            <a:r>
              <a:rPr sz="1100" spc="-25" dirty="0">
                <a:latin typeface="Tahoma"/>
                <a:cs typeface="Tahoma"/>
              </a:rPr>
              <a:t>я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90" dirty="0">
                <a:latin typeface="Tahoma"/>
                <a:cs typeface="Tahoma"/>
              </a:rPr>
              <a:t>с</a:t>
            </a:r>
            <a:r>
              <a:rPr sz="1100" spc="10" dirty="0">
                <a:latin typeface="Tahoma"/>
                <a:cs typeface="Tahoma"/>
              </a:rPr>
              <a:t>и</a:t>
            </a:r>
            <a:r>
              <a:rPr sz="1100" spc="90" dirty="0">
                <a:latin typeface="Tahoma"/>
                <a:cs typeface="Tahoma"/>
              </a:rPr>
              <a:t>с</a:t>
            </a:r>
            <a:r>
              <a:rPr sz="1100" spc="25" dirty="0">
                <a:latin typeface="Tahoma"/>
                <a:cs typeface="Tahoma"/>
              </a:rPr>
              <a:t>т</a:t>
            </a:r>
            <a:r>
              <a:rPr sz="1100" spc="15" dirty="0">
                <a:latin typeface="Tahoma"/>
                <a:cs typeface="Tahoma"/>
              </a:rPr>
              <a:t>е</a:t>
            </a:r>
            <a:r>
              <a:rPr sz="1100" spc="95" dirty="0">
                <a:latin typeface="Tahoma"/>
                <a:cs typeface="Tahoma"/>
              </a:rPr>
              <a:t>м</a:t>
            </a:r>
            <a:r>
              <a:rPr sz="1100" spc="5" dirty="0">
                <a:latin typeface="Tahoma"/>
                <a:cs typeface="Tahoma"/>
              </a:rPr>
              <a:t>а</a:t>
            </a:r>
            <a:r>
              <a:rPr sz="1100" spc="-140" dirty="0">
                <a:latin typeface="Tahoma"/>
                <a:cs typeface="Tahoma"/>
              </a:rPr>
              <a:t> </a:t>
            </a:r>
            <a:r>
              <a:rPr sz="1100" spc="25" dirty="0">
                <a:latin typeface="Tahoma"/>
                <a:cs typeface="Tahoma"/>
              </a:rPr>
              <a:t>у</a:t>
            </a:r>
            <a:r>
              <a:rPr sz="1100" spc="20" dirty="0">
                <a:latin typeface="Tahoma"/>
                <a:cs typeface="Tahoma"/>
              </a:rPr>
              <a:t>п</a:t>
            </a:r>
            <a:r>
              <a:rPr sz="1100" spc="25" dirty="0">
                <a:latin typeface="Tahoma"/>
                <a:cs typeface="Tahoma"/>
              </a:rPr>
              <a:t>р</a:t>
            </a:r>
            <a:r>
              <a:rPr sz="1100" spc="5" dirty="0">
                <a:latin typeface="Tahoma"/>
                <a:cs typeface="Tahoma"/>
              </a:rPr>
              <a:t>а</a:t>
            </a:r>
            <a:r>
              <a:rPr sz="1100" spc="-5" dirty="0">
                <a:latin typeface="Tahoma"/>
                <a:cs typeface="Tahoma"/>
              </a:rPr>
              <a:t>вл</a:t>
            </a:r>
            <a:r>
              <a:rPr sz="1100" spc="15" dirty="0">
                <a:latin typeface="Tahoma"/>
                <a:cs typeface="Tahoma"/>
              </a:rPr>
              <a:t>ен</a:t>
            </a:r>
            <a:r>
              <a:rPr sz="1100" spc="10" dirty="0">
                <a:latin typeface="Tahoma"/>
                <a:cs typeface="Tahoma"/>
              </a:rPr>
              <a:t>и</a:t>
            </a:r>
            <a:r>
              <a:rPr sz="1100" spc="-25" dirty="0">
                <a:latin typeface="Tahoma"/>
                <a:cs typeface="Tahoma"/>
              </a:rPr>
              <a:t>я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40" dirty="0">
                <a:latin typeface="Tahoma"/>
                <a:cs typeface="Tahoma"/>
              </a:rPr>
              <a:t>Т</a:t>
            </a:r>
            <a:r>
              <a:rPr sz="1100" spc="114" dirty="0">
                <a:latin typeface="Tahoma"/>
                <a:cs typeface="Tahoma"/>
              </a:rPr>
              <a:t>С</a:t>
            </a:r>
            <a:endParaRPr sz="1100">
              <a:latin typeface="Tahoma"/>
              <a:cs typeface="Tahoma"/>
            </a:endParaRPr>
          </a:p>
          <a:p>
            <a:pPr marL="184785" marR="282575" indent="-1727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85420" algn="l"/>
              </a:tabLst>
            </a:pPr>
            <a:r>
              <a:rPr sz="1100" spc="114" dirty="0">
                <a:latin typeface="Tahoma"/>
                <a:cs typeface="Tahoma"/>
              </a:rPr>
              <a:t>С</a:t>
            </a:r>
            <a:r>
              <a:rPr sz="1100" spc="20" dirty="0">
                <a:latin typeface="Tahoma"/>
                <a:cs typeface="Tahoma"/>
              </a:rPr>
              <a:t>иг</a:t>
            </a:r>
            <a:r>
              <a:rPr sz="1100" spc="15" dirty="0">
                <a:latin typeface="Tahoma"/>
                <a:cs typeface="Tahoma"/>
              </a:rPr>
              <a:t>н</a:t>
            </a:r>
            <a:r>
              <a:rPr sz="1100" spc="5" dirty="0">
                <a:latin typeface="Tahoma"/>
                <a:cs typeface="Tahoma"/>
              </a:rPr>
              <a:t>а</a:t>
            </a:r>
            <a:r>
              <a:rPr sz="1100" spc="15" dirty="0">
                <a:latin typeface="Tahoma"/>
                <a:cs typeface="Tahoma"/>
              </a:rPr>
              <a:t>лиз</a:t>
            </a:r>
            <a:r>
              <a:rPr sz="1100" spc="5" dirty="0">
                <a:latin typeface="Tahoma"/>
                <a:cs typeface="Tahoma"/>
              </a:rPr>
              <a:t>а</a:t>
            </a:r>
            <a:r>
              <a:rPr sz="1100" spc="25" dirty="0">
                <a:latin typeface="Tahoma"/>
                <a:cs typeface="Tahoma"/>
              </a:rPr>
              <a:t>ц</a:t>
            </a:r>
            <a:r>
              <a:rPr sz="1100" spc="-10" dirty="0">
                <a:latin typeface="Tahoma"/>
                <a:cs typeface="Tahoma"/>
              </a:rPr>
              <a:t>и</a:t>
            </a:r>
            <a:r>
              <a:rPr sz="1100" spc="-5" dirty="0">
                <a:latin typeface="Tahoma"/>
                <a:cs typeface="Tahoma"/>
              </a:rPr>
              <a:t>я</a:t>
            </a:r>
            <a:r>
              <a:rPr sz="1100" spc="-135" dirty="0">
                <a:latin typeface="Tahoma"/>
                <a:cs typeface="Tahoma"/>
              </a:rPr>
              <a:t> </a:t>
            </a:r>
            <a:r>
              <a:rPr sz="1100" spc="85" dirty="0">
                <a:latin typeface="Tahoma"/>
                <a:cs typeface="Tahoma"/>
              </a:rPr>
              <a:t>с</a:t>
            </a:r>
            <a:r>
              <a:rPr sz="1100" spc="-114" dirty="0">
                <a:latin typeface="Tahoma"/>
                <a:cs typeface="Tahoma"/>
              </a:rPr>
              <a:t> </a:t>
            </a:r>
            <a:r>
              <a:rPr sz="1100" spc="50" dirty="0">
                <a:latin typeface="Tahoma"/>
                <a:cs typeface="Tahoma"/>
              </a:rPr>
              <a:t>и</a:t>
            </a:r>
            <a:r>
              <a:rPr sz="1100" spc="45" dirty="0">
                <a:latin typeface="Tahoma"/>
                <a:cs typeface="Tahoma"/>
              </a:rPr>
              <a:t>с</a:t>
            </a:r>
            <a:r>
              <a:rPr sz="1100" dirty="0">
                <a:latin typeface="Tahoma"/>
                <a:cs typeface="Tahoma"/>
              </a:rPr>
              <a:t>п</a:t>
            </a:r>
            <a:r>
              <a:rPr sz="1100" spc="35" dirty="0">
                <a:latin typeface="Tahoma"/>
                <a:cs typeface="Tahoma"/>
              </a:rPr>
              <a:t>о</a:t>
            </a:r>
            <a:r>
              <a:rPr sz="1100" spc="-5" dirty="0">
                <a:latin typeface="Tahoma"/>
                <a:cs typeface="Tahoma"/>
              </a:rPr>
              <a:t>ль</a:t>
            </a:r>
            <a:r>
              <a:rPr sz="1100" spc="30" dirty="0">
                <a:latin typeface="Tahoma"/>
                <a:cs typeface="Tahoma"/>
              </a:rPr>
              <a:t>з</a:t>
            </a:r>
            <a:r>
              <a:rPr sz="1100" spc="35" dirty="0">
                <a:latin typeface="Tahoma"/>
                <a:cs typeface="Tahoma"/>
              </a:rPr>
              <a:t>о</a:t>
            </a:r>
            <a:r>
              <a:rPr sz="1100" spc="-15" dirty="0">
                <a:latin typeface="Tahoma"/>
                <a:cs typeface="Tahoma"/>
              </a:rPr>
              <a:t>в</a:t>
            </a:r>
            <a:r>
              <a:rPr sz="1100" spc="5" dirty="0">
                <a:latin typeface="Tahoma"/>
                <a:cs typeface="Tahoma"/>
              </a:rPr>
              <a:t>а</a:t>
            </a:r>
            <a:r>
              <a:rPr sz="1100" spc="15" dirty="0">
                <a:latin typeface="Tahoma"/>
                <a:cs typeface="Tahoma"/>
              </a:rPr>
              <a:t>ние</a:t>
            </a:r>
            <a:r>
              <a:rPr sz="1100" spc="70" dirty="0">
                <a:latin typeface="Tahoma"/>
                <a:cs typeface="Tahoma"/>
              </a:rPr>
              <a:t>м  м</a:t>
            </a:r>
            <a:r>
              <a:rPr sz="1100" spc="35" dirty="0">
                <a:latin typeface="Tahoma"/>
                <a:cs typeface="Tahoma"/>
              </a:rPr>
              <a:t>о</a:t>
            </a:r>
            <a:r>
              <a:rPr sz="1100" spc="40" dirty="0">
                <a:latin typeface="Tahoma"/>
                <a:cs typeface="Tahoma"/>
              </a:rPr>
              <a:t>б</a:t>
            </a:r>
            <a:r>
              <a:rPr sz="1100" dirty="0">
                <a:latin typeface="Tahoma"/>
                <a:cs typeface="Tahoma"/>
              </a:rPr>
              <a:t>иль</a:t>
            </a:r>
            <a:r>
              <a:rPr sz="1100" spc="15" dirty="0">
                <a:latin typeface="Tahoma"/>
                <a:cs typeface="Tahoma"/>
              </a:rPr>
              <a:t>н</a:t>
            </a:r>
            <a:r>
              <a:rPr sz="1100" spc="35" dirty="0">
                <a:latin typeface="Tahoma"/>
                <a:cs typeface="Tahoma"/>
              </a:rPr>
              <a:t>о</a:t>
            </a:r>
            <a:r>
              <a:rPr sz="1100" spc="15" dirty="0">
                <a:latin typeface="Tahoma"/>
                <a:cs typeface="Tahoma"/>
              </a:rPr>
              <a:t>й</a:t>
            </a:r>
            <a:r>
              <a:rPr sz="1100" spc="-120" dirty="0">
                <a:latin typeface="Tahoma"/>
                <a:cs typeface="Tahoma"/>
              </a:rPr>
              <a:t> </a:t>
            </a:r>
            <a:r>
              <a:rPr sz="1100" spc="90" dirty="0">
                <a:latin typeface="Tahoma"/>
                <a:cs typeface="Tahoma"/>
              </a:rPr>
              <a:t>с</a:t>
            </a:r>
            <a:r>
              <a:rPr sz="1100" spc="-15" dirty="0">
                <a:latin typeface="Tahoma"/>
                <a:cs typeface="Tahoma"/>
              </a:rPr>
              <a:t>в</a:t>
            </a:r>
            <a:r>
              <a:rPr sz="1100" spc="-20" dirty="0">
                <a:latin typeface="Tahoma"/>
                <a:cs typeface="Tahoma"/>
              </a:rPr>
              <a:t>я</a:t>
            </a:r>
            <a:r>
              <a:rPr sz="1100" spc="30" dirty="0">
                <a:latin typeface="Tahoma"/>
                <a:cs typeface="Tahoma"/>
              </a:rPr>
              <a:t>з</a:t>
            </a:r>
            <a:r>
              <a:rPr sz="1100" spc="15" dirty="0">
                <a:latin typeface="Tahoma"/>
                <a:cs typeface="Tahoma"/>
              </a:rPr>
              <a:t>и</a:t>
            </a:r>
            <a:endParaRPr sz="110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85420" algn="l"/>
              </a:tabLst>
            </a:pPr>
            <a:r>
              <a:rPr sz="1100" spc="114" dirty="0">
                <a:latin typeface="Tahoma"/>
                <a:cs typeface="Tahoma"/>
              </a:rPr>
              <a:t>Э</a:t>
            </a:r>
            <a:r>
              <a:rPr sz="1100" spc="25" dirty="0">
                <a:latin typeface="Tahoma"/>
                <a:cs typeface="Tahoma"/>
              </a:rPr>
              <a:t>к</a:t>
            </a:r>
            <a:r>
              <a:rPr sz="1100" spc="20" dirty="0">
                <a:latin typeface="Tahoma"/>
                <a:cs typeface="Tahoma"/>
              </a:rPr>
              <a:t>о</a:t>
            </a:r>
            <a:r>
              <a:rPr sz="1100" spc="85" dirty="0">
                <a:latin typeface="Tahoma"/>
                <a:cs typeface="Tahoma"/>
              </a:rPr>
              <a:t>с</a:t>
            </a:r>
            <a:r>
              <a:rPr sz="1100" spc="10" dirty="0">
                <a:latin typeface="Tahoma"/>
                <a:cs typeface="Tahoma"/>
              </a:rPr>
              <a:t>и</a:t>
            </a:r>
            <a:r>
              <a:rPr sz="1100" spc="90" dirty="0">
                <a:latin typeface="Tahoma"/>
                <a:cs typeface="Tahoma"/>
              </a:rPr>
              <a:t>с</a:t>
            </a:r>
            <a:r>
              <a:rPr sz="1100" spc="25" dirty="0">
                <a:latin typeface="Tahoma"/>
                <a:cs typeface="Tahoma"/>
              </a:rPr>
              <a:t>т</a:t>
            </a:r>
            <a:r>
              <a:rPr sz="1100" spc="15" dirty="0">
                <a:latin typeface="Tahoma"/>
                <a:cs typeface="Tahoma"/>
              </a:rPr>
              <a:t>е</a:t>
            </a:r>
            <a:r>
              <a:rPr sz="1100" spc="95" dirty="0">
                <a:latin typeface="Tahoma"/>
                <a:cs typeface="Tahoma"/>
              </a:rPr>
              <a:t>м</a:t>
            </a:r>
            <a:r>
              <a:rPr sz="1100" spc="5" dirty="0">
                <a:latin typeface="Tahoma"/>
                <a:cs typeface="Tahoma"/>
              </a:rPr>
              <a:t>а</a:t>
            </a:r>
            <a:r>
              <a:rPr sz="1100" spc="-140" dirty="0">
                <a:latin typeface="Tahoma"/>
                <a:cs typeface="Tahoma"/>
              </a:rPr>
              <a:t> </a:t>
            </a:r>
            <a:r>
              <a:rPr sz="1100" spc="40" dirty="0">
                <a:latin typeface="Tahoma"/>
                <a:cs typeface="Tahoma"/>
              </a:rPr>
              <a:t>od</a:t>
            </a:r>
            <a:r>
              <a:rPr sz="1100" spc="10" dirty="0">
                <a:latin typeface="Tahoma"/>
                <a:cs typeface="Tahoma"/>
              </a:rPr>
              <a:t>a</a:t>
            </a:r>
            <a:r>
              <a:rPr sz="1100" spc="5" dirty="0">
                <a:latin typeface="Tahoma"/>
                <a:cs typeface="Tahoma"/>
              </a:rPr>
              <a:t>n</a:t>
            </a:r>
            <a:r>
              <a:rPr sz="1100" dirty="0">
                <a:latin typeface="Tahoma"/>
                <a:cs typeface="Tahoma"/>
              </a:rPr>
              <a:t>t</a:t>
            </a:r>
            <a:r>
              <a:rPr sz="1100" spc="-50" dirty="0">
                <a:latin typeface="Tahoma"/>
                <a:cs typeface="Tahoma"/>
              </a:rPr>
              <a:t>.</a:t>
            </a:r>
            <a:r>
              <a:rPr sz="1100" spc="90" dirty="0">
                <a:latin typeface="Tahoma"/>
                <a:cs typeface="Tahoma"/>
              </a:rPr>
              <a:t>c</a:t>
            </a:r>
            <a:r>
              <a:rPr sz="1100" spc="5" dirty="0">
                <a:latin typeface="Tahoma"/>
                <a:cs typeface="Tahoma"/>
              </a:rPr>
              <a:t>l</a:t>
            </a:r>
            <a:r>
              <a:rPr sz="1100" spc="25" dirty="0">
                <a:latin typeface="Tahoma"/>
                <a:cs typeface="Tahoma"/>
              </a:rPr>
              <a:t>o</a:t>
            </a:r>
            <a:r>
              <a:rPr sz="1100" spc="20" dirty="0">
                <a:latin typeface="Tahoma"/>
                <a:cs typeface="Tahoma"/>
              </a:rPr>
              <a:t>u</a:t>
            </a:r>
            <a:r>
              <a:rPr sz="1100" spc="45" dirty="0">
                <a:latin typeface="Tahoma"/>
                <a:cs typeface="Tahoma"/>
              </a:rPr>
              <a:t>d</a:t>
            </a:r>
            <a:r>
              <a:rPr sz="1100" spc="55" dirty="0">
                <a:latin typeface="Tahoma"/>
                <a:cs typeface="Tahoma"/>
              </a:rPr>
              <a:t>s</a:t>
            </a:r>
            <a:endParaRPr sz="1100">
              <a:latin typeface="Tahoma"/>
              <a:cs typeface="Tahoma"/>
            </a:endParaRPr>
          </a:p>
          <a:p>
            <a:pPr marL="184785">
              <a:lnSpc>
                <a:spcPct val="100000"/>
              </a:lnSpc>
            </a:pPr>
            <a:r>
              <a:rPr sz="1100" spc="35" dirty="0">
                <a:latin typeface="Tahoma"/>
                <a:cs typeface="Tahoma"/>
              </a:rPr>
              <a:t>д</a:t>
            </a:r>
            <a:r>
              <a:rPr sz="1100" spc="25" dirty="0">
                <a:latin typeface="Tahoma"/>
                <a:cs typeface="Tahoma"/>
              </a:rPr>
              <a:t>л</a:t>
            </a:r>
            <a:r>
              <a:rPr sz="1100" spc="-25" dirty="0">
                <a:latin typeface="Tahoma"/>
                <a:cs typeface="Tahoma"/>
              </a:rPr>
              <a:t>я</a:t>
            </a:r>
            <a:r>
              <a:rPr sz="1100" spc="-114" dirty="0">
                <a:latin typeface="Tahoma"/>
                <a:cs typeface="Tahoma"/>
              </a:rPr>
              <a:t> </a:t>
            </a:r>
            <a:r>
              <a:rPr sz="1100" spc="25" dirty="0">
                <a:latin typeface="Tahoma"/>
                <a:cs typeface="Tahoma"/>
              </a:rPr>
              <a:t>у</a:t>
            </a:r>
            <a:r>
              <a:rPr sz="1100" dirty="0">
                <a:latin typeface="Tahoma"/>
                <a:cs typeface="Tahoma"/>
              </a:rPr>
              <a:t>п</a:t>
            </a:r>
            <a:r>
              <a:rPr sz="1100" spc="45" dirty="0">
                <a:latin typeface="Tahoma"/>
                <a:cs typeface="Tahoma"/>
              </a:rPr>
              <a:t>р</a:t>
            </a:r>
            <a:r>
              <a:rPr sz="1100" spc="5" dirty="0">
                <a:latin typeface="Tahoma"/>
                <a:cs typeface="Tahoma"/>
              </a:rPr>
              <a:t>а</a:t>
            </a:r>
            <a:r>
              <a:rPr sz="1100" spc="-15" dirty="0">
                <a:latin typeface="Tahoma"/>
                <a:cs typeface="Tahoma"/>
              </a:rPr>
              <a:t>в</a:t>
            </a:r>
            <a:r>
              <a:rPr sz="1100" spc="5" dirty="0">
                <a:latin typeface="Tahoma"/>
                <a:cs typeface="Tahoma"/>
              </a:rPr>
              <a:t>л</a:t>
            </a:r>
            <a:r>
              <a:rPr sz="1100" spc="15" dirty="0">
                <a:latin typeface="Tahoma"/>
                <a:cs typeface="Tahoma"/>
              </a:rPr>
              <a:t>ен</a:t>
            </a:r>
            <a:r>
              <a:rPr sz="1100" spc="5" dirty="0">
                <a:latin typeface="Tahoma"/>
                <a:cs typeface="Tahoma"/>
              </a:rPr>
              <a:t>и</a:t>
            </a:r>
            <a:r>
              <a:rPr sz="1100" spc="-25" dirty="0">
                <a:latin typeface="Tahoma"/>
                <a:cs typeface="Tahoma"/>
              </a:rPr>
              <a:t>я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40" dirty="0">
                <a:latin typeface="Tahoma"/>
                <a:cs typeface="Tahoma"/>
              </a:rPr>
              <a:t>б</a:t>
            </a:r>
            <a:r>
              <a:rPr sz="1100" spc="5" dirty="0">
                <a:latin typeface="Tahoma"/>
                <a:cs typeface="Tahoma"/>
              </a:rPr>
              <a:t>а</a:t>
            </a:r>
            <a:r>
              <a:rPr sz="1100" spc="30" dirty="0">
                <a:latin typeface="Tahoma"/>
                <a:cs typeface="Tahoma"/>
              </a:rPr>
              <a:t>з</a:t>
            </a:r>
            <a:r>
              <a:rPr sz="1100" spc="5" dirty="0">
                <a:latin typeface="Tahoma"/>
                <a:cs typeface="Tahoma"/>
              </a:rPr>
              <a:t>а</a:t>
            </a:r>
            <a:r>
              <a:rPr sz="1100" spc="95" dirty="0">
                <a:latin typeface="Tahoma"/>
                <a:cs typeface="Tahoma"/>
              </a:rPr>
              <a:t>м</a:t>
            </a:r>
            <a:r>
              <a:rPr sz="1100" spc="15" dirty="0">
                <a:latin typeface="Tahoma"/>
                <a:cs typeface="Tahoma"/>
              </a:rPr>
              <a:t>и</a:t>
            </a:r>
            <a:r>
              <a:rPr sz="1100" spc="-120" dirty="0">
                <a:latin typeface="Tahoma"/>
                <a:cs typeface="Tahoma"/>
              </a:rPr>
              <a:t> </a:t>
            </a:r>
            <a:r>
              <a:rPr sz="1100" spc="35" dirty="0">
                <a:latin typeface="Tahoma"/>
                <a:cs typeface="Tahoma"/>
              </a:rPr>
              <a:t>д</a:t>
            </a:r>
            <a:r>
              <a:rPr sz="1100" spc="25" dirty="0">
                <a:latin typeface="Tahoma"/>
                <a:cs typeface="Tahoma"/>
              </a:rPr>
              <a:t>а</a:t>
            </a:r>
            <a:r>
              <a:rPr sz="1100" spc="10" dirty="0">
                <a:latin typeface="Tahoma"/>
                <a:cs typeface="Tahoma"/>
              </a:rPr>
              <a:t>нн</a:t>
            </a:r>
            <a:r>
              <a:rPr sz="1100" dirty="0">
                <a:latin typeface="Tahoma"/>
                <a:cs typeface="Tahoma"/>
              </a:rPr>
              <a:t>ы</a:t>
            </a:r>
            <a:r>
              <a:rPr sz="1100" spc="25" dirty="0">
                <a:latin typeface="Tahoma"/>
                <a:cs typeface="Tahoma"/>
              </a:rPr>
              <a:t>х</a:t>
            </a:r>
            <a:endParaRPr sz="1100">
              <a:latin typeface="Tahoma"/>
              <a:cs typeface="Tahoma"/>
            </a:endParaRPr>
          </a:p>
          <a:p>
            <a:pPr marL="184785" marR="701040" indent="-1727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85420" algn="l"/>
              </a:tabLst>
            </a:pPr>
            <a:r>
              <a:rPr sz="1100" spc="55" dirty="0">
                <a:latin typeface="Tahoma"/>
                <a:cs typeface="Tahoma"/>
              </a:rPr>
              <a:t>П</a:t>
            </a:r>
            <a:r>
              <a:rPr sz="1100" spc="5" dirty="0">
                <a:latin typeface="Tahoma"/>
                <a:cs typeface="Tahoma"/>
              </a:rPr>
              <a:t>л</a:t>
            </a:r>
            <a:r>
              <a:rPr sz="1100" spc="15" dirty="0">
                <a:latin typeface="Tahoma"/>
                <a:cs typeface="Tahoma"/>
              </a:rPr>
              <a:t>ат</a:t>
            </a:r>
            <a:r>
              <a:rPr sz="1100" spc="-75" dirty="0">
                <a:latin typeface="Tahoma"/>
                <a:cs typeface="Tahoma"/>
              </a:rPr>
              <a:t>ф</a:t>
            </a:r>
            <a:r>
              <a:rPr sz="1100" spc="40" dirty="0">
                <a:latin typeface="Tahoma"/>
                <a:cs typeface="Tahoma"/>
              </a:rPr>
              <a:t>ор</a:t>
            </a:r>
            <a:r>
              <a:rPr sz="1100" spc="95" dirty="0">
                <a:latin typeface="Tahoma"/>
                <a:cs typeface="Tahoma"/>
              </a:rPr>
              <a:t>м</a:t>
            </a:r>
            <a:r>
              <a:rPr sz="1100" spc="-10" dirty="0">
                <a:latin typeface="Tahoma"/>
                <a:cs typeface="Tahoma"/>
              </a:rPr>
              <a:t>ы</a:t>
            </a:r>
            <a:r>
              <a:rPr sz="1100" spc="-140" dirty="0">
                <a:latin typeface="Tahoma"/>
                <a:cs typeface="Tahoma"/>
              </a:rPr>
              <a:t> </a:t>
            </a:r>
            <a:r>
              <a:rPr sz="1100" spc="55" dirty="0">
                <a:latin typeface="Tahoma"/>
                <a:cs typeface="Tahoma"/>
              </a:rPr>
              <a:t>д</a:t>
            </a:r>
            <a:r>
              <a:rPr sz="1100" spc="20" dirty="0">
                <a:latin typeface="Tahoma"/>
                <a:cs typeface="Tahoma"/>
              </a:rPr>
              <a:t>о</a:t>
            </a:r>
            <a:r>
              <a:rPr sz="1100" spc="15" dirty="0">
                <a:latin typeface="Tahoma"/>
                <a:cs typeface="Tahoma"/>
              </a:rPr>
              <a:t>п</a:t>
            </a:r>
            <a:r>
              <a:rPr sz="1100" spc="25" dirty="0">
                <a:latin typeface="Tahoma"/>
                <a:cs typeface="Tahoma"/>
              </a:rPr>
              <a:t>о</a:t>
            </a:r>
            <a:r>
              <a:rPr sz="1100" spc="20" dirty="0">
                <a:latin typeface="Tahoma"/>
                <a:cs typeface="Tahoma"/>
              </a:rPr>
              <a:t>л</a:t>
            </a:r>
            <a:r>
              <a:rPr sz="1100" spc="15" dirty="0">
                <a:latin typeface="Tahoma"/>
                <a:cs typeface="Tahoma"/>
              </a:rPr>
              <a:t>ненн</a:t>
            </a:r>
            <a:r>
              <a:rPr sz="1100" spc="20" dirty="0">
                <a:latin typeface="Tahoma"/>
                <a:cs typeface="Tahoma"/>
              </a:rPr>
              <a:t>ой  </a:t>
            </a:r>
            <a:r>
              <a:rPr sz="1100" spc="15" dirty="0">
                <a:latin typeface="Tahoma"/>
                <a:cs typeface="Tahoma"/>
              </a:rPr>
              <a:t>и</a:t>
            </a:r>
            <a:r>
              <a:rPr sz="1100" spc="-13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в</a:t>
            </a:r>
            <a:r>
              <a:rPr sz="1100" spc="25" dirty="0">
                <a:latin typeface="Tahoma"/>
                <a:cs typeface="Tahoma"/>
              </a:rPr>
              <a:t>и</a:t>
            </a:r>
            <a:r>
              <a:rPr sz="1100" spc="30" dirty="0">
                <a:latin typeface="Tahoma"/>
                <a:cs typeface="Tahoma"/>
              </a:rPr>
              <a:t>р</a:t>
            </a:r>
            <a:r>
              <a:rPr sz="1100" spc="25" dirty="0">
                <a:latin typeface="Tahoma"/>
                <a:cs typeface="Tahoma"/>
              </a:rPr>
              <a:t>ту</a:t>
            </a:r>
            <a:r>
              <a:rPr sz="1100" spc="5" dirty="0">
                <a:latin typeface="Tahoma"/>
                <a:cs typeface="Tahoma"/>
              </a:rPr>
              <a:t>а</a:t>
            </a:r>
            <a:r>
              <a:rPr sz="1100" spc="-5" dirty="0">
                <a:latin typeface="Tahoma"/>
                <a:cs typeface="Tahoma"/>
              </a:rPr>
              <a:t>ль</a:t>
            </a:r>
            <a:r>
              <a:rPr sz="1100" spc="15" dirty="0">
                <a:latin typeface="Tahoma"/>
                <a:cs typeface="Tahoma"/>
              </a:rPr>
              <a:t>н</a:t>
            </a:r>
            <a:r>
              <a:rPr sz="1100" spc="35" dirty="0">
                <a:latin typeface="Tahoma"/>
                <a:cs typeface="Tahoma"/>
              </a:rPr>
              <a:t>о</a:t>
            </a:r>
            <a:r>
              <a:rPr sz="1100" spc="15" dirty="0">
                <a:latin typeface="Tahoma"/>
                <a:cs typeface="Tahoma"/>
              </a:rPr>
              <a:t>й</a:t>
            </a:r>
            <a:r>
              <a:rPr sz="1100" spc="-120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р</a:t>
            </a:r>
            <a:r>
              <a:rPr sz="1100" spc="15" dirty="0">
                <a:latin typeface="Tahoma"/>
                <a:cs typeface="Tahoma"/>
              </a:rPr>
              <a:t>е</a:t>
            </a:r>
            <a:r>
              <a:rPr sz="1100" spc="5" dirty="0">
                <a:latin typeface="Tahoma"/>
                <a:cs typeface="Tahoma"/>
              </a:rPr>
              <a:t>а</a:t>
            </a:r>
            <a:r>
              <a:rPr sz="1100" spc="-5" dirty="0">
                <a:latin typeface="Tahoma"/>
                <a:cs typeface="Tahoma"/>
              </a:rPr>
              <a:t>ль</a:t>
            </a:r>
            <a:r>
              <a:rPr sz="1100" spc="15" dirty="0">
                <a:latin typeface="Tahoma"/>
                <a:cs typeface="Tahoma"/>
              </a:rPr>
              <a:t>н</a:t>
            </a:r>
            <a:r>
              <a:rPr sz="1100" spc="35" dirty="0">
                <a:latin typeface="Tahoma"/>
                <a:cs typeface="Tahoma"/>
              </a:rPr>
              <a:t>о</a:t>
            </a:r>
            <a:r>
              <a:rPr sz="1100" spc="90" dirty="0">
                <a:latin typeface="Tahoma"/>
                <a:cs typeface="Tahoma"/>
              </a:rPr>
              <a:t>с</a:t>
            </a:r>
            <a:r>
              <a:rPr sz="1100" spc="25" dirty="0">
                <a:latin typeface="Tahoma"/>
                <a:cs typeface="Tahoma"/>
              </a:rPr>
              <a:t>т</a:t>
            </a:r>
            <a:r>
              <a:rPr sz="1100" spc="10" dirty="0">
                <a:latin typeface="Tahoma"/>
                <a:cs typeface="Tahoma"/>
              </a:rPr>
              <a:t>и  </a:t>
            </a:r>
            <a:r>
              <a:rPr sz="1100" spc="40" dirty="0">
                <a:latin typeface="Tahoma"/>
                <a:cs typeface="Tahoma"/>
              </a:rPr>
              <a:t>2</a:t>
            </a:r>
            <a:r>
              <a:rPr sz="1100" spc="60" dirty="0">
                <a:latin typeface="Tahoma"/>
                <a:cs typeface="Tahoma"/>
              </a:rPr>
              <a:t>D</a:t>
            </a:r>
            <a:r>
              <a:rPr sz="1100" spc="-110" dirty="0">
                <a:latin typeface="Tahoma"/>
                <a:cs typeface="Tahoma"/>
              </a:rPr>
              <a:t> </a:t>
            </a:r>
            <a:r>
              <a:rPr sz="1100" spc="15" dirty="0">
                <a:latin typeface="Tahoma"/>
                <a:cs typeface="Tahoma"/>
              </a:rPr>
              <a:t>и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65" dirty="0">
                <a:latin typeface="Tahoma"/>
                <a:cs typeface="Tahoma"/>
              </a:rPr>
              <a:t>3</a:t>
            </a:r>
            <a:r>
              <a:rPr sz="1100" spc="30" dirty="0">
                <a:latin typeface="Tahoma"/>
                <a:cs typeface="Tahoma"/>
              </a:rPr>
              <a:t>D</a:t>
            </a:r>
            <a:r>
              <a:rPr sz="1100" spc="95" dirty="0">
                <a:latin typeface="Microsoft Sans Serif"/>
                <a:cs typeface="Microsoft Sans Serif"/>
              </a:rPr>
              <a:t>-</a:t>
            </a:r>
            <a:r>
              <a:rPr sz="1100" spc="35" dirty="0">
                <a:latin typeface="Tahoma"/>
                <a:cs typeface="Tahoma"/>
              </a:rPr>
              <a:t>о</a:t>
            </a:r>
            <a:r>
              <a:rPr sz="1100" spc="25" dirty="0">
                <a:latin typeface="Tahoma"/>
                <a:cs typeface="Tahoma"/>
              </a:rPr>
              <a:t>б</a:t>
            </a:r>
            <a:r>
              <a:rPr sz="1100" spc="30" dirty="0">
                <a:latin typeface="Tahoma"/>
                <a:cs typeface="Tahoma"/>
              </a:rPr>
              <a:t>ъ</a:t>
            </a:r>
            <a:r>
              <a:rPr sz="1100" spc="15" dirty="0">
                <a:latin typeface="Tahoma"/>
                <a:cs typeface="Tahoma"/>
              </a:rPr>
              <a:t>ек</a:t>
            </a:r>
            <a:r>
              <a:rPr sz="1100" spc="25" dirty="0">
                <a:latin typeface="Tahoma"/>
                <a:cs typeface="Tahoma"/>
              </a:rPr>
              <a:t>т</a:t>
            </a:r>
            <a:r>
              <a:rPr sz="1100" spc="35" dirty="0">
                <a:latin typeface="Tahoma"/>
                <a:cs typeface="Tahoma"/>
              </a:rPr>
              <a:t>о</a:t>
            </a:r>
            <a:r>
              <a:rPr sz="1100" spc="-10" dirty="0">
                <a:latin typeface="Tahoma"/>
                <a:cs typeface="Tahoma"/>
              </a:rPr>
              <a:t>в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669029" y="5116829"/>
            <a:ext cx="0" cy="369570"/>
          </a:xfrm>
          <a:custGeom>
            <a:avLst/>
            <a:gdLst/>
            <a:ahLst/>
            <a:cxnLst/>
            <a:rect l="l" t="t" r="r" b="b"/>
            <a:pathLst>
              <a:path h="369570">
                <a:moveTo>
                  <a:pt x="0" y="0"/>
                </a:moveTo>
                <a:lnTo>
                  <a:pt x="0" y="369417"/>
                </a:lnTo>
              </a:path>
            </a:pathLst>
          </a:custGeom>
          <a:ln w="38100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object 6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4834" y="5676897"/>
            <a:ext cx="349780" cy="340527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407644" y="6316116"/>
            <a:ext cx="383540" cy="281940"/>
          </a:xfrm>
          <a:custGeom>
            <a:avLst/>
            <a:gdLst/>
            <a:ahLst/>
            <a:cxnLst/>
            <a:rect l="l" t="t" r="r" b="b"/>
            <a:pathLst>
              <a:path w="383540" h="281940">
                <a:moveTo>
                  <a:pt x="183273" y="46342"/>
                </a:moveTo>
                <a:lnTo>
                  <a:pt x="180759" y="43815"/>
                </a:lnTo>
                <a:lnTo>
                  <a:pt x="174561" y="43815"/>
                </a:lnTo>
                <a:lnTo>
                  <a:pt x="172046" y="46342"/>
                </a:lnTo>
                <a:lnTo>
                  <a:pt x="172046" y="49453"/>
                </a:lnTo>
                <a:lnTo>
                  <a:pt x="172046" y="52578"/>
                </a:lnTo>
                <a:lnTo>
                  <a:pt x="174561" y="55105"/>
                </a:lnTo>
                <a:lnTo>
                  <a:pt x="180759" y="55105"/>
                </a:lnTo>
                <a:lnTo>
                  <a:pt x="183273" y="52578"/>
                </a:lnTo>
                <a:lnTo>
                  <a:pt x="183273" y="46342"/>
                </a:lnTo>
                <a:close/>
              </a:path>
              <a:path w="383540" h="281940">
                <a:moveTo>
                  <a:pt x="210223" y="46342"/>
                </a:moveTo>
                <a:lnTo>
                  <a:pt x="207708" y="43815"/>
                </a:lnTo>
                <a:lnTo>
                  <a:pt x="201510" y="43815"/>
                </a:lnTo>
                <a:lnTo>
                  <a:pt x="198996" y="46342"/>
                </a:lnTo>
                <a:lnTo>
                  <a:pt x="198996" y="49466"/>
                </a:lnTo>
                <a:lnTo>
                  <a:pt x="198996" y="52578"/>
                </a:lnTo>
                <a:lnTo>
                  <a:pt x="201510" y="55105"/>
                </a:lnTo>
                <a:lnTo>
                  <a:pt x="207708" y="55105"/>
                </a:lnTo>
                <a:lnTo>
                  <a:pt x="210223" y="52578"/>
                </a:lnTo>
                <a:lnTo>
                  <a:pt x="210223" y="46342"/>
                </a:lnTo>
                <a:close/>
              </a:path>
              <a:path w="383540" h="281940">
                <a:moveTo>
                  <a:pt x="224142" y="24942"/>
                </a:moveTo>
                <a:lnTo>
                  <a:pt x="221627" y="22415"/>
                </a:lnTo>
                <a:lnTo>
                  <a:pt x="215430" y="22415"/>
                </a:lnTo>
                <a:lnTo>
                  <a:pt x="212915" y="24942"/>
                </a:lnTo>
                <a:lnTo>
                  <a:pt x="212915" y="31178"/>
                </a:lnTo>
                <a:lnTo>
                  <a:pt x="215430" y="33705"/>
                </a:lnTo>
                <a:lnTo>
                  <a:pt x="218528" y="33705"/>
                </a:lnTo>
                <a:lnTo>
                  <a:pt x="221627" y="33705"/>
                </a:lnTo>
                <a:lnTo>
                  <a:pt x="224142" y="31178"/>
                </a:lnTo>
                <a:lnTo>
                  <a:pt x="224142" y="24942"/>
                </a:lnTo>
                <a:close/>
              </a:path>
              <a:path w="383540" h="281940">
                <a:moveTo>
                  <a:pt x="239966" y="38823"/>
                </a:moveTo>
                <a:lnTo>
                  <a:pt x="237451" y="36296"/>
                </a:lnTo>
                <a:lnTo>
                  <a:pt x="231241" y="36296"/>
                </a:lnTo>
                <a:lnTo>
                  <a:pt x="228727" y="38823"/>
                </a:lnTo>
                <a:lnTo>
                  <a:pt x="228727" y="45059"/>
                </a:lnTo>
                <a:lnTo>
                  <a:pt x="231241" y="47586"/>
                </a:lnTo>
                <a:lnTo>
                  <a:pt x="237451" y="47586"/>
                </a:lnTo>
                <a:lnTo>
                  <a:pt x="239966" y="45059"/>
                </a:lnTo>
                <a:lnTo>
                  <a:pt x="239966" y="41935"/>
                </a:lnTo>
                <a:lnTo>
                  <a:pt x="239966" y="38823"/>
                </a:lnTo>
                <a:close/>
              </a:path>
              <a:path w="383540" h="281940">
                <a:moveTo>
                  <a:pt x="257378" y="28308"/>
                </a:moveTo>
                <a:lnTo>
                  <a:pt x="254863" y="25781"/>
                </a:lnTo>
                <a:lnTo>
                  <a:pt x="248666" y="25781"/>
                </a:lnTo>
                <a:lnTo>
                  <a:pt x="246151" y="28308"/>
                </a:lnTo>
                <a:lnTo>
                  <a:pt x="246151" y="34531"/>
                </a:lnTo>
                <a:lnTo>
                  <a:pt x="248666" y="37058"/>
                </a:lnTo>
                <a:lnTo>
                  <a:pt x="254863" y="37058"/>
                </a:lnTo>
                <a:lnTo>
                  <a:pt x="257378" y="34531"/>
                </a:lnTo>
                <a:lnTo>
                  <a:pt x="257378" y="31419"/>
                </a:lnTo>
                <a:lnTo>
                  <a:pt x="257378" y="28308"/>
                </a:lnTo>
                <a:close/>
              </a:path>
              <a:path w="383540" h="281940">
                <a:moveTo>
                  <a:pt x="275348" y="40335"/>
                </a:moveTo>
                <a:lnTo>
                  <a:pt x="272834" y="37807"/>
                </a:lnTo>
                <a:lnTo>
                  <a:pt x="266623" y="37807"/>
                </a:lnTo>
                <a:lnTo>
                  <a:pt x="264109" y="40335"/>
                </a:lnTo>
                <a:lnTo>
                  <a:pt x="264109" y="46558"/>
                </a:lnTo>
                <a:lnTo>
                  <a:pt x="266623" y="49085"/>
                </a:lnTo>
                <a:lnTo>
                  <a:pt x="272834" y="49085"/>
                </a:lnTo>
                <a:lnTo>
                  <a:pt x="275348" y="46558"/>
                </a:lnTo>
                <a:lnTo>
                  <a:pt x="275348" y="43446"/>
                </a:lnTo>
                <a:lnTo>
                  <a:pt x="275348" y="40335"/>
                </a:lnTo>
                <a:close/>
              </a:path>
              <a:path w="383540" h="281940">
                <a:moveTo>
                  <a:pt x="301548" y="46342"/>
                </a:moveTo>
                <a:lnTo>
                  <a:pt x="299021" y="43815"/>
                </a:lnTo>
                <a:lnTo>
                  <a:pt x="292823" y="43815"/>
                </a:lnTo>
                <a:lnTo>
                  <a:pt x="290309" y="46342"/>
                </a:lnTo>
                <a:lnTo>
                  <a:pt x="290309" y="52578"/>
                </a:lnTo>
                <a:lnTo>
                  <a:pt x="292823" y="55105"/>
                </a:lnTo>
                <a:lnTo>
                  <a:pt x="299021" y="55105"/>
                </a:lnTo>
                <a:lnTo>
                  <a:pt x="301548" y="52578"/>
                </a:lnTo>
                <a:lnTo>
                  <a:pt x="301548" y="49453"/>
                </a:lnTo>
                <a:lnTo>
                  <a:pt x="301548" y="46342"/>
                </a:lnTo>
                <a:close/>
              </a:path>
              <a:path w="383540" h="281940">
                <a:moveTo>
                  <a:pt x="361137" y="52070"/>
                </a:moveTo>
                <a:lnTo>
                  <a:pt x="352780" y="44450"/>
                </a:lnTo>
                <a:lnTo>
                  <a:pt x="342404" y="40640"/>
                </a:lnTo>
                <a:lnTo>
                  <a:pt x="330911" y="40640"/>
                </a:lnTo>
                <a:lnTo>
                  <a:pt x="321932" y="30480"/>
                </a:lnTo>
                <a:lnTo>
                  <a:pt x="310400" y="22860"/>
                </a:lnTo>
                <a:lnTo>
                  <a:pt x="301599" y="20320"/>
                </a:lnTo>
                <a:lnTo>
                  <a:pt x="297192" y="19050"/>
                </a:lnTo>
                <a:lnTo>
                  <a:pt x="283184" y="20320"/>
                </a:lnTo>
                <a:lnTo>
                  <a:pt x="273926" y="11430"/>
                </a:lnTo>
                <a:lnTo>
                  <a:pt x="271665" y="10160"/>
                </a:lnTo>
                <a:lnTo>
                  <a:pt x="262610" y="5080"/>
                </a:lnTo>
                <a:lnTo>
                  <a:pt x="249770" y="1270"/>
                </a:lnTo>
                <a:lnTo>
                  <a:pt x="235991" y="0"/>
                </a:lnTo>
                <a:lnTo>
                  <a:pt x="223075" y="0"/>
                </a:lnTo>
                <a:lnTo>
                  <a:pt x="220941" y="3810"/>
                </a:lnTo>
                <a:lnTo>
                  <a:pt x="221830" y="10160"/>
                </a:lnTo>
                <a:lnTo>
                  <a:pt x="224675" y="11430"/>
                </a:lnTo>
                <a:lnTo>
                  <a:pt x="230454" y="11430"/>
                </a:lnTo>
                <a:lnTo>
                  <a:pt x="233222" y="10160"/>
                </a:lnTo>
                <a:lnTo>
                  <a:pt x="235991" y="10160"/>
                </a:lnTo>
                <a:lnTo>
                  <a:pt x="276377" y="29210"/>
                </a:lnTo>
                <a:lnTo>
                  <a:pt x="277749" y="31750"/>
                </a:lnTo>
                <a:lnTo>
                  <a:pt x="280200" y="33020"/>
                </a:lnTo>
                <a:lnTo>
                  <a:pt x="285597" y="30480"/>
                </a:lnTo>
                <a:lnTo>
                  <a:pt x="292036" y="30480"/>
                </a:lnTo>
                <a:lnTo>
                  <a:pt x="324358" y="52070"/>
                </a:lnTo>
                <a:lnTo>
                  <a:pt x="331762" y="52070"/>
                </a:lnTo>
                <a:lnTo>
                  <a:pt x="343687" y="52070"/>
                </a:lnTo>
                <a:lnTo>
                  <a:pt x="361137" y="52070"/>
                </a:lnTo>
                <a:close/>
              </a:path>
              <a:path w="383540" h="281940">
                <a:moveTo>
                  <a:pt x="383247" y="69850"/>
                </a:moveTo>
                <a:lnTo>
                  <a:pt x="375767" y="62230"/>
                </a:lnTo>
                <a:lnTo>
                  <a:pt x="372021" y="62230"/>
                </a:lnTo>
                <a:lnTo>
                  <a:pt x="372021" y="76200"/>
                </a:lnTo>
                <a:lnTo>
                  <a:pt x="372021" y="82550"/>
                </a:lnTo>
                <a:lnTo>
                  <a:pt x="369493" y="85090"/>
                </a:lnTo>
                <a:lnTo>
                  <a:pt x="334645" y="85090"/>
                </a:lnTo>
                <a:lnTo>
                  <a:pt x="332130" y="87630"/>
                </a:lnTo>
                <a:lnTo>
                  <a:pt x="332130" y="93980"/>
                </a:lnTo>
                <a:lnTo>
                  <a:pt x="334645" y="96520"/>
                </a:lnTo>
                <a:lnTo>
                  <a:pt x="356946" y="96520"/>
                </a:lnTo>
                <a:lnTo>
                  <a:pt x="354863" y="120650"/>
                </a:lnTo>
                <a:lnTo>
                  <a:pt x="350050" y="140970"/>
                </a:lnTo>
                <a:lnTo>
                  <a:pt x="342480" y="158750"/>
                </a:lnTo>
                <a:lnTo>
                  <a:pt x="332092" y="173990"/>
                </a:lnTo>
                <a:lnTo>
                  <a:pt x="326326" y="172720"/>
                </a:lnTo>
                <a:lnTo>
                  <a:pt x="320116" y="171450"/>
                </a:lnTo>
                <a:lnTo>
                  <a:pt x="313626" y="171450"/>
                </a:lnTo>
                <a:lnTo>
                  <a:pt x="300062" y="172720"/>
                </a:lnTo>
                <a:lnTo>
                  <a:pt x="287489" y="177800"/>
                </a:lnTo>
                <a:lnTo>
                  <a:pt x="276504" y="185420"/>
                </a:lnTo>
                <a:lnTo>
                  <a:pt x="267703" y="195580"/>
                </a:lnTo>
                <a:lnTo>
                  <a:pt x="147256" y="167640"/>
                </a:lnTo>
                <a:lnTo>
                  <a:pt x="141300" y="149860"/>
                </a:lnTo>
                <a:lnTo>
                  <a:pt x="138074" y="148590"/>
                </a:lnTo>
                <a:lnTo>
                  <a:pt x="132245" y="151130"/>
                </a:lnTo>
                <a:lnTo>
                  <a:pt x="130721" y="153670"/>
                </a:lnTo>
                <a:lnTo>
                  <a:pt x="138353" y="175260"/>
                </a:lnTo>
                <a:lnTo>
                  <a:pt x="139852" y="176530"/>
                </a:lnTo>
                <a:lnTo>
                  <a:pt x="316445" y="219710"/>
                </a:lnTo>
                <a:lnTo>
                  <a:pt x="317677" y="220980"/>
                </a:lnTo>
                <a:lnTo>
                  <a:pt x="319214" y="223520"/>
                </a:lnTo>
                <a:lnTo>
                  <a:pt x="319443" y="224790"/>
                </a:lnTo>
                <a:lnTo>
                  <a:pt x="319074" y="226060"/>
                </a:lnTo>
                <a:lnTo>
                  <a:pt x="318516" y="228600"/>
                </a:lnTo>
                <a:lnTo>
                  <a:pt x="315734" y="231140"/>
                </a:lnTo>
                <a:lnTo>
                  <a:pt x="312267" y="229870"/>
                </a:lnTo>
                <a:lnTo>
                  <a:pt x="286613" y="223520"/>
                </a:lnTo>
                <a:lnTo>
                  <a:pt x="260959" y="217170"/>
                </a:lnTo>
                <a:lnTo>
                  <a:pt x="235292" y="210820"/>
                </a:lnTo>
                <a:lnTo>
                  <a:pt x="227584" y="208915"/>
                </a:lnTo>
                <a:lnTo>
                  <a:pt x="227584" y="220980"/>
                </a:lnTo>
                <a:lnTo>
                  <a:pt x="192405" y="266700"/>
                </a:lnTo>
                <a:lnTo>
                  <a:pt x="191719" y="267970"/>
                </a:lnTo>
                <a:lnTo>
                  <a:pt x="189572" y="269240"/>
                </a:lnTo>
                <a:lnTo>
                  <a:pt x="185039" y="269240"/>
                </a:lnTo>
                <a:lnTo>
                  <a:pt x="183349" y="267970"/>
                </a:lnTo>
                <a:lnTo>
                  <a:pt x="160261" y="203200"/>
                </a:lnTo>
                <a:lnTo>
                  <a:pt x="173380" y="207010"/>
                </a:lnTo>
                <a:lnTo>
                  <a:pt x="186855" y="243840"/>
                </a:lnTo>
                <a:lnTo>
                  <a:pt x="188556" y="245110"/>
                </a:lnTo>
                <a:lnTo>
                  <a:pt x="190601" y="246380"/>
                </a:lnTo>
                <a:lnTo>
                  <a:pt x="193802" y="246380"/>
                </a:lnTo>
                <a:lnTo>
                  <a:pt x="195910" y="243840"/>
                </a:lnTo>
                <a:lnTo>
                  <a:pt x="207238" y="228600"/>
                </a:lnTo>
                <a:lnTo>
                  <a:pt x="215734" y="217170"/>
                </a:lnTo>
                <a:lnTo>
                  <a:pt x="227584" y="220980"/>
                </a:lnTo>
                <a:lnTo>
                  <a:pt x="227584" y="208915"/>
                </a:lnTo>
                <a:lnTo>
                  <a:pt x="204508" y="203200"/>
                </a:lnTo>
                <a:lnTo>
                  <a:pt x="203885" y="203047"/>
                </a:lnTo>
                <a:lnTo>
                  <a:pt x="203885" y="214630"/>
                </a:lnTo>
                <a:lnTo>
                  <a:pt x="193192" y="228600"/>
                </a:lnTo>
                <a:lnTo>
                  <a:pt x="186512" y="210820"/>
                </a:lnTo>
                <a:lnTo>
                  <a:pt x="203885" y="214630"/>
                </a:lnTo>
                <a:lnTo>
                  <a:pt x="203885" y="203047"/>
                </a:lnTo>
                <a:lnTo>
                  <a:pt x="132651" y="185420"/>
                </a:lnTo>
                <a:lnTo>
                  <a:pt x="131216" y="184150"/>
                </a:lnTo>
                <a:lnTo>
                  <a:pt x="116090" y="144780"/>
                </a:lnTo>
                <a:lnTo>
                  <a:pt x="112191" y="134620"/>
                </a:lnTo>
                <a:lnTo>
                  <a:pt x="110121" y="133350"/>
                </a:lnTo>
                <a:lnTo>
                  <a:pt x="92824" y="133350"/>
                </a:lnTo>
                <a:lnTo>
                  <a:pt x="92824" y="121920"/>
                </a:lnTo>
                <a:lnTo>
                  <a:pt x="119418" y="121920"/>
                </a:lnTo>
                <a:lnTo>
                  <a:pt x="123723" y="134620"/>
                </a:lnTo>
                <a:lnTo>
                  <a:pt x="125882" y="135890"/>
                </a:lnTo>
                <a:lnTo>
                  <a:pt x="129451" y="135890"/>
                </a:lnTo>
                <a:lnTo>
                  <a:pt x="132994" y="134620"/>
                </a:lnTo>
                <a:lnTo>
                  <a:pt x="134518" y="130810"/>
                </a:lnTo>
                <a:lnTo>
                  <a:pt x="131229" y="121920"/>
                </a:lnTo>
                <a:lnTo>
                  <a:pt x="127482" y="111760"/>
                </a:lnTo>
                <a:lnTo>
                  <a:pt x="121856" y="96520"/>
                </a:lnTo>
                <a:lnTo>
                  <a:pt x="314629" y="96520"/>
                </a:lnTo>
                <a:lnTo>
                  <a:pt x="317144" y="93980"/>
                </a:lnTo>
                <a:lnTo>
                  <a:pt x="317144" y="87630"/>
                </a:lnTo>
                <a:lnTo>
                  <a:pt x="314629" y="85090"/>
                </a:lnTo>
                <a:lnTo>
                  <a:pt x="102476" y="85090"/>
                </a:lnTo>
                <a:lnTo>
                  <a:pt x="99961" y="82550"/>
                </a:lnTo>
                <a:lnTo>
                  <a:pt x="99961" y="76200"/>
                </a:lnTo>
                <a:lnTo>
                  <a:pt x="102476" y="73660"/>
                </a:lnTo>
                <a:lnTo>
                  <a:pt x="369493" y="73660"/>
                </a:lnTo>
                <a:lnTo>
                  <a:pt x="372021" y="76200"/>
                </a:lnTo>
                <a:lnTo>
                  <a:pt x="372021" y="62230"/>
                </a:lnTo>
                <a:lnTo>
                  <a:pt x="366534" y="62230"/>
                </a:lnTo>
                <a:lnTo>
                  <a:pt x="361810" y="53340"/>
                </a:lnTo>
                <a:lnTo>
                  <a:pt x="345986" y="53340"/>
                </a:lnTo>
                <a:lnTo>
                  <a:pt x="350583" y="55880"/>
                </a:lnTo>
                <a:lnTo>
                  <a:pt x="354253" y="62230"/>
                </a:lnTo>
                <a:lnTo>
                  <a:pt x="124409" y="62230"/>
                </a:lnTo>
                <a:lnTo>
                  <a:pt x="128879" y="55880"/>
                </a:lnTo>
                <a:lnTo>
                  <a:pt x="135851" y="53340"/>
                </a:lnTo>
                <a:lnTo>
                  <a:pt x="148932" y="53340"/>
                </a:lnTo>
                <a:lnTo>
                  <a:pt x="151117" y="52070"/>
                </a:lnTo>
                <a:lnTo>
                  <a:pt x="152285" y="50800"/>
                </a:lnTo>
                <a:lnTo>
                  <a:pt x="157187" y="44450"/>
                </a:lnTo>
                <a:lnTo>
                  <a:pt x="163322" y="39370"/>
                </a:lnTo>
                <a:lnTo>
                  <a:pt x="170408" y="36830"/>
                </a:lnTo>
                <a:lnTo>
                  <a:pt x="178142" y="35560"/>
                </a:lnTo>
                <a:lnTo>
                  <a:pt x="180924" y="35560"/>
                </a:lnTo>
                <a:lnTo>
                  <a:pt x="183692" y="36830"/>
                </a:lnTo>
                <a:lnTo>
                  <a:pt x="188963" y="38100"/>
                </a:lnTo>
                <a:lnTo>
                  <a:pt x="191706" y="36830"/>
                </a:lnTo>
                <a:lnTo>
                  <a:pt x="192366" y="35560"/>
                </a:lnTo>
                <a:lnTo>
                  <a:pt x="195668" y="29210"/>
                </a:lnTo>
                <a:lnTo>
                  <a:pt x="200075" y="24130"/>
                </a:lnTo>
                <a:lnTo>
                  <a:pt x="208229" y="17780"/>
                </a:lnTo>
                <a:lnTo>
                  <a:pt x="208864" y="13970"/>
                </a:lnTo>
                <a:lnTo>
                  <a:pt x="205333" y="8890"/>
                </a:lnTo>
                <a:lnTo>
                  <a:pt x="201828" y="8890"/>
                </a:lnTo>
                <a:lnTo>
                  <a:pt x="193459" y="13970"/>
                </a:lnTo>
                <a:lnTo>
                  <a:pt x="188607" y="19050"/>
                </a:lnTo>
                <a:lnTo>
                  <a:pt x="185064" y="25400"/>
                </a:lnTo>
                <a:lnTo>
                  <a:pt x="173939" y="25400"/>
                </a:lnTo>
                <a:lnTo>
                  <a:pt x="162763" y="27940"/>
                </a:lnTo>
                <a:lnTo>
                  <a:pt x="152666" y="33020"/>
                </a:lnTo>
                <a:lnTo>
                  <a:pt x="144703" y="41910"/>
                </a:lnTo>
                <a:lnTo>
                  <a:pt x="134556" y="43180"/>
                </a:lnTo>
                <a:lnTo>
                  <a:pt x="125056" y="46990"/>
                </a:lnTo>
                <a:lnTo>
                  <a:pt x="117055" y="53340"/>
                </a:lnTo>
                <a:lnTo>
                  <a:pt x="111366" y="62230"/>
                </a:lnTo>
                <a:lnTo>
                  <a:pt x="96291" y="62230"/>
                </a:lnTo>
                <a:lnTo>
                  <a:pt x="88734" y="69850"/>
                </a:lnTo>
                <a:lnTo>
                  <a:pt x="88734" y="88900"/>
                </a:lnTo>
                <a:lnTo>
                  <a:pt x="96291" y="96520"/>
                </a:lnTo>
                <a:lnTo>
                  <a:pt x="109931" y="96520"/>
                </a:lnTo>
                <a:lnTo>
                  <a:pt x="115392" y="111760"/>
                </a:lnTo>
                <a:lnTo>
                  <a:pt x="92773" y="111760"/>
                </a:lnTo>
                <a:lnTo>
                  <a:pt x="90893" y="104140"/>
                </a:lnTo>
                <a:lnTo>
                  <a:pt x="86652" y="97790"/>
                </a:lnTo>
                <a:lnTo>
                  <a:pt x="81597" y="94615"/>
                </a:lnTo>
                <a:lnTo>
                  <a:pt x="81597" y="107950"/>
                </a:lnTo>
                <a:lnTo>
                  <a:pt x="81597" y="148590"/>
                </a:lnTo>
                <a:lnTo>
                  <a:pt x="77876" y="152400"/>
                </a:lnTo>
                <a:lnTo>
                  <a:pt x="68745" y="152400"/>
                </a:lnTo>
                <a:lnTo>
                  <a:pt x="65036" y="148590"/>
                </a:lnTo>
                <a:lnTo>
                  <a:pt x="65036" y="138430"/>
                </a:lnTo>
                <a:lnTo>
                  <a:pt x="65036" y="118110"/>
                </a:lnTo>
                <a:lnTo>
                  <a:pt x="65036" y="107950"/>
                </a:lnTo>
                <a:lnTo>
                  <a:pt x="68745" y="104140"/>
                </a:lnTo>
                <a:lnTo>
                  <a:pt x="77876" y="104140"/>
                </a:lnTo>
                <a:lnTo>
                  <a:pt x="81597" y="107950"/>
                </a:lnTo>
                <a:lnTo>
                  <a:pt x="81597" y="94615"/>
                </a:lnTo>
                <a:lnTo>
                  <a:pt x="80606" y="93980"/>
                </a:lnTo>
                <a:lnTo>
                  <a:pt x="73317" y="92710"/>
                </a:lnTo>
                <a:lnTo>
                  <a:pt x="64503" y="92710"/>
                </a:lnTo>
                <a:lnTo>
                  <a:pt x="57048" y="99060"/>
                </a:lnTo>
                <a:lnTo>
                  <a:pt x="54635" y="106680"/>
                </a:lnTo>
                <a:lnTo>
                  <a:pt x="53809" y="106680"/>
                </a:lnTo>
                <a:lnTo>
                  <a:pt x="53809" y="118110"/>
                </a:lnTo>
                <a:lnTo>
                  <a:pt x="53809" y="138430"/>
                </a:lnTo>
                <a:lnTo>
                  <a:pt x="15849" y="138430"/>
                </a:lnTo>
                <a:lnTo>
                  <a:pt x="11239" y="134620"/>
                </a:lnTo>
                <a:lnTo>
                  <a:pt x="11239" y="123190"/>
                </a:lnTo>
                <a:lnTo>
                  <a:pt x="15849" y="118110"/>
                </a:lnTo>
                <a:lnTo>
                  <a:pt x="53809" y="118110"/>
                </a:lnTo>
                <a:lnTo>
                  <a:pt x="53809" y="106680"/>
                </a:lnTo>
                <a:lnTo>
                  <a:pt x="21513" y="106680"/>
                </a:lnTo>
                <a:lnTo>
                  <a:pt x="13157" y="109220"/>
                </a:lnTo>
                <a:lnTo>
                  <a:pt x="6311" y="113030"/>
                </a:lnTo>
                <a:lnTo>
                  <a:pt x="1701" y="120650"/>
                </a:lnTo>
                <a:lnTo>
                  <a:pt x="0" y="128270"/>
                </a:lnTo>
                <a:lnTo>
                  <a:pt x="1701" y="137160"/>
                </a:lnTo>
                <a:lnTo>
                  <a:pt x="6311" y="143510"/>
                </a:lnTo>
                <a:lnTo>
                  <a:pt x="13157" y="148590"/>
                </a:lnTo>
                <a:lnTo>
                  <a:pt x="21513" y="149860"/>
                </a:lnTo>
                <a:lnTo>
                  <a:pt x="54635" y="149860"/>
                </a:lnTo>
                <a:lnTo>
                  <a:pt x="57048" y="158750"/>
                </a:lnTo>
                <a:lnTo>
                  <a:pt x="64503" y="163830"/>
                </a:lnTo>
                <a:lnTo>
                  <a:pt x="73317" y="163830"/>
                </a:lnTo>
                <a:lnTo>
                  <a:pt x="80772" y="162560"/>
                </a:lnTo>
                <a:lnTo>
                  <a:pt x="86906" y="158750"/>
                </a:lnTo>
                <a:lnTo>
                  <a:pt x="91122" y="152400"/>
                </a:lnTo>
                <a:lnTo>
                  <a:pt x="92811" y="144780"/>
                </a:lnTo>
                <a:lnTo>
                  <a:pt x="103987" y="144780"/>
                </a:lnTo>
                <a:lnTo>
                  <a:pt x="122072" y="191770"/>
                </a:lnTo>
                <a:lnTo>
                  <a:pt x="126415" y="195580"/>
                </a:lnTo>
                <a:lnTo>
                  <a:pt x="147142" y="200660"/>
                </a:lnTo>
                <a:lnTo>
                  <a:pt x="174193" y="275590"/>
                </a:lnTo>
                <a:lnTo>
                  <a:pt x="179298" y="279400"/>
                </a:lnTo>
                <a:lnTo>
                  <a:pt x="185432" y="280670"/>
                </a:lnTo>
                <a:lnTo>
                  <a:pt x="190373" y="281940"/>
                </a:lnTo>
                <a:lnTo>
                  <a:pt x="197535" y="279400"/>
                </a:lnTo>
                <a:lnTo>
                  <a:pt x="205168" y="269240"/>
                </a:lnTo>
                <a:lnTo>
                  <a:pt x="239420" y="223520"/>
                </a:lnTo>
                <a:lnTo>
                  <a:pt x="259054" y="228600"/>
                </a:lnTo>
                <a:lnTo>
                  <a:pt x="264020" y="248920"/>
                </a:lnTo>
                <a:lnTo>
                  <a:pt x="275856" y="265430"/>
                </a:lnTo>
                <a:lnTo>
                  <a:pt x="292938" y="276860"/>
                </a:lnTo>
                <a:lnTo>
                  <a:pt x="313626" y="280670"/>
                </a:lnTo>
                <a:lnTo>
                  <a:pt x="334886" y="276860"/>
                </a:lnTo>
                <a:lnTo>
                  <a:pt x="345300" y="269240"/>
                </a:lnTo>
                <a:lnTo>
                  <a:pt x="352247" y="264160"/>
                </a:lnTo>
                <a:lnTo>
                  <a:pt x="363969" y="247650"/>
                </a:lnTo>
                <a:lnTo>
                  <a:pt x="368274" y="226060"/>
                </a:lnTo>
                <a:lnTo>
                  <a:pt x="366420" y="212090"/>
                </a:lnTo>
                <a:lnTo>
                  <a:pt x="361188" y="199390"/>
                </a:lnTo>
                <a:lnTo>
                  <a:pt x="357047" y="193586"/>
                </a:lnTo>
                <a:lnTo>
                  <a:pt x="357047" y="226060"/>
                </a:lnTo>
                <a:lnTo>
                  <a:pt x="353631" y="242570"/>
                </a:lnTo>
                <a:lnTo>
                  <a:pt x="344322" y="256540"/>
                </a:lnTo>
                <a:lnTo>
                  <a:pt x="330517" y="265430"/>
                </a:lnTo>
                <a:lnTo>
                  <a:pt x="313626" y="269240"/>
                </a:lnTo>
                <a:lnTo>
                  <a:pt x="297942" y="266700"/>
                </a:lnTo>
                <a:lnTo>
                  <a:pt x="284797" y="257810"/>
                </a:lnTo>
                <a:lnTo>
                  <a:pt x="275297" y="246380"/>
                </a:lnTo>
                <a:lnTo>
                  <a:pt x="270560" y="231140"/>
                </a:lnTo>
                <a:lnTo>
                  <a:pt x="278866" y="233680"/>
                </a:lnTo>
                <a:lnTo>
                  <a:pt x="283413" y="245110"/>
                </a:lnTo>
                <a:lnTo>
                  <a:pt x="291274" y="254000"/>
                </a:lnTo>
                <a:lnTo>
                  <a:pt x="301625" y="259080"/>
                </a:lnTo>
                <a:lnTo>
                  <a:pt x="313626" y="261620"/>
                </a:lnTo>
                <a:lnTo>
                  <a:pt x="327456" y="259080"/>
                </a:lnTo>
                <a:lnTo>
                  <a:pt x="338759" y="251460"/>
                </a:lnTo>
                <a:lnTo>
                  <a:pt x="339610" y="250190"/>
                </a:lnTo>
                <a:lnTo>
                  <a:pt x="346392" y="240030"/>
                </a:lnTo>
                <a:lnTo>
                  <a:pt x="349186" y="226060"/>
                </a:lnTo>
                <a:lnTo>
                  <a:pt x="349072" y="222250"/>
                </a:lnTo>
                <a:lnTo>
                  <a:pt x="348957" y="220980"/>
                </a:lnTo>
                <a:lnTo>
                  <a:pt x="347878" y="215900"/>
                </a:lnTo>
                <a:lnTo>
                  <a:pt x="344919" y="213360"/>
                </a:lnTo>
                <a:lnTo>
                  <a:pt x="338836" y="214630"/>
                </a:lnTo>
                <a:lnTo>
                  <a:pt x="336867" y="218440"/>
                </a:lnTo>
                <a:lnTo>
                  <a:pt x="337794" y="222250"/>
                </a:lnTo>
                <a:lnTo>
                  <a:pt x="337883" y="223520"/>
                </a:lnTo>
                <a:lnTo>
                  <a:pt x="313626" y="250190"/>
                </a:lnTo>
                <a:lnTo>
                  <a:pt x="306793" y="248920"/>
                </a:lnTo>
                <a:lnTo>
                  <a:pt x="300659" y="246380"/>
                </a:lnTo>
                <a:lnTo>
                  <a:pt x="295554" y="242570"/>
                </a:lnTo>
                <a:lnTo>
                  <a:pt x="291769" y="236220"/>
                </a:lnTo>
                <a:lnTo>
                  <a:pt x="309575" y="241300"/>
                </a:lnTo>
                <a:lnTo>
                  <a:pt x="315785" y="241300"/>
                </a:lnTo>
                <a:lnTo>
                  <a:pt x="322008" y="238760"/>
                </a:lnTo>
                <a:lnTo>
                  <a:pt x="325412" y="236220"/>
                </a:lnTo>
                <a:lnTo>
                  <a:pt x="327113" y="234950"/>
                </a:lnTo>
                <a:lnTo>
                  <a:pt x="329971" y="228600"/>
                </a:lnTo>
                <a:lnTo>
                  <a:pt x="331063" y="224790"/>
                </a:lnTo>
                <a:lnTo>
                  <a:pt x="330390" y="219710"/>
                </a:lnTo>
                <a:lnTo>
                  <a:pt x="325755" y="212090"/>
                </a:lnTo>
                <a:lnTo>
                  <a:pt x="322072" y="209550"/>
                </a:lnTo>
                <a:lnTo>
                  <a:pt x="317665" y="208280"/>
                </a:lnTo>
                <a:lnTo>
                  <a:pt x="302031" y="204470"/>
                </a:lnTo>
                <a:lnTo>
                  <a:pt x="305562" y="201930"/>
                </a:lnTo>
                <a:lnTo>
                  <a:pt x="321132" y="201930"/>
                </a:lnTo>
                <a:lnTo>
                  <a:pt x="327304" y="205740"/>
                </a:lnTo>
                <a:lnTo>
                  <a:pt x="330669" y="204470"/>
                </a:lnTo>
                <a:lnTo>
                  <a:pt x="332066" y="201930"/>
                </a:lnTo>
                <a:lnTo>
                  <a:pt x="332765" y="200660"/>
                </a:lnTo>
                <a:lnTo>
                  <a:pt x="333463" y="199390"/>
                </a:lnTo>
                <a:lnTo>
                  <a:pt x="332359" y="195580"/>
                </a:lnTo>
                <a:lnTo>
                  <a:pt x="324599" y="191770"/>
                </a:lnTo>
                <a:lnTo>
                  <a:pt x="319239" y="190500"/>
                </a:lnTo>
                <a:lnTo>
                  <a:pt x="306514" y="190500"/>
                </a:lnTo>
                <a:lnTo>
                  <a:pt x="299758" y="193040"/>
                </a:lnTo>
                <a:lnTo>
                  <a:pt x="293547" y="196850"/>
                </a:lnTo>
                <a:lnTo>
                  <a:pt x="288099" y="200660"/>
                </a:lnTo>
                <a:lnTo>
                  <a:pt x="279476" y="199390"/>
                </a:lnTo>
                <a:lnTo>
                  <a:pt x="282930" y="195580"/>
                </a:lnTo>
                <a:lnTo>
                  <a:pt x="286385" y="191770"/>
                </a:lnTo>
                <a:lnTo>
                  <a:pt x="294614" y="186690"/>
                </a:lnTo>
                <a:lnTo>
                  <a:pt x="303809" y="182880"/>
                </a:lnTo>
                <a:lnTo>
                  <a:pt x="313626" y="182880"/>
                </a:lnTo>
                <a:lnTo>
                  <a:pt x="330517" y="185420"/>
                </a:lnTo>
                <a:lnTo>
                  <a:pt x="344322" y="195580"/>
                </a:lnTo>
                <a:lnTo>
                  <a:pt x="353631" y="209550"/>
                </a:lnTo>
                <a:lnTo>
                  <a:pt x="357047" y="226060"/>
                </a:lnTo>
                <a:lnTo>
                  <a:pt x="357047" y="193586"/>
                </a:lnTo>
                <a:lnTo>
                  <a:pt x="353047" y="187960"/>
                </a:lnTo>
                <a:lnTo>
                  <a:pt x="347014" y="182880"/>
                </a:lnTo>
                <a:lnTo>
                  <a:pt x="342493" y="179070"/>
                </a:lnTo>
                <a:lnTo>
                  <a:pt x="361086" y="143510"/>
                </a:lnTo>
                <a:lnTo>
                  <a:pt x="368173" y="95250"/>
                </a:lnTo>
                <a:lnTo>
                  <a:pt x="376631" y="95250"/>
                </a:lnTo>
                <a:lnTo>
                  <a:pt x="383247" y="87630"/>
                </a:lnTo>
                <a:lnTo>
                  <a:pt x="383247" y="73660"/>
                </a:lnTo>
                <a:lnTo>
                  <a:pt x="383247" y="6985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958135" y="5637837"/>
            <a:ext cx="20472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latin typeface="Tahoma"/>
                <a:cs typeface="Tahoma"/>
              </a:rPr>
              <a:t>И</a:t>
            </a:r>
            <a:r>
              <a:rPr sz="1200" spc="45" dirty="0">
                <a:latin typeface="Tahoma"/>
                <a:cs typeface="Tahoma"/>
              </a:rPr>
              <a:t>Т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аз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ка  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ог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5" dirty="0">
                <a:latin typeface="Tahoma"/>
                <a:cs typeface="Tahoma"/>
              </a:rPr>
              <a:t>мм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58135" y="6247437"/>
            <a:ext cx="2103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latin typeface="Tahoma"/>
                <a:cs typeface="Tahoma"/>
              </a:rPr>
              <a:t>Производство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строительных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материалов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58135" y="6857037"/>
            <a:ext cx="16281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ог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-20" dirty="0">
                <a:latin typeface="Tahoma"/>
                <a:cs typeface="Tahoma"/>
              </a:rPr>
              <a:t>я  </a:t>
            </a:r>
            <a:r>
              <a:rPr sz="1200" spc="30" dirty="0">
                <a:latin typeface="Tahoma"/>
                <a:cs typeface="Tahoma"/>
              </a:rPr>
              <a:t>медицина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2" name="object 7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6833" y="6893730"/>
            <a:ext cx="346739" cy="346709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3669029" y="5560314"/>
            <a:ext cx="0" cy="1800225"/>
          </a:xfrm>
          <a:custGeom>
            <a:avLst/>
            <a:gdLst/>
            <a:ahLst/>
            <a:cxnLst/>
            <a:rect l="l" t="t" r="r" b="b"/>
            <a:pathLst>
              <a:path h="1800225">
                <a:moveTo>
                  <a:pt x="0" y="0"/>
                </a:moveTo>
                <a:lnTo>
                  <a:pt x="0" y="1799996"/>
                </a:lnTo>
              </a:path>
            </a:pathLst>
          </a:custGeom>
          <a:ln w="38100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958135" y="4039287"/>
            <a:ext cx="147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х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50" dirty="0">
                <a:latin typeface="Tahoma"/>
                <a:cs typeface="Tahoma"/>
              </a:rPr>
              <a:t>йс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5" dirty="0">
                <a:latin typeface="Tahoma"/>
                <a:cs typeface="Tahoma"/>
              </a:rPr>
              <a:t>о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3745801" y="3796284"/>
            <a:ext cx="825500" cy="570230"/>
            <a:chOff x="3745801" y="3796284"/>
            <a:chExt cx="825500" cy="570230"/>
          </a:xfrm>
        </p:grpSpPr>
        <p:sp>
          <p:nvSpPr>
            <p:cNvPr id="76" name="object 76"/>
            <p:cNvSpPr/>
            <p:nvPr/>
          </p:nvSpPr>
          <p:spPr>
            <a:xfrm>
              <a:off x="3750564" y="4140708"/>
              <a:ext cx="191135" cy="191135"/>
            </a:xfrm>
            <a:custGeom>
              <a:avLst/>
              <a:gdLst/>
              <a:ahLst/>
              <a:cxnLst/>
              <a:rect l="l" t="t" r="r" b="b"/>
              <a:pathLst>
                <a:path w="191135" h="191135">
                  <a:moveTo>
                    <a:pt x="0" y="0"/>
                  </a:moveTo>
                  <a:lnTo>
                    <a:pt x="190868" y="190868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942588" y="4328160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5">
                  <a:moveTo>
                    <a:pt x="0" y="0"/>
                  </a:moveTo>
                  <a:lnTo>
                    <a:pt x="565213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495101" y="429005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765042" y="3815334"/>
              <a:ext cx="443865" cy="443865"/>
            </a:xfrm>
            <a:custGeom>
              <a:avLst/>
              <a:gdLst/>
              <a:ahLst/>
              <a:cxnLst/>
              <a:rect l="l" t="t" r="r" b="b"/>
              <a:pathLst>
                <a:path w="443864" h="443864">
                  <a:moveTo>
                    <a:pt x="0" y="221741"/>
                  </a:moveTo>
                  <a:lnTo>
                    <a:pt x="221742" y="0"/>
                  </a:lnTo>
                  <a:lnTo>
                    <a:pt x="443484" y="221741"/>
                  </a:lnTo>
                  <a:lnTo>
                    <a:pt x="221742" y="443483"/>
                  </a:lnTo>
                  <a:lnTo>
                    <a:pt x="0" y="221741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00500" y="3887724"/>
              <a:ext cx="378460" cy="295910"/>
            </a:xfrm>
            <a:custGeom>
              <a:avLst/>
              <a:gdLst/>
              <a:ahLst/>
              <a:cxnLst/>
              <a:rect l="l" t="t" r="r" b="b"/>
              <a:pathLst>
                <a:path w="378460" h="295910">
                  <a:moveTo>
                    <a:pt x="377951" y="0"/>
                  </a:moveTo>
                  <a:lnTo>
                    <a:pt x="0" y="0"/>
                  </a:lnTo>
                  <a:lnTo>
                    <a:pt x="0" y="295655"/>
                  </a:lnTo>
                  <a:lnTo>
                    <a:pt x="377951" y="295655"/>
                  </a:lnTo>
                  <a:lnTo>
                    <a:pt x="377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3828455" y="3891765"/>
            <a:ext cx="724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65" dirty="0">
                <a:solidFill>
                  <a:srgbClr val="CC0033"/>
                </a:solidFill>
                <a:latin typeface="Arial"/>
                <a:cs typeface="Arial"/>
              </a:rPr>
              <a:t>115</a:t>
            </a:r>
            <a:r>
              <a:rPr sz="1600" b="1" spc="20" dirty="0">
                <a:solidFill>
                  <a:srgbClr val="CC0033"/>
                </a:solidFill>
                <a:latin typeface="Arial"/>
                <a:cs typeface="Arial"/>
              </a:rPr>
              <a:t>,</a:t>
            </a:r>
            <a:r>
              <a:rPr sz="1600" b="1" spc="135" dirty="0">
                <a:solidFill>
                  <a:srgbClr val="CC0033"/>
                </a:solidFill>
                <a:latin typeface="Arial"/>
                <a:cs typeface="Arial"/>
              </a:rPr>
              <a:t>6</a:t>
            </a:r>
            <a:r>
              <a:rPr sz="1600" b="1" spc="95" dirty="0">
                <a:solidFill>
                  <a:srgbClr val="CC0033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77784" y="3968889"/>
            <a:ext cx="302260" cy="377825"/>
            <a:chOff x="477784" y="3968889"/>
            <a:chExt cx="302260" cy="377825"/>
          </a:xfrm>
        </p:grpSpPr>
        <p:sp>
          <p:nvSpPr>
            <p:cNvPr id="83" name="object 83"/>
            <p:cNvSpPr/>
            <p:nvPr/>
          </p:nvSpPr>
          <p:spPr>
            <a:xfrm>
              <a:off x="477784" y="3968889"/>
              <a:ext cx="302260" cy="377825"/>
            </a:xfrm>
            <a:custGeom>
              <a:avLst/>
              <a:gdLst/>
              <a:ahLst/>
              <a:cxnLst/>
              <a:rect l="l" t="t" r="r" b="b"/>
              <a:pathLst>
                <a:path w="302259" h="377825">
                  <a:moveTo>
                    <a:pt x="28171" y="0"/>
                  </a:moveTo>
                  <a:lnTo>
                    <a:pt x="19754" y="155"/>
                  </a:lnTo>
                  <a:lnTo>
                    <a:pt x="12519" y="2311"/>
                  </a:lnTo>
                  <a:lnTo>
                    <a:pt x="6654" y="6429"/>
                  </a:lnTo>
                  <a:lnTo>
                    <a:pt x="718" y="17427"/>
                  </a:lnTo>
                  <a:lnTo>
                    <a:pt x="739" y="31753"/>
                  </a:lnTo>
                  <a:lnTo>
                    <a:pt x="6461" y="48202"/>
                  </a:lnTo>
                  <a:lnTo>
                    <a:pt x="17627" y="65573"/>
                  </a:lnTo>
                  <a:lnTo>
                    <a:pt x="10067" y="93060"/>
                  </a:lnTo>
                  <a:lnTo>
                    <a:pt x="4541" y="123199"/>
                  </a:lnTo>
                  <a:lnTo>
                    <a:pt x="1152" y="155263"/>
                  </a:lnTo>
                  <a:lnTo>
                    <a:pt x="0" y="188521"/>
                  </a:lnTo>
                  <a:lnTo>
                    <a:pt x="1152" y="221780"/>
                  </a:lnTo>
                  <a:lnTo>
                    <a:pt x="4541" y="253844"/>
                  </a:lnTo>
                  <a:lnTo>
                    <a:pt x="10067" y="283983"/>
                  </a:lnTo>
                  <a:lnTo>
                    <a:pt x="17627" y="311470"/>
                  </a:lnTo>
                  <a:lnTo>
                    <a:pt x="6461" y="328843"/>
                  </a:lnTo>
                  <a:lnTo>
                    <a:pt x="739" y="345297"/>
                  </a:lnTo>
                  <a:lnTo>
                    <a:pt x="718" y="359626"/>
                  </a:lnTo>
                  <a:lnTo>
                    <a:pt x="6654" y="370627"/>
                  </a:lnTo>
                  <a:lnTo>
                    <a:pt x="11036" y="374983"/>
                  </a:lnTo>
                  <a:lnTo>
                    <a:pt x="17157" y="377231"/>
                  </a:lnTo>
                  <a:lnTo>
                    <a:pt x="28549" y="377231"/>
                  </a:lnTo>
                  <a:lnTo>
                    <a:pt x="71183" y="355590"/>
                  </a:lnTo>
                  <a:lnTo>
                    <a:pt x="88244" y="359044"/>
                  </a:lnTo>
                  <a:lnTo>
                    <a:pt x="108746" y="361642"/>
                  </a:lnTo>
                  <a:lnTo>
                    <a:pt x="130073" y="363277"/>
                  </a:lnTo>
                  <a:lnTo>
                    <a:pt x="149606" y="363845"/>
                  </a:lnTo>
                  <a:lnTo>
                    <a:pt x="169998" y="363230"/>
                  </a:lnTo>
                  <a:lnTo>
                    <a:pt x="191990" y="361448"/>
                  </a:lnTo>
                  <a:lnTo>
                    <a:pt x="213037" y="358594"/>
                  </a:lnTo>
                  <a:lnTo>
                    <a:pt x="230593" y="354764"/>
                  </a:lnTo>
                  <a:lnTo>
                    <a:pt x="249374" y="368355"/>
                  </a:lnTo>
                  <a:lnTo>
                    <a:pt x="267654" y="375831"/>
                  </a:lnTo>
                  <a:lnTo>
                    <a:pt x="283773" y="376739"/>
                  </a:lnTo>
                  <a:lnTo>
                    <a:pt x="296075" y="370627"/>
                  </a:lnTo>
                  <a:lnTo>
                    <a:pt x="302105" y="358987"/>
                  </a:lnTo>
                  <a:lnTo>
                    <a:pt x="301636" y="343785"/>
                  </a:lnTo>
                  <a:lnTo>
                    <a:pt x="295001" y="326450"/>
                  </a:lnTo>
                  <a:lnTo>
                    <a:pt x="282536" y="308409"/>
                  </a:lnTo>
                  <a:lnTo>
                    <a:pt x="289667" y="281401"/>
                  </a:lnTo>
                  <a:lnTo>
                    <a:pt x="294878" y="251961"/>
                  </a:lnTo>
                  <a:lnTo>
                    <a:pt x="298074" y="220774"/>
                  </a:lnTo>
                  <a:lnTo>
                    <a:pt x="299161" y="188521"/>
                  </a:lnTo>
                  <a:lnTo>
                    <a:pt x="298805" y="169869"/>
                  </a:lnTo>
                  <a:lnTo>
                    <a:pt x="297748" y="151536"/>
                  </a:lnTo>
                  <a:lnTo>
                    <a:pt x="296000" y="133579"/>
                  </a:lnTo>
                  <a:lnTo>
                    <a:pt x="293039" y="112868"/>
                  </a:lnTo>
                  <a:lnTo>
                    <a:pt x="290017" y="110683"/>
                  </a:lnTo>
                  <a:lnTo>
                    <a:pt x="283540" y="111686"/>
                  </a:lnTo>
                  <a:lnTo>
                    <a:pt x="281355" y="114696"/>
                  </a:lnTo>
                  <a:lnTo>
                    <a:pt x="284269" y="134988"/>
                  </a:lnTo>
                  <a:lnTo>
                    <a:pt x="285977" y="152480"/>
                  </a:lnTo>
                  <a:lnTo>
                    <a:pt x="287005" y="170347"/>
                  </a:lnTo>
                  <a:lnTo>
                    <a:pt x="287350" y="188521"/>
                  </a:lnTo>
                  <a:lnTo>
                    <a:pt x="286231" y="220866"/>
                  </a:lnTo>
                  <a:lnTo>
                    <a:pt x="282940" y="252036"/>
                  </a:lnTo>
                  <a:lnTo>
                    <a:pt x="277577" y="281303"/>
                  </a:lnTo>
                  <a:lnTo>
                    <a:pt x="269595" y="309946"/>
                  </a:lnTo>
                  <a:lnTo>
                    <a:pt x="270065" y="312131"/>
                  </a:lnTo>
                  <a:lnTo>
                    <a:pt x="271437" y="313655"/>
                  </a:lnTo>
                  <a:lnTo>
                    <a:pt x="282992" y="329188"/>
                  </a:lnTo>
                  <a:lnTo>
                    <a:pt x="289320" y="343292"/>
                  </a:lnTo>
                  <a:lnTo>
                    <a:pt x="290773" y="354740"/>
                  </a:lnTo>
                  <a:lnTo>
                    <a:pt x="287705" y="362308"/>
                  </a:lnTo>
                  <a:lnTo>
                    <a:pt x="279493" y="365448"/>
                  </a:lnTo>
                  <a:lnTo>
                    <a:pt x="267174" y="363527"/>
                  </a:lnTo>
                  <a:lnTo>
                    <a:pt x="252253" y="356397"/>
                  </a:lnTo>
                  <a:lnTo>
                    <a:pt x="236232" y="343906"/>
                  </a:lnTo>
                  <a:lnTo>
                    <a:pt x="234619" y="342382"/>
                  </a:lnTo>
                  <a:lnTo>
                    <a:pt x="232308" y="341899"/>
                  </a:lnTo>
                  <a:lnTo>
                    <a:pt x="192673" y="349543"/>
                  </a:lnTo>
                  <a:lnTo>
                    <a:pt x="149555" y="352110"/>
                  </a:lnTo>
                  <a:lnTo>
                    <a:pt x="129571" y="351500"/>
                  </a:lnTo>
                  <a:lnTo>
                    <a:pt x="107880" y="349756"/>
                  </a:lnTo>
                  <a:lnTo>
                    <a:pt x="87493" y="347004"/>
                  </a:lnTo>
                  <a:lnTo>
                    <a:pt x="71424" y="343373"/>
                  </a:lnTo>
                  <a:lnTo>
                    <a:pt x="69405" y="342725"/>
                  </a:lnTo>
                  <a:lnTo>
                    <a:pt x="67208" y="343258"/>
                  </a:lnTo>
                  <a:lnTo>
                    <a:pt x="65608" y="344681"/>
                  </a:lnTo>
                  <a:lnTo>
                    <a:pt x="49817" y="356720"/>
                  </a:lnTo>
                  <a:lnTo>
                    <a:pt x="35144" y="363577"/>
                  </a:lnTo>
                  <a:lnTo>
                    <a:pt x="23056" y="365392"/>
                  </a:lnTo>
                  <a:lnTo>
                    <a:pt x="15024" y="362308"/>
                  </a:lnTo>
                  <a:lnTo>
                    <a:pt x="11997" y="355261"/>
                  </a:lnTo>
                  <a:lnTo>
                    <a:pt x="13034" y="344612"/>
                  </a:lnTo>
                  <a:lnTo>
                    <a:pt x="18479" y="331385"/>
                  </a:lnTo>
                  <a:lnTo>
                    <a:pt x="28676" y="316601"/>
                  </a:lnTo>
                  <a:lnTo>
                    <a:pt x="29743" y="315369"/>
                  </a:lnTo>
                  <a:lnTo>
                    <a:pt x="30213" y="313782"/>
                  </a:lnTo>
                  <a:lnTo>
                    <a:pt x="29679" y="310175"/>
                  </a:lnTo>
                  <a:lnTo>
                    <a:pt x="22028" y="283192"/>
                  </a:lnTo>
                  <a:lnTo>
                    <a:pt x="16425" y="253420"/>
                  </a:lnTo>
                  <a:lnTo>
                    <a:pt x="12983" y="221612"/>
                  </a:lnTo>
                  <a:lnTo>
                    <a:pt x="11810" y="188521"/>
                  </a:lnTo>
                  <a:lnTo>
                    <a:pt x="12982" y="155477"/>
                  </a:lnTo>
                  <a:lnTo>
                    <a:pt x="16419" y="123709"/>
                  </a:lnTo>
                  <a:lnTo>
                    <a:pt x="22006" y="93961"/>
                  </a:lnTo>
                  <a:lnTo>
                    <a:pt x="29984" y="64747"/>
                  </a:lnTo>
                  <a:lnTo>
                    <a:pt x="30162" y="63160"/>
                  </a:lnTo>
                  <a:lnTo>
                    <a:pt x="29679" y="61623"/>
                  </a:lnTo>
                  <a:lnTo>
                    <a:pt x="28613" y="60378"/>
                  </a:lnTo>
                  <a:lnTo>
                    <a:pt x="18453" y="45639"/>
                  </a:lnTo>
                  <a:lnTo>
                    <a:pt x="13027" y="32432"/>
                  </a:lnTo>
                  <a:lnTo>
                    <a:pt x="11996" y="21788"/>
                  </a:lnTo>
                  <a:lnTo>
                    <a:pt x="15024" y="14735"/>
                  </a:lnTo>
                  <a:lnTo>
                    <a:pt x="22970" y="11665"/>
                  </a:lnTo>
                  <a:lnTo>
                    <a:pt x="34969" y="13428"/>
                  </a:lnTo>
                  <a:lnTo>
                    <a:pt x="49549" y="20166"/>
                  </a:lnTo>
                  <a:lnTo>
                    <a:pt x="65239" y="32019"/>
                  </a:lnTo>
                  <a:lnTo>
                    <a:pt x="66789" y="33429"/>
                  </a:lnTo>
                  <a:lnTo>
                    <a:pt x="69049" y="33962"/>
                  </a:lnTo>
                  <a:lnTo>
                    <a:pt x="107683" y="26862"/>
                  </a:lnTo>
                  <a:lnTo>
                    <a:pt x="149555" y="24476"/>
                  </a:lnTo>
                  <a:lnTo>
                    <a:pt x="170348" y="25148"/>
                  </a:lnTo>
                  <a:lnTo>
                    <a:pt x="192879" y="27074"/>
                  </a:lnTo>
                  <a:lnTo>
                    <a:pt x="214007" y="30117"/>
                  </a:lnTo>
                  <a:lnTo>
                    <a:pt x="232664" y="34788"/>
                  </a:lnTo>
                  <a:lnTo>
                    <a:pt x="234988" y="34318"/>
                  </a:lnTo>
                  <a:lnTo>
                    <a:pt x="236588" y="32845"/>
                  </a:lnTo>
                  <a:lnTo>
                    <a:pt x="252513" y="20537"/>
                  </a:lnTo>
                  <a:lnTo>
                    <a:pt x="267333" y="13508"/>
                  </a:lnTo>
                  <a:lnTo>
                    <a:pt x="279559" y="11619"/>
                  </a:lnTo>
                  <a:lnTo>
                    <a:pt x="287705" y="14735"/>
                  </a:lnTo>
                  <a:lnTo>
                    <a:pt x="290766" y="22305"/>
                  </a:lnTo>
                  <a:lnTo>
                    <a:pt x="289301" y="33756"/>
                  </a:lnTo>
                  <a:lnTo>
                    <a:pt x="282971" y="47860"/>
                  </a:lnTo>
                  <a:lnTo>
                    <a:pt x="271437" y="63388"/>
                  </a:lnTo>
                  <a:lnTo>
                    <a:pt x="270065" y="64925"/>
                  </a:lnTo>
                  <a:lnTo>
                    <a:pt x="269595" y="67109"/>
                  </a:lnTo>
                  <a:lnTo>
                    <a:pt x="274629" y="83897"/>
                  </a:lnTo>
                  <a:lnTo>
                    <a:pt x="279095" y="102835"/>
                  </a:lnTo>
                  <a:lnTo>
                    <a:pt x="282244" y="104841"/>
                  </a:lnTo>
                  <a:lnTo>
                    <a:pt x="288645" y="103495"/>
                  </a:lnTo>
                  <a:lnTo>
                    <a:pt x="290728" y="100358"/>
                  </a:lnTo>
                  <a:lnTo>
                    <a:pt x="286543" y="82538"/>
                  </a:lnTo>
                  <a:lnTo>
                    <a:pt x="282536" y="68633"/>
                  </a:lnTo>
                  <a:lnTo>
                    <a:pt x="295001" y="50599"/>
                  </a:lnTo>
                  <a:lnTo>
                    <a:pt x="301636" y="33264"/>
                  </a:lnTo>
                  <a:lnTo>
                    <a:pt x="302105" y="18063"/>
                  </a:lnTo>
                  <a:lnTo>
                    <a:pt x="296075" y="6429"/>
                  </a:lnTo>
                  <a:lnTo>
                    <a:pt x="283860" y="351"/>
                  </a:lnTo>
                  <a:lnTo>
                    <a:pt x="267833" y="1200"/>
                  </a:lnTo>
                  <a:lnTo>
                    <a:pt x="249658" y="8540"/>
                  </a:lnTo>
                  <a:lnTo>
                    <a:pt x="231000" y="21936"/>
                  </a:lnTo>
                  <a:lnTo>
                    <a:pt x="213356" y="18061"/>
                  </a:lnTo>
                  <a:lnTo>
                    <a:pt x="192211" y="15171"/>
                  </a:lnTo>
                  <a:lnTo>
                    <a:pt x="170099" y="13365"/>
                  </a:lnTo>
                  <a:lnTo>
                    <a:pt x="149555" y="12741"/>
                  </a:lnTo>
                  <a:lnTo>
                    <a:pt x="129946" y="13318"/>
                  </a:lnTo>
                  <a:lnTo>
                    <a:pt x="108511" y="14978"/>
                  </a:lnTo>
                  <a:lnTo>
                    <a:pt x="87901" y="17611"/>
                  </a:lnTo>
                  <a:lnTo>
                    <a:pt x="70764" y="21110"/>
                  </a:lnTo>
                  <a:lnTo>
                    <a:pt x="62593" y="14648"/>
                  </a:lnTo>
                  <a:lnTo>
                    <a:pt x="54219" y="9220"/>
                  </a:lnTo>
                  <a:lnTo>
                    <a:pt x="45821" y="4929"/>
                  </a:lnTo>
                  <a:lnTo>
                    <a:pt x="37579" y="1882"/>
                  </a:lnTo>
                  <a:lnTo>
                    <a:pt x="28171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7972" y="4040124"/>
              <a:ext cx="179831" cy="217928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3564635" y="8586216"/>
            <a:ext cx="515620" cy="483234"/>
            <a:chOff x="3564635" y="8586216"/>
            <a:chExt cx="515620" cy="483234"/>
          </a:xfrm>
        </p:grpSpPr>
        <p:sp>
          <p:nvSpPr>
            <p:cNvPr id="86" name="object 86"/>
            <p:cNvSpPr/>
            <p:nvPr/>
          </p:nvSpPr>
          <p:spPr>
            <a:xfrm>
              <a:off x="3583685" y="8605266"/>
              <a:ext cx="445134" cy="445134"/>
            </a:xfrm>
            <a:custGeom>
              <a:avLst/>
              <a:gdLst/>
              <a:ahLst/>
              <a:cxnLst/>
              <a:rect l="l" t="t" r="r" b="b"/>
              <a:pathLst>
                <a:path w="445135" h="445134">
                  <a:moveTo>
                    <a:pt x="0" y="222503"/>
                  </a:moveTo>
                  <a:lnTo>
                    <a:pt x="222504" y="0"/>
                  </a:lnTo>
                  <a:lnTo>
                    <a:pt x="445008" y="222503"/>
                  </a:lnTo>
                  <a:lnTo>
                    <a:pt x="222504" y="445007"/>
                  </a:lnTo>
                  <a:lnTo>
                    <a:pt x="0" y="22250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803903" y="8665464"/>
              <a:ext cx="276225" cy="321945"/>
            </a:xfrm>
            <a:custGeom>
              <a:avLst/>
              <a:gdLst/>
              <a:ahLst/>
              <a:cxnLst/>
              <a:rect l="l" t="t" r="r" b="b"/>
              <a:pathLst>
                <a:path w="276225" h="321945">
                  <a:moveTo>
                    <a:pt x="275844" y="0"/>
                  </a:moveTo>
                  <a:lnTo>
                    <a:pt x="0" y="0"/>
                  </a:lnTo>
                  <a:lnTo>
                    <a:pt x="0" y="321564"/>
                  </a:lnTo>
                  <a:lnTo>
                    <a:pt x="275844" y="321564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498348" y="8586216"/>
            <a:ext cx="494030" cy="483234"/>
            <a:chOff x="498348" y="8586216"/>
            <a:chExt cx="494030" cy="483234"/>
          </a:xfrm>
        </p:grpSpPr>
        <p:sp>
          <p:nvSpPr>
            <p:cNvPr id="89" name="object 89"/>
            <p:cNvSpPr/>
            <p:nvPr/>
          </p:nvSpPr>
          <p:spPr>
            <a:xfrm>
              <a:off x="517398" y="8605266"/>
              <a:ext cx="445134" cy="445134"/>
            </a:xfrm>
            <a:custGeom>
              <a:avLst/>
              <a:gdLst/>
              <a:ahLst/>
              <a:cxnLst/>
              <a:rect l="l" t="t" r="r" b="b"/>
              <a:pathLst>
                <a:path w="445134" h="445134">
                  <a:moveTo>
                    <a:pt x="0" y="222503"/>
                  </a:moveTo>
                  <a:lnTo>
                    <a:pt x="222504" y="0"/>
                  </a:lnTo>
                  <a:lnTo>
                    <a:pt x="445008" y="222503"/>
                  </a:lnTo>
                  <a:lnTo>
                    <a:pt x="222504" y="445007"/>
                  </a:lnTo>
                  <a:lnTo>
                    <a:pt x="0" y="22250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16280" y="8665464"/>
              <a:ext cx="276225" cy="321945"/>
            </a:xfrm>
            <a:custGeom>
              <a:avLst/>
              <a:gdLst/>
              <a:ahLst/>
              <a:cxnLst/>
              <a:rect l="l" t="t" r="r" b="b"/>
              <a:pathLst>
                <a:path w="276225" h="321945">
                  <a:moveTo>
                    <a:pt x="275844" y="0"/>
                  </a:moveTo>
                  <a:lnTo>
                    <a:pt x="0" y="0"/>
                  </a:lnTo>
                  <a:lnTo>
                    <a:pt x="0" y="321564"/>
                  </a:lnTo>
                  <a:lnTo>
                    <a:pt x="275844" y="321564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1086354" y="8708983"/>
            <a:ext cx="4906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9750" algn="l"/>
              </a:tabLst>
            </a:pPr>
            <a:r>
              <a:rPr sz="1200" spc="55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0" dirty="0">
                <a:latin typeface="Tahoma"/>
                <a:cs typeface="Tahoma"/>
              </a:rPr>
              <a:t>ших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35" dirty="0">
                <a:latin typeface="Tahoma"/>
                <a:cs typeface="Tahoma"/>
              </a:rPr>
              <a:t>еб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лл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spc="10" dirty="0">
                <a:latin typeface="Tahoma"/>
                <a:cs typeface="Tahoma"/>
              </a:rPr>
              <a:t>жей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ехн</a:t>
            </a:r>
            <a:r>
              <a:rPr sz="1200" spc="10" dirty="0">
                <a:latin typeface="Tahoma"/>
                <a:cs typeface="Tahoma"/>
              </a:rPr>
              <a:t>ик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5" dirty="0">
                <a:latin typeface="Tahoma"/>
                <a:cs typeface="Tahoma"/>
              </a:rPr>
              <a:t>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05269" y="8682930"/>
            <a:ext cx="3333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61335" algn="l"/>
              </a:tabLst>
            </a:pPr>
            <a:r>
              <a:rPr sz="1600" b="1" spc="-25" dirty="0">
                <a:solidFill>
                  <a:srgbClr val="CC0033"/>
                </a:solidFill>
                <a:latin typeface="Arial"/>
                <a:cs typeface="Arial"/>
              </a:rPr>
              <a:t>13	</a:t>
            </a:r>
            <a:r>
              <a:rPr sz="1600" b="1" spc="120" dirty="0">
                <a:solidFill>
                  <a:srgbClr val="CC0033"/>
                </a:solidFill>
                <a:latin typeface="Arial"/>
                <a:cs typeface="Arial"/>
              </a:rPr>
              <a:t>29</a:t>
            </a:r>
            <a:endParaRPr sz="16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22043" y="8316800"/>
            <a:ext cx="1585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-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-2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нц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-110" dirty="0">
                <a:solidFill>
                  <a:srgbClr val="CC0033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3083" y="9507814"/>
            <a:ext cx="11303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-105" dirty="0">
                <a:solidFill>
                  <a:srgbClr val="3B3B45"/>
                </a:solidFill>
                <a:latin typeface="Tahoma"/>
                <a:cs typeface="Tahoma"/>
              </a:rPr>
              <a:t>11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345168"/>
            <a:ext cx="6858000" cy="561340"/>
            <a:chOff x="0" y="9345168"/>
            <a:chExt cx="6858000" cy="561340"/>
          </a:xfrm>
        </p:grpSpPr>
        <p:sp>
          <p:nvSpPr>
            <p:cNvPr id="4" name="object 4"/>
            <p:cNvSpPr/>
            <p:nvPr/>
          </p:nvSpPr>
          <p:spPr>
            <a:xfrm>
              <a:off x="0" y="9345168"/>
              <a:ext cx="6858000" cy="561340"/>
            </a:xfrm>
            <a:custGeom>
              <a:avLst/>
              <a:gdLst/>
              <a:ahLst/>
              <a:cxnLst/>
              <a:rect l="l" t="t" r="r" b="b"/>
              <a:pathLst>
                <a:path w="6858000" h="561340">
                  <a:moveTo>
                    <a:pt x="6858000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58000" y="56083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62711" y="3662171"/>
            <a:ext cx="3011805" cy="784860"/>
            <a:chOff x="362711" y="3662171"/>
            <a:chExt cx="3011805" cy="784860"/>
          </a:xfrm>
        </p:grpSpPr>
        <p:sp>
          <p:nvSpPr>
            <p:cNvPr id="7" name="object 7"/>
            <p:cNvSpPr/>
            <p:nvPr/>
          </p:nvSpPr>
          <p:spPr>
            <a:xfrm>
              <a:off x="362712" y="3947159"/>
              <a:ext cx="3011805" cy="52069"/>
            </a:xfrm>
            <a:custGeom>
              <a:avLst/>
              <a:gdLst/>
              <a:ahLst/>
              <a:cxnLst/>
              <a:rect l="l" t="t" r="r" b="b"/>
              <a:pathLst>
                <a:path w="3011804" h="52070">
                  <a:moveTo>
                    <a:pt x="3011424" y="0"/>
                  </a:moveTo>
                  <a:lnTo>
                    <a:pt x="1507236" y="0"/>
                  </a:lnTo>
                  <a:lnTo>
                    <a:pt x="1504188" y="0"/>
                  </a:lnTo>
                  <a:lnTo>
                    <a:pt x="0" y="0"/>
                  </a:lnTo>
                  <a:lnTo>
                    <a:pt x="0" y="51816"/>
                  </a:lnTo>
                  <a:lnTo>
                    <a:pt x="1504188" y="51816"/>
                  </a:lnTo>
                  <a:lnTo>
                    <a:pt x="1507236" y="51816"/>
                  </a:lnTo>
                  <a:lnTo>
                    <a:pt x="3011424" y="51816"/>
                  </a:lnTo>
                  <a:lnTo>
                    <a:pt x="3011424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6756" y="3662171"/>
              <a:ext cx="783590" cy="784860"/>
            </a:xfrm>
            <a:custGeom>
              <a:avLst/>
              <a:gdLst/>
              <a:ahLst/>
              <a:cxnLst/>
              <a:rect l="l" t="t" r="r" b="b"/>
              <a:pathLst>
                <a:path w="783589" h="784860">
                  <a:moveTo>
                    <a:pt x="391668" y="0"/>
                  </a:moveTo>
                  <a:lnTo>
                    <a:pt x="0" y="392429"/>
                  </a:lnTo>
                  <a:lnTo>
                    <a:pt x="391668" y="784859"/>
                  </a:lnTo>
                  <a:lnTo>
                    <a:pt x="783336" y="392429"/>
                  </a:lnTo>
                  <a:lnTo>
                    <a:pt x="391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17542" y="3884680"/>
              <a:ext cx="317500" cy="454659"/>
            </a:xfrm>
            <a:custGeom>
              <a:avLst/>
              <a:gdLst/>
              <a:ahLst/>
              <a:cxnLst/>
              <a:rect l="l" t="t" r="r" b="b"/>
              <a:pathLst>
                <a:path w="317500" h="454660">
                  <a:moveTo>
                    <a:pt x="52641" y="119659"/>
                  </a:moveTo>
                  <a:lnTo>
                    <a:pt x="13665" y="119659"/>
                  </a:lnTo>
                  <a:lnTo>
                    <a:pt x="0" y="302831"/>
                  </a:lnTo>
                  <a:lnTo>
                    <a:pt x="150977" y="454152"/>
                  </a:lnTo>
                  <a:lnTo>
                    <a:pt x="271937" y="332905"/>
                  </a:lnTo>
                  <a:lnTo>
                    <a:pt x="69100" y="332905"/>
                  </a:lnTo>
                  <a:lnTo>
                    <a:pt x="52641" y="119659"/>
                  </a:lnTo>
                  <a:close/>
                </a:path>
                <a:path w="317500" h="454660">
                  <a:moveTo>
                    <a:pt x="148882" y="190474"/>
                  </a:moveTo>
                  <a:lnTo>
                    <a:pt x="117208" y="190474"/>
                  </a:lnTo>
                  <a:lnTo>
                    <a:pt x="74574" y="222224"/>
                  </a:lnTo>
                  <a:lnTo>
                    <a:pt x="83108" y="332905"/>
                  </a:lnTo>
                  <a:lnTo>
                    <a:pt x="161061" y="332905"/>
                  </a:lnTo>
                  <a:lnTo>
                    <a:pt x="161061" y="280212"/>
                  </a:lnTo>
                  <a:lnTo>
                    <a:pt x="164109" y="277164"/>
                  </a:lnTo>
                  <a:lnTo>
                    <a:pt x="316992" y="277164"/>
                  </a:lnTo>
                  <a:lnTo>
                    <a:pt x="316992" y="252133"/>
                  </a:lnTo>
                  <a:lnTo>
                    <a:pt x="151930" y="252133"/>
                  </a:lnTo>
                  <a:lnTo>
                    <a:pt x="148882" y="249085"/>
                  </a:lnTo>
                  <a:lnTo>
                    <a:pt x="148882" y="190474"/>
                  </a:lnTo>
                  <a:close/>
                </a:path>
                <a:path w="317500" h="454660">
                  <a:moveTo>
                    <a:pt x="216496" y="290601"/>
                  </a:moveTo>
                  <a:lnTo>
                    <a:pt x="173863" y="290601"/>
                  </a:lnTo>
                  <a:lnTo>
                    <a:pt x="173863" y="332905"/>
                  </a:lnTo>
                  <a:lnTo>
                    <a:pt x="216496" y="332905"/>
                  </a:lnTo>
                  <a:lnTo>
                    <a:pt x="216496" y="290601"/>
                  </a:lnTo>
                  <a:close/>
                </a:path>
                <a:path w="317500" h="454660">
                  <a:moveTo>
                    <a:pt x="316992" y="277164"/>
                  </a:moveTo>
                  <a:lnTo>
                    <a:pt x="227457" y="277164"/>
                  </a:lnTo>
                  <a:lnTo>
                    <a:pt x="230505" y="280212"/>
                  </a:lnTo>
                  <a:lnTo>
                    <a:pt x="230505" y="332905"/>
                  </a:lnTo>
                  <a:lnTo>
                    <a:pt x="271937" y="332905"/>
                  </a:lnTo>
                  <a:lnTo>
                    <a:pt x="316992" y="287743"/>
                  </a:lnTo>
                  <a:lnTo>
                    <a:pt x="316992" y="277164"/>
                  </a:lnTo>
                  <a:close/>
                </a:path>
                <a:path w="317500" h="454660">
                  <a:moveTo>
                    <a:pt x="232943" y="190474"/>
                  </a:moveTo>
                  <a:lnTo>
                    <a:pt x="201269" y="190474"/>
                  </a:lnTo>
                  <a:lnTo>
                    <a:pt x="162280" y="219163"/>
                  </a:lnTo>
                  <a:lnTo>
                    <a:pt x="162280" y="249085"/>
                  </a:lnTo>
                  <a:lnTo>
                    <a:pt x="159245" y="252133"/>
                  </a:lnTo>
                  <a:lnTo>
                    <a:pt x="235991" y="252133"/>
                  </a:lnTo>
                  <a:lnTo>
                    <a:pt x="232943" y="249085"/>
                  </a:lnTo>
                  <a:lnTo>
                    <a:pt x="232943" y="190474"/>
                  </a:lnTo>
                  <a:close/>
                </a:path>
                <a:path w="317500" h="454660">
                  <a:moveTo>
                    <a:pt x="316992" y="190474"/>
                  </a:moveTo>
                  <a:lnTo>
                    <a:pt x="285318" y="190474"/>
                  </a:lnTo>
                  <a:lnTo>
                    <a:pt x="246341" y="219163"/>
                  </a:lnTo>
                  <a:lnTo>
                    <a:pt x="246341" y="249085"/>
                  </a:lnTo>
                  <a:lnTo>
                    <a:pt x="243293" y="252133"/>
                  </a:lnTo>
                  <a:lnTo>
                    <a:pt x="316992" y="252133"/>
                  </a:lnTo>
                  <a:lnTo>
                    <a:pt x="316992" y="190474"/>
                  </a:lnTo>
                  <a:close/>
                </a:path>
                <a:path w="317500" h="454660">
                  <a:moveTo>
                    <a:pt x="43510" y="54330"/>
                  </a:moveTo>
                  <a:lnTo>
                    <a:pt x="33769" y="54330"/>
                  </a:lnTo>
                  <a:lnTo>
                    <a:pt x="27063" y="61048"/>
                  </a:lnTo>
                  <a:lnTo>
                    <a:pt x="27063" y="78143"/>
                  </a:lnTo>
                  <a:lnTo>
                    <a:pt x="33769" y="84861"/>
                  </a:lnTo>
                  <a:lnTo>
                    <a:pt x="48387" y="84861"/>
                  </a:lnTo>
                  <a:lnTo>
                    <a:pt x="54470" y="81191"/>
                  </a:lnTo>
                  <a:lnTo>
                    <a:pt x="56424" y="74706"/>
                  </a:lnTo>
                  <a:lnTo>
                    <a:pt x="56908" y="73253"/>
                  </a:lnTo>
                  <a:lnTo>
                    <a:pt x="58127" y="72034"/>
                  </a:lnTo>
                  <a:lnTo>
                    <a:pt x="61785" y="70815"/>
                  </a:lnTo>
                  <a:lnTo>
                    <a:pt x="84919" y="70815"/>
                  </a:lnTo>
                  <a:lnTo>
                    <a:pt x="85136" y="70733"/>
                  </a:lnTo>
                  <a:lnTo>
                    <a:pt x="90411" y="66535"/>
                  </a:lnTo>
                  <a:lnTo>
                    <a:pt x="91630" y="65316"/>
                  </a:lnTo>
                  <a:lnTo>
                    <a:pt x="93459" y="64096"/>
                  </a:lnTo>
                  <a:lnTo>
                    <a:pt x="186042" y="64096"/>
                  </a:lnTo>
                  <a:lnTo>
                    <a:pt x="186042" y="56159"/>
                  </a:lnTo>
                  <a:lnTo>
                    <a:pt x="49606" y="56159"/>
                  </a:lnTo>
                  <a:lnTo>
                    <a:pt x="45948" y="54940"/>
                  </a:lnTo>
                  <a:lnTo>
                    <a:pt x="44729" y="54940"/>
                  </a:lnTo>
                  <a:lnTo>
                    <a:pt x="43510" y="54330"/>
                  </a:lnTo>
                  <a:close/>
                </a:path>
                <a:path w="317500" h="454660">
                  <a:moveTo>
                    <a:pt x="184105" y="73253"/>
                  </a:moveTo>
                  <a:lnTo>
                    <a:pt x="145834" y="73253"/>
                  </a:lnTo>
                  <a:lnTo>
                    <a:pt x="148272" y="76923"/>
                  </a:lnTo>
                  <a:lnTo>
                    <a:pt x="152539" y="81191"/>
                  </a:lnTo>
                  <a:lnTo>
                    <a:pt x="158026" y="83629"/>
                  </a:lnTo>
                  <a:lnTo>
                    <a:pt x="164109" y="83629"/>
                  </a:lnTo>
                  <a:lnTo>
                    <a:pt x="172931" y="83082"/>
                  </a:lnTo>
                  <a:lnTo>
                    <a:pt x="179871" y="79211"/>
                  </a:lnTo>
                  <a:lnTo>
                    <a:pt x="184105" y="73253"/>
                  </a:lnTo>
                  <a:close/>
                </a:path>
                <a:path w="317500" h="454660">
                  <a:moveTo>
                    <a:pt x="186042" y="64096"/>
                  </a:moveTo>
                  <a:lnTo>
                    <a:pt x="97116" y="64096"/>
                  </a:lnTo>
                  <a:lnTo>
                    <a:pt x="98933" y="64706"/>
                  </a:lnTo>
                  <a:lnTo>
                    <a:pt x="100152" y="65925"/>
                  </a:lnTo>
                  <a:lnTo>
                    <a:pt x="106160" y="71088"/>
                  </a:lnTo>
                  <a:lnTo>
                    <a:pt x="113023" y="74706"/>
                  </a:lnTo>
                  <a:lnTo>
                    <a:pt x="120458" y="76835"/>
                  </a:lnTo>
                  <a:lnTo>
                    <a:pt x="128181" y="77533"/>
                  </a:lnTo>
                  <a:lnTo>
                    <a:pt x="132435" y="77533"/>
                  </a:lnTo>
                  <a:lnTo>
                    <a:pt x="136702" y="76923"/>
                  </a:lnTo>
                  <a:lnTo>
                    <a:pt x="140970" y="75082"/>
                  </a:lnTo>
                  <a:lnTo>
                    <a:pt x="141579" y="75082"/>
                  </a:lnTo>
                  <a:lnTo>
                    <a:pt x="145834" y="73253"/>
                  </a:lnTo>
                  <a:lnTo>
                    <a:pt x="184105" y="73253"/>
                  </a:lnTo>
                  <a:lnTo>
                    <a:pt x="184413" y="72819"/>
                  </a:lnTo>
                  <a:lnTo>
                    <a:pt x="185919" y="65316"/>
                  </a:lnTo>
                  <a:lnTo>
                    <a:pt x="186042" y="64096"/>
                  </a:lnTo>
                  <a:close/>
                </a:path>
                <a:path w="317500" h="454660">
                  <a:moveTo>
                    <a:pt x="84919" y="70815"/>
                  </a:moveTo>
                  <a:lnTo>
                    <a:pt x="63614" y="70815"/>
                  </a:lnTo>
                  <a:lnTo>
                    <a:pt x="65443" y="71424"/>
                  </a:lnTo>
                  <a:lnTo>
                    <a:pt x="72082" y="73405"/>
                  </a:lnTo>
                  <a:lnTo>
                    <a:pt x="78836" y="73099"/>
                  </a:lnTo>
                  <a:lnTo>
                    <a:pt x="84919" y="70815"/>
                  </a:lnTo>
                  <a:close/>
                </a:path>
                <a:path w="317500" h="454660">
                  <a:moveTo>
                    <a:pt x="77622" y="31737"/>
                  </a:moveTo>
                  <a:lnTo>
                    <a:pt x="75184" y="31737"/>
                  </a:lnTo>
                  <a:lnTo>
                    <a:pt x="67752" y="33044"/>
                  </a:lnTo>
                  <a:lnTo>
                    <a:pt x="61402" y="36698"/>
                  </a:lnTo>
                  <a:lnTo>
                    <a:pt x="56765" y="42297"/>
                  </a:lnTo>
                  <a:lnTo>
                    <a:pt x="54470" y="49441"/>
                  </a:lnTo>
                  <a:lnTo>
                    <a:pt x="52641" y="54940"/>
                  </a:lnTo>
                  <a:lnTo>
                    <a:pt x="49606" y="56159"/>
                  </a:lnTo>
                  <a:lnTo>
                    <a:pt x="186042" y="56159"/>
                  </a:lnTo>
                  <a:lnTo>
                    <a:pt x="180555" y="48221"/>
                  </a:lnTo>
                  <a:lnTo>
                    <a:pt x="172643" y="45173"/>
                  </a:lnTo>
                  <a:lnTo>
                    <a:pt x="170205" y="43954"/>
                  </a:lnTo>
                  <a:lnTo>
                    <a:pt x="168376" y="41503"/>
                  </a:lnTo>
                  <a:lnTo>
                    <a:pt x="168376" y="38455"/>
                  </a:lnTo>
                  <a:lnTo>
                    <a:pt x="167539" y="34798"/>
                  </a:lnTo>
                  <a:lnTo>
                    <a:pt x="84924" y="34798"/>
                  </a:lnTo>
                  <a:lnTo>
                    <a:pt x="82499" y="32956"/>
                  </a:lnTo>
                  <a:lnTo>
                    <a:pt x="77622" y="31737"/>
                  </a:lnTo>
                  <a:close/>
                </a:path>
                <a:path w="317500" h="454660">
                  <a:moveTo>
                    <a:pt x="129387" y="0"/>
                  </a:moveTo>
                  <a:lnTo>
                    <a:pt x="91630" y="28689"/>
                  </a:lnTo>
                  <a:lnTo>
                    <a:pt x="89801" y="33578"/>
                  </a:lnTo>
                  <a:lnTo>
                    <a:pt x="84924" y="34798"/>
                  </a:lnTo>
                  <a:lnTo>
                    <a:pt x="167539" y="34798"/>
                  </a:lnTo>
                  <a:lnTo>
                    <a:pt x="164940" y="23435"/>
                  </a:lnTo>
                  <a:lnTo>
                    <a:pt x="156421" y="11217"/>
                  </a:lnTo>
                  <a:lnTo>
                    <a:pt x="144132" y="3004"/>
                  </a:lnTo>
                  <a:lnTo>
                    <a:pt x="129387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85722" y="3771137"/>
              <a:ext cx="567055" cy="568960"/>
            </a:xfrm>
            <a:custGeom>
              <a:avLst/>
              <a:gdLst/>
              <a:ahLst/>
              <a:cxnLst/>
              <a:rect l="l" t="t" r="r" b="b"/>
              <a:pathLst>
                <a:path w="567055" h="568960">
                  <a:moveTo>
                    <a:pt x="0" y="284225"/>
                  </a:moveTo>
                  <a:lnTo>
                    <a:pt x="283464" y="0"/>
                  </a:lnTo>
                  <a:lnTo>
                    <a:pt x="566928" y="284225"/>
                  </a:lnTo>
                  <a:lnTo>
                    <a:pt x="283464" y="568451"/>
                  </a:lnTo>
                  <a:lnTo>
                    <a:pt x="0" y="284225"/>
                  </a:lnTo>
                  <a:close/>
                </a:path>
              </a:pathLst>
            </a:custGeom>
            <a:ln w="381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9357" y="3637742"/>
            <a:ext cx="2889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2240" algn="l"/>
              </a:tabLst>
            </a:pPr>
            <a:r>
              <a:rPr sz="2400" b="1" spc="145" dirty="0">
                <a:solidFill>
                  <a:srgbClr val="B7B7B7"/>
                </a:solidFill>
                <a:latin typeface="Arial"/>
                <a:cs typeface="Arial"/>
              </a:rPr>
              <a:t>%	</a:t>
            </a:r>
            <a:r>
              <a:rPr sz="2400" b="1" spc="-80" dirty="0">
                <a:solidFill>
                  <a:srgbClr val="B7B7B7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57949" y="2579941"/>
            <a:ext cx="3021330" cy="5651500"/>
            <a:chOff x="357949" y="2579941"/>
            <a:chExt cx="3021330" cy="565150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207" y="4093273"/>
              <a:ext cx="644334" cy="26638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62711" y="2584704"/>
              <a:ext cx="3011805" cy="5641975"/>
            </a:xfrm>
            <a:custGeom>
              <a:avLst/>
              <a:gdLst/>
              <a:ahLst/>
              <a:cxnLst/>
              <a:rect l="l" t="t" r="r" b="b"/>
              <a:pathLst>
                <a:path w="3011804" h="5641975">
                  <a:moveTo>
                    <a:pt x="0" y="0"/>
                  </a:moveTo>
                  <a:lnTo>
                    <a:pt x="3011424" y="0"/>
                  </a:lnTo>
                  <a:lnTo>
                    <a:pt x="3011424" y="5641848"/>
                  </a:lnTo>
                  <a:lnTo>
                    <a:pt x="0" y="56418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480625" y="2579941"/>
            <a:ext cx="3021330" cy="5651500"/>
            <a:chOff x="3480625" y="2579941"/>
            <a:chExt cx="3021330" cy="5651500"/>
          </a:xfrm>
        </p:grpSpPr>
        <p:sp>
          <p:nvSpPr>
            <p:cNvPr id="16" name="object 16"/>
            <p:cNvSpPr/>
            <p:nvPr/>
          </p:nvSpPr>
          <p:spPr>
            <a:xfrm>
              <a:off x="3485388" y="3947159"/>
              <a:ext cx="3011805" cy="52069"/>
            </a:xfrm>
            <a:custGeom>
              <a:avLst/>
              <a:gdLst/>
              <a:ahLst/>
              <a:cxnLst/>
              <a:rect l="l" t="t" r="r" b="b"/>
              <a:pathLst>
                <a:path w="3011804" h="52070">
                  <a:moveTo>
                    <a:pt x="3011424" y="0"/>
                  </a:moveTo>
                  <a:lnTo>
                    <a:pt x="1505712" y="0"/>
                  </a:lnTo>
                  <a:lnTo>
                    <a:pt x="1504188" y="0"/>
                  </a:lnTo>
                  <a:lnTo>
                    <a:pt x="0" y="0"/>
                  </a:lnTo>
                  <a:lnTo>
                    <a:pt x="0" y="51816"/>
                  </a:lnTo>
                  <a:lnTo>
                    <a:pt x="1504188" y="51816"/>
                  </a:lnTo>
                  <a:lnTo>
                    <a:pt x="1505712" y="51816"/>
                  </a:lnTo>
                  <a:lnTo>
                    <a:pt x="3011424" y="51816"/>
                  </a:lnTo>
                  <a:lnTo>
                    <a:pt x="3011424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97908" y="3662172"/>
              <a:ext cx="784860" cy="784860"/>
            </a:xfrm>
            <a:custGeom>
              <a:avLst/>
              <a:gdLst/>
              <a:ahLst/>
              <a:cxnLst/>
              <a:rect l="l" t="t" r="r" b="b"/>
              <a:pathLst>
                <a:path w="784860" h="784860">
                  <a:moveTo>
                    <a:pt x="392430" y="0"/>
                  </a:moveTo>
                  <a:lnTo>
                    <a:pt x="0" y="392429"/>
                  </a:lnTo>
                  <a:lnTo>
                    <a:pt x="392430" y="784859"/>
                  </a:lnTo>
                  <a:lnTo>
                    <a:pt x="784860" y="392429"/>
                  </a:lnTo>
                  <a:lnTo>
                    <a:pt x="3924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38701" y="3884681"/>
              <a:ext cx="318770" cy="454659"/>
            </a:xfrm>
            <a:custGeom>
              <a:avLst/>
              <a:gdLst/>
              <a:ahLst/>
              <a:cxnLst/>
              <a:rect l="l" t="t" r="r" b="b"/>
              <a:pathLst>
                <a:path w="318770" h="454660">
                  <a:moveTo>
                    <a:pt x="52895" y="119659"/>
                  </a:moveTo>
                  <a:lnTo>
                    <a:pt x="13728" y="119659"/>
                  </a:lnTo>
                  <a:lnTo>
                    <a:pt x="0" y="302831"/>
                  </a:lnTo>
                  <a:lnTo>
                    <a:pt x="151701" y="454152"/>
                  </a:lnTo>
                  <a:lnTo>
                    <a:pt x="273244" y="332905"/>
                  </a:lnTo>
                  <a:lnTo>
                    <a:pt x="69418" y="332905"/>
                  </a:lnTo>
                  <a:lnTo>
                    <a:pt x="52895" y="119659"/>
                  </a:lnTo>
                  <a:close/>
                </a:path>
                <a:path w="318770" h="454660">
                  <a:moveTo>
                    <a:pt x="149593" y="190474"/>
                  </a:moveTo>
                  <a:lnTo>
                    <a:pt x="117767" y="190474"/>
                  </a:lnTo>
                  <a:lnTo>
                    <a:pt x="74930" y="222224"/>
                  </a:lnTo>
                  <a:lnTo>
                    <a:pt x="83502" y="332905"/>
                  </a:lnTo>
                  <a:lnTo>
                    <a:pt x="161836" y="332905"/>
                  </a:lnTo>
                  <a:lnTo>
                    <a:pt x="161836" y="280212"/>
                  </a:lnTo>
                  <a:lnTo>
                    <a:pt x="164896" y="277164"/>
                  </a:lnTo>
                  <a:lnTo>
                    <a:pt x="318516" y="277164"/>
                  </a:lnTo>
                  <a:lnTo>
                    <a:pt x="318516" y="252133"/>
                  </a:lnTo>
                  <a:lnTo>
                    <a:pt x="152654" y="252133"/>
                  </a:lnTo>
                  <a:lnTo>
                    <a:pt x="149593" y="249085"/>
                  </a:lnTo>
                  <a:lnTo>
                    <a:pt x="149593" y="190474"/>
                  </a:lnTo>
                  <a:close/>
                </a:path>
                <a:path w="318770" h="454660">
                  <a:moveTo>
                    <a:pt x="217525" y="290601"/>
                  </a:moveTo>
                  <a:lnTo>
                    <a:pt x="174688" y="290601"/>
                  </a:lnTo>
                  <a:lnTo>
                    <a:pt x="174688" y="332905"/>
                  </a:lnTo>
                  <a:lnTo>
                    <a:pt x="217525" y="332905"/>
                  </a:lnTo>
                  <a:lnTo>
                    <a:pt x="217525" y="290601"/>
                  </a:lnTo>
                  <a:close/>
                </a:path>
                <a:path w="318770" h="454660">
                  <a:moveTo>
                    <a:pt x="318516" y="277164"/>
                  </a:moveTo>
                  <a:lnTo>
                    <a:pt x="228549" y="277164"/>
                  </a:lnTo>
                  <a:lnTo>
                    <a:pt x="231609" y="280212"/>
                  </a:lnTo>
                  <a:lnTo>
                    <a:pt x="231609" y="332905"/>
                  </a:lnTo>
                  <a:lnTo>
                    <a:pt x="273244" y="332905"/>
                  </a:lnTo>
                  <a:lnTo>
                    <a:pt x="318516" y="287743"/>
                  </a:lnTo>
                  <a:lnTo>
                    <a:pt x="318516" y="277164"/>
                  </a:lnTo>
                  <a:close/>
                </a:path>
                <a:path w="318770" h="454660">
                  <a:moveTo>
                    <a:pt x="234048" y="190474"/>
                  </a:moveTo>
                  <a:lnTo>
                    <a:pt x="202234" y="190474"/>
                  </a:lnTo>
                  <a:lnTo>
                    <a:pt x="163055" y="219163"/>
                  </a:lnTo>
                  <a:lnTo>
                    <a:pt x="163055" y="249085"/>
                  </a:lnTo>
                  <a:lnTo>
                    <a:pt x="159994" y="252133"/>
                  </a:lnTo>
                  <a:lnTo>
                    <a:pt x="237109" y="252133"/>
                  </a:lnTo>
                  <a:lnTo>
                    <a:pt x="234048" y="249085"/>
                  </a:lnTo>
                  <a:lnTo>
                    <a:pt x="234048" y="190474"/>
                  </a:lnTo>
                  <a:close/>
                </a:path>
                <a:path w="318770" h="454660">
                  <a:moveTo>
                    <a:pt x="318516" y="190474"/>
                  </a:moveTo>
                  <a:lnTo>
                    <a:pt x="286689" y="190474"/>
                  </a:lnTo>
                  <a:lnTo>
                    <a:pt x="247523" y="219163"/>
                  </a:lnTo>
                  <a:lnTo>
                    <a:pt x="247523" y="249085"/>
                  </a:lnTo>
                  <a:lnTo>
                    <a:pt x="244462" y="252133"/>
                  </a:lnTo>
                  <a:lnTo>
                    <a:pt x="318516" y="252133"/>
                  </a:lnTo>
                  <a:lnTo>
                    <a:pt x="318516" y="190474"/>
                  </a:lnTo>
                  <a:close/>
                </a:path>
                <a:path w="318770" h="454660">
                  <a:moveTo>
                    <a:pt x="43713" y="54330"/>
                  </a:moveTo>
                  <a:lnTo>
                    <a:pt x="33921" y="54330"/>
                  </a:lnTo>
                  <a:lnTo>
                    <a:pt x="27190" y="61048"/>
                  </a:lnTo>
                  <a:lnTo>
                    <a:pt x="27190" y="78143"/>
                  </a:lnTo>
                  <a:lnTo>
                    <a:pt x="33921" y="84861"/>
                  </a:lnTo>
                  <a:lnTo>
                    <a:pt x="48615" y="84861"/>
                  </a:lnTo>
                  <a:lnTo>
                    <a:pt x="54724" y="81191"/>
                  </a:lnTo>
                  <a:lnTo>
                    <a:pt x="56691" y="74706"/>
                  </a:lnTo>
                  <a:lnTo>
                    <a:pt x="57175" y="73253"/>
                  </a:lnTo>
                  <a:lnTo>
                    <a:pt x="58407" y="72034"/>
                  </a:lnTo>
                  <a:lnTo>
                    <a:pt x="62077" y="70815"/>
                  </a:lnTo>
                  <a:lnTo>
                    <a:pt x="85326" y="70815"/>
                  </a:lnTo>
                  <a:lnTo>
                    <a:pt x="85545" y="70733"/>
                  </a:lnTo>
                  <a:lnTo>
                    <a:pt x="90843" y="66535"/>
                  </a:lnTo>
                  <a:lnTo>
                    <a:pt x="92062" y="65316"/>
                  </a:lnTo>
                  <a:lnTo>
                    <a:pt x="93903" y="64096"/>
                  </a:lnTo>
                  <a:lnTo>
                    <a:pt x="186931" y="64096"/>
                  </a:lnTo>
                  <a:lnTo>
                    <a:pt x="186931" y="56159"/>
                  </a:lnTo>
                  <a:lnTo>
                    <a:pt x="49834" y="56159"/>
                  </a:lnTo>
                  <a:lnTo>
                    <a:pt x="46164" y="54940"/>
                  </a:lnTo>
                  <a:lnTo>
                    <a:pt x="44932" y="54940"/>
                  </a:lnTo>
                  <a:lnTo>
                    <a:pt x="43713" y="54330"/>
                  </a:lnTo>
                  <a:close/>
                </a:path>
                <a:path w="318770" h="454660">
                  <a:moveTo>
                    <a:pt x="184985" y="73253"/>
                  </a:moveTo>
                  <a:lnTo>
                    <a:pt x="146532" y="73253"/>
                  </a:lnTo>
                  <a:lnTo>
                    <a:pt x="148983" y="76923"/>
                  </a:lnTo>
                  <a:lnTo>
                    <a:pt x="153263" y="81191"/>
                  </a:lnTo>
                  <a:lnTo>
                    <a:pt x="158775" y="83629"/>
                  </a:lnTo>
                  <a:lnTo>
                    <a:pt x="164896" y="83629"/>
                  </a:lnTo>
                  <a:lnTo>
                    <a:pt x="173761" y="83082"/>
                  </a:lnTo>
                  <a:lnTo>
                    <a:pt x="180733" y="79211"/>
                  </a:lnTo>
                  <a:lnTo>
                    <a:pt x="184985" y="73253"/>
                  </a:lnTo>
                  <a:close/>
                </a:path>
                <a:path w="318770" h="454660">
                  <a:moveTo>
                    <a:pt x="186931" y="64096"/>
                  </a:moveTo>
                  <a:lnTo>
                    <a:pt x="97574" y="64096"/>
                  </a:lnTo>
                  <a:lnTo>
                    <a:pt x="99402" y="64706"/>
                  </a:lnTo>
                  <a:lnTo>
                    <a:pt x="100634" y="65925"/>
                  </a:lnTo>
                  <a:lnTo>
                    <a:pt x="106666" y="71088"/>
                  </a:lnTo>
                  <a:lnTo>
                    <a:pt x="113560" y="74706"/>
                  </a:lnTo>
                  <a:lnTo>
                    <a:pt x="121030" y="76835"/>
                  </a:lnTo>
                  <a:lnTo>
                    <a:pt x="128790" y="77533"/>
                  </a:lnTo>
                  <a:lnTo>
                    <a:pt x="133070" y="77533"/>
                  </a:lnTo>
                  <a:lnTo>
                    <a:pt x="137350" y="76923"/>
                  </a:lnTo>
                  <a:lnTo>
                    <a:pt x="141643" y="75082"/>
                  </a:lnTo>
                  <a:lnTo>
                    <a:pt x="142252" y="75082"/>
                  </a:lnTo>
                  <a:lnTo>
                    <a:pt x="146532" y="73253"/>
                  </a:lnTo>
                  <a:lnTo>
                    <a:pt x="184985" y="73253"/>
                  </a:lnTo>
                  <a:lnTo>
                    <a:pt x="185295" y="72819"/>
                  </a:lnTo>
                  <a:lnTo>
                    <a:pt x="186808" y="65316"/>
                  </a:lnTo>
                  <a:lnTo>
                    <a:pt x="186931" y="64096"/>
                  </a:lnTo>
                  <a:close/>
                </a:path>
                <a:path w="318770" h="454660">
                  <a:moveTo>
                    <a:pt x="85326" y="70815"/>
                  </a:moveTo>
                  <a:lnTo>
                    <a:pt x="63906" y="70815"/>
                  </a:lnTo>
                  <a:lnTo>
                    <a:pt x="65747" y="71424"/>
                  </a:lnTo>
                  <a:lnTo>
                    <a:pt x="72424" y="73405"/>
                  </a:lnTo>
                  <a:lnTo>
                    <a:pt x="79214" y="73099"/>
                  </a:lnTo>
                  <a:lnTo>
                    <a:pt x="85326" y="70815"/>
                  </a:lnTo>
                  <a:close/>
                </a:path>
                <a:path w="318770" h="454660">
                  <a:moveTo>
                    <a:pt x="77990" y="31737"/>
                  </a:moveTo>
                  <a:lnTo>
                    <a:pt x="75539" y="31737"/>
                  </a:lnTo>
                  <a:lnTo>
                    <a:pt x="68072" y="33044"/>
                  </a:lnTo>
                  <a:lnTo>
                    <a:pt x="61693" y="36698"/>
                  </a:lnTo>
                  <a:lnTo>
                    <a:pt x="57033" y="42297"/>
                  </a:lnTo>
                  <a:lnTo>
                    <a:pt x="54724" y="49441"/>
                  </a:lnTo>
                  <a:lnTo>
                    <a:pt x="52895" y="54940"/>
                  </a:lnTo>
                  <a:lnTo>
                    <a:pt x="49834" y="56159"/>
                  </a:lnTo>
                  <a:lnTo>
                    <a:pt x="186931" y="56159"/>
                  </a:lnTo>
                  <a:lnTo>
                    <a:pt x="181419" y="48221"/>
                  </a:lnTo>
                  <a:lnTo>
                    <a:pt x="173456" y="45173"/>
                  </a:lnTo>
                  <a:lnTo>
                    <a:pt x="171018" y="43954"/>
                  </a:lnTo>
                  <a:lnTo>
                    <a:pt x="169176" y="41503"/>
                  </a:lnTo>
                  <a:lnTo>
                    <a:pt x="169176" y="38455"/>
                  </a:lnTo>
                  <a:lnTo>
                    <a:pt x="168336" y="34798"/>
                  </a:lnTo>
                  <a:lnTo>
                    <a:pt x="85331" y="34798"/>
                  </a:lnTo>
                  <a:lnTo>
                    <a:pt x="82880" y="32956"/>
                  </a:lnTo>
                  <a:lnTo>
                    <a:pt x="77990" y="31737"/>
                  </a:lnTo>
                  <a:close/>
                </a:path>
                <a:path w="318770" h="454660">
                  <a:moveTo>
                    <a:pt x="130009" y="0"/>
                  </a:moveTo>
                  <a:lnTo>
                    <a:pt x="92062" y="28689"/>
                  </a:lnTo>
                  <a:lnTo>
                    <a:pt x="90220" y="33578"/>
                  </a:lnTo>
                  <a:lnTo>
                    <a:pt x="85331" y="34798"/>
                  </a:lnTo>
                  <a:lnTo>
                    <a:pt x="168336" y="34798"/>
                  </a:lnTo>
                  <a:lnTo>
                    <a:pt x="165725" y="23435"/>
                  </a:lnTo>
                  <a:lnTo>
                    <a:pt x="157165" y="11217"/>
                  </a:lnTo>
                  <a:lnTo>
                    <a:pt x="144820" y="3004"/>
                  </a:lnTo>
                  <a:lnTo>
                    <a:pt x="13000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06874" y="3771138"/>
              <a:ext cx="568960" cy="568960"/>
            </a:xfrm>
            <a:custGeom>
              <a:avLst/>
              <a:gdLst/>
              <a:ahLst/>
              <a:cxnLst/>
              <a:rect l="l" t="t" r="r" b="b"/>
              <a:pathLst>
                <a:path w="568960" h="568960">
                  <a:moveTo>
                    <a:pt x="0" y="284225"/>
                  </a:moveTo>
                  <a:lnTo>
                    <a:pt x="284226" y="0"/>
                  </a:lnTo>
                  <a:lnTo>
                    <a:pt x="568452" y="284225"/>
                  </a:lnTo>
                  <a:lnTo>
                    <a:pt x="284226" y="568451"/>
                  </a:lnTo>
                  <a:lnTo>
                    <a:pt x="0" y="284225"/>
                  </a:lnTo>
                  <a:close/>
                </a:path>
              </a:pathLst>
            </a:custGeom>
            <a:ln w="381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7208" y="4093273"/>
              <a:ext cx="954328" cy="26638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485388" y="2584704"/>
              <a:ext cx="3011805" cy="5641975"/>
            </a:xfrm>
            <a:custGeom>
              <a:avLst/>
              <a:gdLst/>
              <a:ahLst/>
              <a:cxnLst/>
              <a:rect l="l" t="t" r="r" b="b"/>
              <a:pathLst>
                <a:path w="3011804" h="5641975">
                  <a:moveTo>
                    <a:pt x="0" y="0"/>
                  </a:moveTo>
                  <a:lnTo>
                    <a:pt x="3011424" y="0"/>
                  </a:lnTo>
                  <a:lnTo>
                    <a:pt x="3011424" y="5641848"/>
                  </a:lnTo>
                  <a:lnTo>
                    <a:pt x="0" y="56418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420304" y="2666071"/>
            <a:ext cx="8966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80" dirty="0">
                <a:solidFill>
                  <a:srgbClr val="CC0033"/>
                </a:solidFill>
                <a:latin typeface="Tahoma"/>
                <a:cs typeface="Tahoma"/>
              </a:rPr>
              <a:t>АР</a:t>
            </a:r>
            <a:r>
              <a:rPr sz="1200" spc="7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АШ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51863" y="2666071"/>
            <a:ext cx="1490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ТЕ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Х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60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8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CC0033"/>
                </a:solidFill>
                <a:latin typeface="Tahoma"/>
                <a:cs typeface="Tahoma"/>
              </a:rPr>
              <a:t>РИ</a:t>
            </a:r>
            <a:r>
              <a:rPr sz="1200" spc="8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ТЦ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25" name="object 25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73849" y="3295530"/>
            <a:ext cx="2586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8705" marR="5080" indent="-105664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latin typeface="Tahoma"/>
                <a:cs typeface="Tahoma"/>
              </a:rPr>
              <a:t>П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20" dirty="0">
                <a:latin typeface="Tahoma"/>
                <a:cs typeface="Tahoma"/>
              </a:rPr>
              <a:t>во</a:t>
            </a:r>
            <a:r>
              <a:rPr sz="1200" spc="30" dirty="0">
                <a:latin typeface="Tahoma"/>
                <a:cs typeface="Tahoma"/>
              </a:rPr>
              <a:t>д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о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т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-10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в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д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ш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-10" dirty="0">
                <a:latin typeface="Tahoma"/>
                <a:cs typeface="Tahoma"/>
              </a:rPr>
              <a:t>ы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  </a:t>
            </a:r>
            <a:r>
              <a:rPr sz="1200" spc="20" dirty="0">
                <a:latin typeface="Tahoma"/>
                <a:cs typeface="Tahoma"/>
              </a:rPr>
              <a:t>офиса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1255" y="7721662"/>
            <a:ext cx="1339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Об</a:t>
            </a:r>
            <a:r>
              <a:rPr sz="1200" spc="20" dirty="0">
                <a:latin typeface="Tahoma"/>
                <a:cs typeface="Tahoma"/>
              </a:rPr>
              <a:t>ъ</a:t>
            </a:r>
            <a:r>
              <a:rPr sz="1200" spc="60" dirty="0">
                <a:latin typeface="Tahoma"/>
                <a:cs typeface="Tahoma"/>
              </a:rPr>
              <a:t>ем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же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5" dirty="0">
                <a:latin typeface="Tahoma"/>
                <a:cs typeface="Tahoma"/>
              </a:rPr>
              <a:t>инвестиций*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1255" y="7011782"/>
            <a:ext cx="1454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зд</a:t>
            </a:r>
            <a:r>
              <a:rPr sz="1200" spc="-5" dirty="0">
                <a:latin typeface="Tahoma"/>
                <a:cs typeface="Tahoma"/>
              </a:rPr>
              <a:t>анн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ие  </a:t>
            </a:r>
            <a:r>
              <a:rPr sz="1200" spc="20" dirty="0">
                <a:latin typeface="Tahoma"/>
                <a:cs typeface="Tahoma"/>
              </a:rPr>
              <a:t>места*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99225" y="7600188"/>
            <a:ext cx="375285" cy="551815"/>
          </a:xfrm>
          <a:custGeom>
            <a:avLst/>
            <a:gdLst/>
            <a:ahLst/>
            <a:cxnLst/>
            <a:rect l="l" t="t" r="r" b="b"/>
            <a:pathLst>
              <a:path w="375285" h="551815">
                <a:moveTo>
                  <a:pt x="276021" y="0"/>
                </a:moveTo>
                <a:lnTo>
                  <a:pt x="0" y="275843"/>
                </a:lnTo>
                <a:lnTo>
                  <a:pt x="276021" y="551687"/>
                </a:lnTo>
                <a:lnTo>
                  <a:pt x="374904" y="452856"/>
                </a:lnTo>
                <a:lnTo>
                  <a:pt x="374904" y="98831"/>
                </a:lnTo>
                <a:lnTo>
                  <a:pt x="276021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857591" y="7568059"/>
            <a:ext cx="391795" cy="563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785"/>
              </a:lnSpc>
              <a:spcBef>
                <a:spcPts val="95"/>
              </a:spcBef>
            </a:pPr>
            <a:r>
              <a:rPr sz="1600" b="1" spc="30" dirty="0">
                <a:solidFill>
                  <a:srgbClr val="CC0033"/>
                </a:solidFill>
                <a:latin typeface="Trebuchet MS"/>
                <a:cs typeface="Trebuchet MS"/>
              </a:rPr>
              <a:t>6</a:t>
            </a:r>
            <a:r>
              <a:rPr sz="1600" b="1" spc="35" dirty="0">
                <a:solidFill>
                  <a:srgbClr val="CC0033"/>
                </a:solidFill>
                <a:latin typeface="Trebuchet MS"/>
                <a:cs typeface="Trebuchet MS"/>
              </a:rPr>
              <a:t>7</a:t>
            </a:r>
            <a:r>
              <a:rPr sz="1600" b="1" spc="95" dirty="0">
                <a:solidFill>
                  <a:srgbClr val="CC0033"/>
                </a:solidFill>
                <a:latin typeface="Trebuchet MS"/>
                <a:cs typeface="Trebuchet MS"/>
              </a:rPr>
              <a:t>6</a:t>
            </a:r>
            <a:endParaRPr sz="1600">
              <a:latin typeface="Trebuchet MS"/>
              <a:cs typeface="Trebuchet MS"/>
            </a:endParaRPr>
          </a:p>
          <a:p>
            <a:pPr marL="77470" marR="5080" indent="15240">
              <a:lnSpc>
                <a:spcPct val="80000"/>
              </a:lnSpc>
              <a:spcBef>
                <a:spcPts val="150"/>
              </a:spcBef>
            </a:pP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н 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dirty="0">
                <a:latin typeface="Tahoma"/>
                <a:cs typeface="Tahoma"/>
              </a:rPr>
              <a:t>б.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99225" y="6946392"/>
            <a:ext cx="375285" cy="550545"/>
          </a:xfrm>
          <a:custGeom>
            <a:avLst/>
            <a:gdLst/>
            <a:ahLst/>
            <a:cxnLst/>
            <a:rect l="l" t="t" r="r" b="b"/>
            <a:pathLst>
              <a:path w="375285" h="550545">
                <a:moveTo>
                  <a:pt x="276021" y="0"/>
                </a:moveTo>
                <a:lnTo>
                  <a:pt x="0" y="275081"/>
                </a:lnTo>
                <a:lnTo>
                  <a:pt x="276021" y="550163"/>
                </a:lnTo>
                <a:lnTo>
                  <a:pt x="374904" y="451611"/>
                </a:lnTo>
                <a:lnTo>
                  <a:pt x="374904" y="98551"/>
                </a:lnTo>
                <a:lnTo>
                  <a:pt x="276021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836255" y="6986511"/>
            <a:ext cx="412115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785"/>
              </a:lnSpc>
              <a:spcBef>
                <a:spcPts val="95"/>
              </a:spcBef>
            </a:pPr>
            <a:r>
              <a:rPr sz="1600" b="1" spc="114" dirty="0">
                <a:solidFill>
                  <a:srgbClr val="CC0033"/>
                </a:solidFill>
                <a:latin typeface="Arial"/>
                <a:cs typeface="Arial"/>
              </a:rPr>
              <a:t>3</a:t>
            </a:r>
            <a:r>
              <a:rPr sz="1600" b="1" spc="170" dirty="0">
                <a:solidFill>
                  <a:srgbClr val="CC0033"/>
                </a:solidFill>
                <a:latin typeface="Arial"/>
                <a:cs typeface="Arial"/>
              </a:rPr>
              <a:t>00</a:t>
            </a:r>
            <a:endParaRPr sz="1600">
              <a:latin typeface="Arial"/>
              <a:cs typeface="Arial"/>
            </a:endParaRPr>
          </a:p>
          <a:p>
            <a:pPr marL="184150">
              <a:lnSpc>
                <a:spcPts val="1305"/>
              </a:lnSpc>
            </a:pP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5" dirty="0">
                <a:latin typeface="Tahoma"/>
                <a:cs typeface="Tahoma"/>
              </a:rPr>
              <a:t>д.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11098" y="2633091"/>
            <a:ext cx="639445" cy="5343525"/>
            <a:chOff x="411098" y="2633091"/>
            <a:chExt cx="639445" cy="5343525"/>
          </a:xfrm>
        </p:grpSpPr>
        <p:sp>
          <p:nvSpPr>
            <p:cNvPr id="34" name="object 34"/>
            <p:cNvSpPr/>
            <p:nvPr/>
          </p:nvSpPr>
          <p:spPr>
            <a:xfrm>
              <a:off x="472434" y="4497322"/>
              <a:ext cx="226060" cy="265430"/>
            </a:xfrm>
            <a:custGeom>
              <a:avLst/>
              <a:gdLst/>
              <a:ahLst/>
              <a:cxnLst/>
              <a:rect l="l" t="t" r="r" b="b"/>
              <a:pathLst>
                <a:path w="226059" h="265429">
                  <a:moveTo>
                    <a:pt x="166077" y="256324"/>
                  </a:moveTo>
                  <a:lnTo>
                    <a:pt x="63919" y="256324"/>
                  </a:lnTo>
                  <a:lnTo>
                    <a:pt x="61937" y="258318"/>
                  </a:lnTo>
                  <a:lnTo>
                    <a:pt x="61937" y="263182"/>
                  </a:lnTo>
                  <a:lnTo>
                    <a:pt x="63919" y="265176"/>
                  </a:lnTo>
                  <a:lnTo>
                    <a:pt x="166077" y="265176"/>
                  </a:lnTo>
                  <a:lnTo>
                    <a:pt x="168071" y="263182"/>
                  </a:lnTo>
                  <a:lnTo>
                    <a:pt x="168071" y="258318"/>
                  </a:lnTo>
                  <a:lnTo>
                    <a:pt x="166077" y="256324"/>
                  </a:lnTo>
                  <a:close/>
                </a:path>
                <a:path w="226059" h="265429">
                  <a:moveTo>
                    <a:pt x="143992" y="238658"/>
                  </a:moveTo>
                  <a:lnTo>
                    <a:pt x="86017" y="238658"/>
                  </a:lnTo>
                  <a:lnTo>
                    <a:pt x="84061" y="240652"/>
                  </a:lnTo>
                  <a:lnTo>
                    <a:pt x="84061" y="256324"/>
                  </a:lnTo>
                  <a:lnTo>
                    <a:pt x="92875" y="256324"/>
                  </a:lnTo>
                  <a:lnTo>
                    <a:pt x="92875" y="247510"/>
                  </a:lnTo>
                  <a:lnTo>
                    <a:pt x="145948" y="247510"/>
                  </a:lnTo>
                  <a:lnTo>
                    <a:pt x="145948" y="240652"/>
                  </a:lnTo>
                  <a:lnTo>
                    <a:pt x="143992" y="238658"/>
                  </a:lnTo>
                  <a:close/>
                </a:path>
                <a:path w="226059" h="265429">
                  <a:moveTo>
                    <a:pt x="145948" y="247510"/>
                  </a:moveTo>
                  <a:lnTo>
                    <a:pt x="137121" y="247510"/>
                  </a:lnTo>
                  <a:lnTo>
                    <a:pt x="137121" y="256324"/>
                  </a:lnTo>
                  <a:lnTo>
                    <a:pt x="145948" y="256324"/>
                  </a:lnTo>
                  <a:lnTo>
                    <a:pt x="145948" y="247510"/>
                  </a:lnTo>
                  <a:close/>
                </a:path>
                <a:path w="226059" h="265429">
                  <a:moveTo>
                    <a:pt x="128269" y="66294"/>
                  </a:moveTo>
                  <a:lnTo>
                    <a:pt x="119418" y="66294"/>
                  </a:lnTo>
                  <a:lnTo>
                    <a:pt x="119418" y="75145"/>
                  </a:lnTo>
                  <a:lnTo>
                    <a:pt x="101739" y="75145"/>
                  </a:lnTo>
                  <a:lnTo>
                    <a:pt x="101739" y="79552"/>
                  </a:lnTo>
                  <a:lnTo>
                    <a:pt x="29921" y="79552"/>
                  </a:lnTo>
                  <a:lnTo>
                    <a:pt x="28930" y="79921"/>
                  </a:lnTo>
                  <a:lnTo>
                    <a:pt x="1600" y="102654"/>
                  </a:lnTo>
                  <a:lnTo>
                    <a:pt x="596" y="103517"/>
                  </a:lnTo>
                  <a:lnTo>
                    <a:pt x="0" y="104749"/>
                  </a:lnTo>
                  <a:lnTo>
                    <a:pt x="0" y="107391"/>
                  </a:lnTo>
                  <a:lnTo>
                    <a:pt x="596" y="108623"/>
                  </a:lnTo>
                  <a:lnTo>
                    <a:pt x="1600" y="109486"/>
                  </a:lnTo>
                  <a:lnTo>
                    <a:pt x="28930" y="132219"/>
                  </a:lnTo>
                  <a:lnTo>
                    <a:pt x="29921" y="132588"/>
                  </a:lnTo>
                  <a:lnTo>
                    <a:pt x="101739" y="132588"/>
                  </a:lnTo>
                  <a:lnTo>
                    <a:pt x="101739" y="238658"/>
                  </a:lnTo>
                  <a:lnTo>
                    <a:pt x="110591" y="238658"/>
                  </a:lnTo>
                  <a:lnTo>
                    <a:pt x="110591" y="216547"/>
                  </a:lnTo>
                  <a:lnTo>
                    <a:pt x="128269" y="216547"/>
                  </a:lnTo>
                  <a:lnTo>
                    <a:pt x="128269" y="207733"/>
                  </a:lnTo>
                  <a:lnTo>
                    <a:pt x="110591" y="207733"/>
                  </a:lnTo>
                  <a:lnTo>
                    <a:pt x="110591" y="198882"/>
                  </a:lnTo>
                  <a:lnTo>
                    <a:pt x="128269" y="198882"/>
                  </a:lnTo>
                  <a:lnTo>
                    <a:pt x="128269" y="190030"/>
                  </a:lnTo>
                  <a:lnTo>
                    <a:pt x="110591" y="190030"/>
                  </a:lnTo>
                  <a:lnTo>
                    <a:pt x="110591" y="172364"/>
                  </a:lnTo>
                  <a:lnTo>
                    <a:pt x="128269" y="172364"/>
                  </a:lnTo>
                  <a:lnTo>
                    <a:pt x="128269" y="163512"/>
                  </a:lnTo>
                  <a:lnTo>
                    <a:pt x="110591" y="163512"/>
                  </a:lnTo>
                  <a:lnTo>
                    <a:pt x="110591" y="154698"/>
                  </a:lnTo>
                  <a:lnTo>
                    <a:pt x="128269" y="154698"/>
                  </a:lnTo>
                  <a:lnTo>
                    <a:pt x="128269" y="145846"/>
                  </a:lnTo>
                  <a:lnTo>
                    <a:pt x="110591" y="145846"/>
                  </a:lnTo>
                  <a:lnTo>
                    <a:pt x="110591" y="128181"/>
                  </a:lnTo>
                  <a:lnTo>
                    <a:pt x="128269" y="128181"/>
                  </a:lnTo>
                  <a:lnTo>
                    <a:pt x="128269" y="123736"/>
                  </a:lnTo>
                  <a:lnTo>
                    <a:pt x="32575" y="123736"/>
                  </a:lnTo>
                  <a:lnTo>
                    <a:pt x="11353" y="106070"/>
                  </a:lnTo>
                  <a:lnTo>
                    <a:pt x="32575" y="88404"/>
                  </a:lnTo>
                  <a:lnTo>
                    <a:pt x="110591" y="88404"/>
                  </a:lnTo>
                  <a:lnTo>
                    <a:pt x="110591" y="83959"/>
                  </a:lnTo>
                  <a:lnTo>
                    <a:pt x="128269" y="83959"/>
                  </a:lnTo>
                  <a:lnTo>
                    <a:pt x="128269" y="66294"/>
                  </a:lnTo>
                  <a:close/>
                </a:path>
                <a:path w="226059" h="265429">
                  <a:moveTo>
                    <a:pt x="128269" y="216547"/>
                  </a:moveTo>
                  <a:lnTo>
                    <a:pt x="119418" y="216547"/>
                  </a:lnTo>
                  <a:lnTo>
                    <a:pt x="119418" y="238658"/>
                  </a:lnTo>
                  <a:lnTo>
                    <a:pt x="128269" y="238658"/>
                  </a:lnTo>
                  <a:lnTo>
                    <a:pt x="128269" y="216547"/>
                  </a:lnTo>
                  <a:close/>
                </a:path>
                <a:path w="226059" h="265429">
                  <a:moveTo>
                    <a:pt x="128269" y="198882"/>
                  </a:moveTo>
                  <a:lnTo>
                    <a:pt x="119418" y="198882"/>
                  </a:lnTo>
                  <a:lnTo>
                    <a:pt x="119418" y="207733"/>
                  </a:lnTo>
                  <a:lnTo>
                    <a:pt x="128269" y="207733"/>
                  </a:lnTo>
                  <a:lnTo>
                    <a:pt x="128269" y="198882"/>
                  </a:lnTo>
                  <a:close/>
                </a:path>
                <a:path w="226059" h="265429">
                  <a:moveTo>
                    <a:pt x="128269" y="172364"/>
                  </a:moveTo>
                  <a:lnTo>
                    <a:pt x="119418" y="172364"/>
                  </a:lnTo>
                  <a:lnTo>
                    <a:pt x="119418" y="190030"/>
                  </a:lnTo>
                  <a:lnTo>
                    <a:pt x="128269" y="190030"/>
                  </a:lnTo>
                  <a:lnTo>
                    <a:pt x="128269" y="172364"/>
                  </a:lnTo>
                  <a:close/>
                </a:path>
                <a:path w="226059" h="265429">
                  <a:moveTo>
                    <a:pt x="128269" y="154698"/>
                  </a:moveTo>
                  <a:lnTo>
                    <a:pt x="119418" y="154698"/>
                  </a:lnTo>
                  <a:lnTo>
                    <a:pt x="119418" y="163512"/>
                  </a:lnTo>
                  <a:lnTo>
                    <a:pt x="128269" y="163512"/>
                  </a:lnTo>
                  <a:lnTo>
                    <a:pt x="128269" y="154698"/>
                  </a:lnTo>
                  <a:close/>
                </a:path>
                <a:path w="226059" h="265429">
                  <a:moveTo>
                    <a:pt x="128269" y="128181"/>
                  </a:moveTo>
                  <a:lnTo>
                    <a:pt x="119418" y="128181"/>
                  </a:lnTo>
                  <a:lnTo>
                    <a:pt x="119418" y="145846"/>
                  </a:lnTo>
                  <a:lnTo>
                    <a:pt x="128269" y="145846"/>
                  </a:lnTo>
                  <a:lnTo>
                    <a:pt x="128269" y="128181"/>
                  </a:lnTo>
                  <a:close/>
                </a:path>
                <a:path w="226059" h="265429">
                  <a:moveTo>
                    <a:pt x="110591" y="88404"/>
                  </a:moveTo>
                  <a:lnTo>
                    <a:pt x="101739" y="88404"/>
                  </a:lnTo>
                  <a:lnTo>
                    <a:pt x="101739" y="123736"/>
                  </a:lnTo>
                  <a:lnTo>
                    <a:pt x="128269" y="123736"/>
                  </a:lnTo>
                  <a:lnTo>
                    <a:pt x="128269" y="119329"/>
                  </a:lnTo>
                  <a:lnTo>
                    <a:pt x="110591" y="119329"/>
                  </a:lnTo>
                  <a:lnTo>
                    <a:pt x="110591" y="110477"/>
                  </a:lnTo>
                  <a:lnTo>
                    <a:pt x="195643" y="110477"/>
                  </a:lnTo>
                  <a:lnTo>
                    <a:pt x="196634" y="110121"/>
                  </a:lnTo>
                  <a:lnTo>
                    <a:pt x="197434" y="109486"/>
                  </a:lnTo>
                  <a:lnTo>
                    <a:pt x="206821" y="101663"/>
                  </a:lnTo>
                  <a:lnTo>
                    <a:pt x="110591" y="101663"/>
                  </a:lnTo>
                  <a:lnTo>
                    <a:pt x="110591" y="88404"/>
                  </a:lnTo>
                  <a:close/>
                </a:path>
                <a:path w="226059" h="265429">
                  <a:moveTo>
                    <a:pt x="128269" y="110477"/>
                  </a:moveTo>
                  <a:lnTo>
                    <a:pt x="119418" y="110477"/>
                  </a:lnTo>
                  <a:lnTo>
                    <a:pt x="119418" y="119329"/>
                  </a:lnTo>
                  <a:lnTo>
                    <a:pt x="128269" y="119329"/>
                  </a:lnTo>
                  <a:lnTo>
                    <a:pt x="128269" y="110477"/>
                  </a:lnTo>
                  <a:close/>
                </a:path>
                <a:path w="226059" h="265429">
                  <a:moveTo>
                    <a:pt x="128269" y="83959"/>
                  </a:moveTo>
                  <a:lnTo>
                    <a:pt x="119418" y="83959"/>
                  </a:lnTo>
                  <a:lnTo>
                    <a:pt x="119418" y="101663"/>
                  </a:lnTo>
                  <a:lnTo>
                    <a:pt x="128269" y="101663"/>
                  </a:lnTo>
                  <a:lnTo>
                    <a:pt x="128269" y="83959"/>
                  </a:lnTo>
                  <a:close/>
                </a:path>
                <a:path w="226059" h="265429">
                  <a:moveTo>
                    <a:pt x="114998" y="0"/>
                  </a:moveTo>
                  <a:lnTo>
                    <a:pt x="92881" y="21968"/>
                  </a:lnTo>
                  <a:lnTo>
                    <a:pt x="93891" y="28687"/>
                  </a:lnTo>
                  <a:lnTo>
                    <a:pt x="96891" y="34785"/>
                  </a:lnTo>
                  <a:lnTo>
                    <a:pt x="101739" y="39776"/>
                  </a:lnTo>
                  <a:lnTo>
                    <a:pt x="101739" y="66294"/>
                  </a:lnTo>
                  <a:lnTo>
                    <a:pt x="193014" y="66294"/>
                  </a:lnTo>
                  <a:lnTo>
                    <a:pt x="214248" y="83959"/>
                  </a:lnTo>
                  <a:lnTo>
                    <a:pt x="193014" y="101663"/>
                  </a:lnTo>
                  <a:lnTo>
                    <a:pt x="206821" y="101663"/>
                  </a:lnTo>
                  <a:lnTo>
                    <a:pt x="223964" y="87376"/>
                  </a:lnTo>
                  <a:lnTo>
                    <a:pt x="224993" y="86550"/>
                  </a:lnTo>
                  <a:lnTo>
                    <a:pt x="225551" y="85293"/>
                  </a:lnTo>
                  <a:lnTo>
                    <a:pt x="225551" y="82664"/>
                  </a:lnTo>
                  <a:lnTo>
                    <a:pt x="224993" y="81407"/>
                  </a:lnTo>
                  <a:lnTo>
                    <a:pt x="223964" y="80581"/>
                  </a:lnTo>
                  <a:lnTo>
                    <a:pt x="196634" y="57810"/>
                  </a:lnTo>
                  <a:lnTo>
                    <a:pt x="195643" y="57442"/>
                  </a:lnTo>
                  <a:lnTo>
                    <a:pt x="110591" y="57442"/>
                  </a:lnTo>
                  <a:lnTo>
                    <a:pt x="110591" y="35801"/>
                  </a:lnTo>
                  <a:lnTo>
                    <a:pt x="109727" y="34340"/>
                  </a:lnTo>
                  <a:lnTo>
                    <a:pt x="108369" y="33540"/>
                  </a:lnTo>
                  <a:lnTo>
                    <a:pt x="103200" y="30568"/>
                  </a:lnTo>
                  <a:lnTo>
                    <a:pt x="100672" y="24434"/>
                  </a:lnTo>
                  <a:lnTo>
                    <a:pt x="103797" y="12890"/>
                  </a:lnTo>
                  <a:lnTo>
                    <a:pt x="109004" y="8851"/>
                  </a:lnTo>
                  <a:lnTo>
                    <a:pt x="132673" y="8851"/>
                  </a:lnTo>
                  <a:lnTo>
                    <a:pt x="127935" y="4175"/>
                  </a:lnTo>
                  <a:lnTo>
                    <a:pt x="121873" y="1093"/>
                  </a:lnTo>
                  <a:lnTo>
                    <a:pt x="114998" y="0"/>
                  </a:lnTo>
                  <a:close/>
                </a:path>
                <a:path w="226059" h="265429">
                  <a:moveTo>
                    <a:pt x="110591" y="66294"/>
                  </a:moveTo>
                  <a:lnTo>
                    <a:pt x="32943" y="66294"/>
                  </a:lnTo>
                  <a:lnTo>
                    <a:pt x="30987" y="68287"/>
                  </a:lnTo>
                  <a:lnTo>
                    <a:pt x="30987" y="73152"/>
                  </a:lnTo>
                  <a:lnTo>
                    <a:pt x="32943" y="75145"/>
                  </a:lnTo>
                  <a:lnTo>
                    <a:pt x="110591" y="75145"/>
                  </a:lnTo>
                  <a:lnTo>
                    <a:pt x="110591" y="66294"/>
                  </a:lnTo>
                  <a:close/>
                </a:path>
                <a:path w="226059" h="265429">
                  <a:moveTo>
                    <a:pt x="132673" y="8851"/>
                  </a:moveTo>
                  <a:lnTo>
                    <a:pt x="120967" y="8851"/>
                  </a:lnTo>
                  <a:lnTo>
                    <a:pt x="126212" y="12890"/>
                  </a:lnTo>
                  <a:lnTo>
                    <a:pt x="129336" y="24434"/>
                  </a:lnTo>
                  <a:lnTo>
                    <a:pt x="126809" y="30568"/>
                  </a:lnTo>
                  <a:lnTo>
                    <a:pt x="121640" y="33540"/>
                  </a:lnTo>
                  <a:lnTo>
                    <a:pt x="120281" y="34340"/>
                  </a:lnTo>
                  <a:lnTo>
                    <a:pt x="119418" y="35801"/>
                  </a:lnTo>
                  <a:lnTo>
                    <a:pt x="119418" y="57442"/>
                  </a:lnTo>
                  <a:lnTo>
                    <a:pt x="128269" y="57442"/>
                  </a:lnTo>
                  <a:lnTo>
                    <a:pt x="128269" y="53035"/>
                  </a:lnTo>
                  <a:lnTo>
                    <a:pt x="192620" y="53035"/>
                  </a:lnTo>
                  <a:lnTo>
                    <a:pt x="194614" y="51041"/>
                  </a:lnTo>
                  <a:lnTo>
                    <a:pt x="194614" y="46177"/>
                  </a:lnTo>
                  <a:lnTo>
                    <a:pt x="192620" y="44183"/>
                  </a:lnTo>
                  <a:lnTo>
                    <a:pt x="128269" y="44183"/>
                  </a:lnTo>
                  <a:lnTo>
                    <a:pt x="128269" y="39776"/>
                  </a:lnTo>
                  <a:lnTo>
                    <a:pt x="133101" y="34785"/>
                  </a:lnTo>
                  <a:lnTo>
                    <a:pt x="136099" y="28687"/>
                  </a:lnTo>
                  <a:lnTo>
                    <a:pt x="137106" y="21968"/>
                  </a:lnTo>
                  <a:lnTo>
                    <a:pt x="135966" y="15113"/>
                  </a:lnTo>
                  <a:lnTo>
                    <a:pt x="132770" y="894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864" y="7748009"/>
              <a:ext cx="234699" cy="22860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601" y="7141465"/>
              <a:ext cx="245219" cy="16001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913" y="5489448"/>
              <a:ext cx="228600" cy="2072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48055" y="5177025"/>
              <a:ext cx="274320" cy="182880"/>
            </a:xfrm>
            <a:custGeom>
              <a:avLst/>
              <a:gdLst/>
              <a:ahLst/>
              <a:cxnLst/>
              <a:rect l="l" t="t" r="r" b="b"/>
              <a:pathLst>
                <a:path w="274320" h="182879">
                  <a:moveTo>
                    <a:pt x="147561" y="180340"/>
                  </a:moveTo>
                  <a:lnTo>
                    <a:pt x="128651" y="180340"/>
                  </a:lnTo>
                  <a:lnTo>
                    <a:pt x="131356" y="181610"/>
                  </a:lnTo>
                  <a:lnTo>
                    <a:pt x="134797" y="182880"/>
                  </a:lnTo>
                  <a:lnTo>
                    <a:pt x="142443" y="182880"/>
                  </a:lnTo>
                  <a:lnTo>
                    <a:pt x="146177" y="181610"/>
                  </a:lnTo>
                  <a:lnTo>
                    <a:pt x="147561" y="180340"/>
                  </a:lnTo>
                  <a:close/>
                </a:path>
                <a:path w="274320" h="182879">
                  <a:moveTo>
                    <a:pt x="61315" y="101600"/>
                  </a:moveTo>
                  <a:lnTo>
                    <a:pt x="50571" y="101600"/>
                  </a:lnTo>
                  <a:lnTo>
                    <a:pt x="58191" y="109220"/>
                  </a:lnTo>
                  <a:lnTo>
                    <a:pt x="54559" y="113030"/>
                  </a:lnTo>
                  <a:lnTo>
                    <a:pt x="53009" y="116840"/>
                  </a:lnTo>
                  <a:lnTo>
                    <a:pt x="53009" y="124460"/>
                  </a:lnTo>
                  <a:lnTo>
                    <a:pt x="54559" y="128270"/>
                  </a:lnTo>
                  <a:lnTo>
                    <a:pt x="61112" y="134620"/>
                  </a:lnTo>
                  <a:lnTo>
                    <a:pt x="64846" y="137160"/>
                  </a:lnTo>
                  <a:lnTo>
                    <a:pt x="69278" y="137160"/>
                  </a:lnTo>
                  <a:lnTo>
                    <a:pt x="69278" y="140970"/>
                  </a:lnTo>
                  <a:lnTo>
                    <a:pt x="70827" y="144780"/>
                  </a:lnTo>
                  <a:lnTo>
                    <a:pt x="73583" y="147320"/>
                  </a:lnTo>
                  <a:lnTo>
                    <a:pt x="74587" y="148590"/>
                  </a:lnTo>
                  <a:lnTo>
                    <a:pt x="77381" y="151130"/>
                  </a:lnTo>
                  <a:lnTo>
                    <a:pt x="81114" y="152400"/>
                  </a:lnTo>
                  <a:lnTo>
                    <a:pt x="85547" y="152400"/>
                  </a:lnTo>
                  <a:lnTo>
                    <a:pt x="85420" y="156210"/>
                  </a:lnTo>
                  <a:lnTo>
                    <a:pt x="86868" y="161290"/>
                  </a:lnTo>
                  <a:lnTo>
                    <a:pt x="93649" y="167640"/>
                  </a:lnTo>
                  <a:lnTo>
                    <a:pt x="97345" y="168910"/>
                  </a:lnTo>
                  <a:lnTo>
                    <a:pt x="105219" y="168910"/>
                  </a:lnTo>
                  <a:lnTo>
                    <a:pt x="105676" y="171450"/>
                  </a:lnTo>
                  <a:lnTo>
                    <a:pt x="107111" y="173990"/>
                  </a:lnTo>
                  <a:lnTo>
                    <a:pt x="113157" y="180340"/>
                  </a:lnTo>
                  <a:lnTo>
                    <a:pt x="116852" y="181610"/>
                  </a:lnTo>
                  <a:lnTo>
                    <a:pt x="126339" y="181610"/>
                  </a:lnTo>
                  <a:lnTo>
                    <a:pt x="128651" y="180340"/>
                  </a:lnTo>
                  <a:lnTo>
                    <a:pt x="147561" y="180340"/>
                  </a:lnTo>
                  <a:lnTo>
                    <a:pt x="148945" y="179070"/>
                  </a:lnTo>
                  <a:lnTo>
                    <a:pt x="152933" y="175260"/>
                  </a:lnTo>
                  <a:lnTo>
                    <a:pt x="135509" y="175260"/>
                  </a:lnTo>
                  <a:lnTo>
                    <a:pt x="134353" y="173990"/>
                  </a:lnTo>
                  <a:lnTo>
                    <a:pt x="119011" y="173990"/>
                  </a:lnTo>
                  <a:lnTo>
                    <a:pt x="117309" y="172720"/>
                  </a:lnTo>
                  <a:lnTo>
                    <a:pt x="112420" y="168910"/>
                  </a:lnTo>
                  <a:lnTo>
                    <a:pt x="112420" y="163830"/>
                  </a:lnTo>
                  <a:lnTo>
                    <a:pt x="114801" y="161290"/>
                  </a:lnTo>
                  <a:lnTo>
                    <a:pt x="99504" y="161290"/>
                  </a:lnTo>
                  <a:lnTo>
                    <a:pt x="97790" y="160020"/>
                  </a:lnTo>
                  <a:lnTo>
                    <a:pt x="96507" y="158750"/>
                  </a:lnTo>
                  <a:lnTo>
                    <a:pt x="92913" y="154940"/>
                  </a:lnTo>
                  <a:lnTo>
                    <a:pt x="92913" y="151130"/>
                  </a:lnTo>
                  <a:lnTo>
                    <a:pt x="99164" y="144780"/>
                  </a:lnTo>
                  <a:lnTo>
                    <a:pt x="83235" y="144780"/>
                  </a:lnTo>
                  <a:lnTo>
                    <a:pt x="81534" y="143510"/>
                  </a:lnTo>
                  <a:lnTo>
                    <a:pt x="80276" y="142240"/>
                  </a:lnTo>
                  <a:lnTo>
                    <a:pt x="79273" y="142240"/>
                  </a:lnTo>
                  <a:lnTo>
                    <a:pt x="76644" y="139700"/>
                  </a:lnTo>
                  <a:lnTo>
                    <a:pt x="76644" y="134620"/>
                  </a:lnTo>
                  <a:lnTo>
                    <a:pt x="82895" y="128270"/>
                  </a:lnTo>
                  <a:lnTo>
                    <a:pt x="65265" y="128270"/>
                  </a:lnTo>
                  <a:lnTo>
                    <a:pt x="64008" y="127000"/>
                  </a:lnTo>
                  <a:lnTo>
                    <a:pt x="63004" y="125730"/>
                  </a:lnTo>
                  <a:lnTo>
                    <a:pt x="61760" y="124460"/>
                  </a:lnTo>
                  <a:lnTo>
                    <a:pt x="61048" y="123190"/>
                  </a:lnTo>
                  <a:lnTo>
                    <a:pt x="61048" y="119380"/>
                  </a:lnTo>
                  <a:lnTo>
                    <a:pt x="61760" y="116840"/>
                  </a:lnTo>
                  <a:lnTo>
                    <a:pt x="63004" y="115570"/>
                  </a:lnTo>
                  <a:lnTo>
                    <a:pt x="70370" y="109220"/>
                  </a:lnTo>
                  <a:lnTo>
                    <a:pt x="71628" y="107950"/>
                  </a:lnTo>
                  <a:lnTo>
                    <a:pt x="73329" y="106680"/>
                  </a:lnTo>
                  <a:lnTo>
                    <a:pt x="89408" y="106680"/>
                  </a:lnTo>
                  <a:lnTo>
                    <a:pt x="86901" y="104140"/>
                  </a:lnTo>
                  <a:lnTo>
                    <a:pt x="63842" y="104140"/>
                  </a:lnTo>
                  <a:lnTo>
                    <a:pt x="61315" y="101600"/>
                  </a:lnTo>
                  <a:close/>
                </a:path>
                <a:path w="274320" h="182879">
                  <a:moveTo>
                    <a:pt x="132321" y="137160"/>
                  </a:moveTo>
                  <a:lnTo>
                    <a:pt x="130200" y="137160"/>
                  </a:lnTo>
                  <a:lnTo>
                    <a:pt x="128206" y="138430"/>
                  </a:lnTo>
                  <a:lnTo>
                    <a:pt x="128016" y="138430"/>
                  </a:lnTo>
                  <a:lnTo>
                    <a:pt x="127241" y="139700"/>
                  </a:lnTo>
                  <a:lnTo>
                    <a:pt x="126822" y="140970"/>
                  </a:lnTo>
                  <a:lnTo>
                    <a:pt x="126822" y="142240"/>
                  </a:lnTo>
                  <a:lnTo>
                    <a:pt x="127139" y="143510"/>
                  </a:lnTo>
                  <a:lnTo>
                    <a:pt x="127723" y="143510"/>
                  </a:lnTo>
                  <a:lnTo>
                    <a:pt x="145402" y="161290"/>
                  </a:lnTo>
                  <a:lnTo>
                    <a:pt x="148043" y="163830"/>
                  </a:lnTo>
                  <a:lnTo>
                    <a:pt x="148043" y="168910"/>
                  </a:lnTo>
                  <a:lnTo>
                    <a:pt x="141998" y="175260"/>
                  </a:lnTo>
                  <a:lnTo>
                    <a:pt x="152933" y="175260"/>
                  </a:lnTo>
                  <a:lnTo>
                    <a:pt x="154152" y="172720"/>
                  </a:lnTo>
                  <a:lnTo>
                    <a:pt x="154825" y="170180"/>
                  </a:lnTo>
                  <a:lnTo>
                    <a:pt x="171777" y="170180"/>
                  </a:lnTo>
                  <a:lnTo>
                    <a:pt x="175463" y="166370"/>
                  </a:lnTo>
                  <a:lnTo>
                    <a:pt x="176860" y="165100"/>
                  </a:lnTo>
                  <a:lnTo>
                    <a:pt x="161036" y="165100"/>
                  </a:lnTo>
                  <a:lnTo>
                    <a:pt x="159321" y="163830"/>
                  </a:lnTo>
                  <a:lnTo>
                    <a:pt x="132321" y="137160"/>
                  </a:lnTo>
                  <a:close/>
                </a:path>
                <a:path w="274320" h="182879">
                  <a:moveTo>
                    <a:pt x="134962" y="158750"/>
                  </a:moveTo>
                  <a:lnTo>
                    <a:pt x="124218" y="158750"/>
                  </a:lnTo>
                  <a:lnTo>
                    <a:pt x="127762" y="162560"/>
                  </a:lnTo>
                  <a:lnTo>
                    <a:pt x="128460" y="165100"/>
                  </a:lnTo>
                  <a:lnTo>
                    <a:pt x="128460" y="167640"/>
                  </a:lnTo>
                  <a:lnTo>
                    <a:pt x="127762" y="170180"/>
                  </a:lnTo>
                  <a:lnTo>
                    <a:pt x="122643" y="173990"/>
                  </a:lnTo>
                  <a:lnTo>
                    <a:pt x="134353" y="173990"/>
                  </a:lnTo>
                  <a:lnTo>
                    <a:pt x="135724" y="171450"/>
                  </a:lnTo>
                  <a:lnTo>
                    <a:pt x="136499" y="168910"/>
                  </a:lnTo>
                  <a:lnTo>
                    <a:pt x="136499" y="162560"/>
                  </a:lnTo>
                  <a:lnTo>
                    <a:pt x="134962" y="158750"/>
                  </a:lnTo>
                  <a:close/>
                </a:path>
                <a:path w="274320" h="182879">
                  <a:moveTo>
                    <a:pt x="171777" y="170180"/>
                  </a:moveTo>
                  <a:lnTo>
                    <a:pt x="154825" y="170180"/>
                  </a:lnTo>
                  <a:lnTo>
                    <a:pt x="157200" y="172720"/>
                  </a:lnTo>
                  <a:lnTo>
                    <a:pt x="166814" y="172720"/>
                  </a:lnTo>
                  <a:lnTo>
                    <a:pt x="170548" y="171450"/>
                  </a:lnTo>
                  <a:lnTo>
                    <a:pt x="171777" y="170180"/>
                  </a:lnTo>
                  <a:close/>
                </a:path>
                <a:path w="274320" h="182879">
                  <a:moveTo>
                    <a:pt x="149009" y="119380"/>
                  </a:moveTo>
                  <a:lnTo>
                    <a:pt x="146469" y="119380"/>
                  </a:lnTo>
                  <a:lnTo>
                    <a:pt x="143319" y="121920"/>
                  </a:lnTo>
                  <a:lnTo>
                    <a:pt x="143319" y="124460"/>
                  </a:lnTo>
                  <a:lnTo>
                    <a:pt x="171056" y="152400"/>
                  </a:lnTo>
                  <a:lnTo>
                    <a:pt x="171767" y="154940"/>
                  </a:lnTo>
                  <a:lnTo>
                    <a:pt x="171767" y="157480"/>
                  </a:lnTo>
                  <a:lnTo>
                    <a:pt x="171056" y="160020"/>
                  </a:lnTo>
                  <a:lnTo>
                    <a:pt x="166370" y="163830"/>
                  </a:lnTo>
                  <a:lnTo>
                    <a:pt x="164668" y="165100"/>
                  </a:lnTo>
                  <a:lnTo>
                    <a:pt x="176860" y="165100"/>
                  </a:lnTo>
                  <a:lnTo>
                    <a:pt x="178257" y="163830"/>
                  </a:lnTo>
                  <a:lnTo>
                    <a:pt x="179806" y="160020"/>
                  </a:lnTo>
                  <a:lnTo>
                    <a:pt x="179806" y="156210"/>
                  </a:lnTo>
                  <a:lnTo>
                    <a:pt x="184238" y="156210"/>
                  </a:lnTo>
                  <a:lnTo>
                    <a:pt x="187972" y="153670"/>
                  </a:lnTo>
                  <a:lnTo>
                    <a:pt x="190728" y="151130"/>
                  </a:lnTo>
                  <a:lnTo>
                    <a:pt x="192887" y="149860"/>
                  </a:lnTo>
                  <a:lnTo>
                    <a:pt x="193818" y="148590"/>
                  </a:lnTo>
                  <a:lnTo>
                    <a:pt x="178104" y="148590"/>
                  </a:lnTo>
                  <a:lnTo>
                    <a:pt x="175463" y="146050"/>
                  </a:lnTo>
                  <a:lnTo>
                    <a:pt x="149009" y="119380"/>
                  </a:lnTo>
                  <a:close/>
                </a:path>
                <a:path w="274320" h="182879">
                  <a:moveTo>
                    <a:pt x="123024" y="139700"/>
                  </a:moveTo>
                  <a:lnTo>
                    <a:pt x="111201" y="139700"/>
                  </a:lnTo>
                  <a:lnTo>
                    <a:pt x="116116" y="144780"/>
                  </a:lnTo>
                  <a:lnTo>
                    <a:pt x="116116" y="148590"/>
                  </a:lnTo>
                  <a:lnTo>
                    <a:pt x="104838" y="160020"/>
                  </a:lnTo>
                  <a:lnTo>
                    <a:pt x="103136" y="161290"/>
                  </a:lnTo>
                  <a:lnTo>
                    <a:pt x="114801" y="161290"/>
                  </a:lnTo>
                  <a:lnTo>
                    <a:pt x="117182" y="158750"/>
                  </a:lnTo>
                  <a:lnTo>
                    <a:pt x="134962" y="158750"/>
                  </a:lnTo>
                  <a:lnTo>
                    <a:pt x="128917" y="152400"/>
                  </a:lnTo>
                  <a:lnTo>
                    <a:pt x="126047" y="151130"/>
                  </a:lnTo>
                  <a:lnTo>
                    <a:pt x="122961" y="151130"/>
                  </a:lnTo>
                  <a:lnTo>
                    <a:pt x="124320" y="146050"/>
                  </a:lnTo>
                  <a:lnTo>
                    <a:pt x="123024" y="139700"/>
                  </a:lnTo>
                  <a:close/>
                </a:path>
                <a:path w="274320" h="182879">
                  <a:moveTo>
                    <a:pt x="166687" y="101600"/>
                  </a:moveTo>
                  <a:lnTo>
                    <a:pt x="164147" y="101600"/>
                  </a:lnTo>
                  <a:lnTo>
                    <a:pt x="160997" y="105410"/>
                  </a:lnTo>
                  <a:lnTo>
                    <a:pt x="160997" y="107950"/>
                  </a:lnTo>
                  <a:lnTo>
                    <a:pt x="187198" y="133350"/>
                  </a:lnTo>
                  <a:lnTo>
                    <a:pt x="189839" y="137160"/>
                  </a:lnTo>
                  <a:lnTo>
                    <a:pt x="189839" y="140970"/>
                  </a:lnTo>
                  <a:lnTo>
                    <a:pt x="182410" y="148590"/>
                  </a:lnTo>
                  <a:lnTo>
                    <a:pt x="193818" y="148590"/>
                  </a:lnTo>
                  <a:lnTo>
                    <a:pt x="195681" y="146050"/>
                  </a:lnTo>
                  <a:lnTo>
                    <a:pt x="197192" y="142240"/>
                  </a:lnTo>
                  <a:lnTo>
                    <a:pt x="197192" y="138430"/>
                  </a:lnTo>
                  <a:lnTo>
                    <a:pt x="201472" y="138430"/>
                  </a:lnTo>
                  <a:lnTo>
                    <a:pt x="205270" y="137160"/>
                  </a:lnTo>
                  <a:lnTo>
                    <a:pt x="208153" y="133350"/>
                  </a:lnTo>
                  <a:lnTo>
                    <a:pt x="210312" y="132080"/>
                  </a:lnTo>
                  <a:lnTo>
                    <a:pt x="211522" y="130810"/>
                  </a:lnTo>
                  <a:lnTo>
                    <a:pt x="195529" y="130810"/>
                  </a:lnTo>
                  <a:lnTo>
                    <a:pt x="166687" y="101600"/>
                  </a:lnTo>
                  <a:close/>
                </a:path>
                <a:path w="274320" h="182879">
                  <a:moveTo>
                    <a:pt x="105676" y="123190"/>
                  </a:moveTo>
                  <a:lnTo>
                    <a:pt x="94970" y="123190"/>
                  </a:lnTo>
                  <a:lnTo>
                    <a:pt x="96215" y="124460"/>
                  </a:lnTo>
                  <a:lnTo>
                    <a:pt x="97218" y="125730"/>
                  </a:lnTo>
                  <a:lnTo>
                    <a:pt x="99847" y="128270"/>
                  </a:lnTo>
                  <a:lnTo>
                    <a:pt x="99847" y="133350"/>
                  </a:lnTo>
                  <a:lnTo>
                    <a:pt x="89852" y="142240"/>
                  </a:lnTo>
                  <a:lnTo>
                    <a:pt x="88595" y="143510"/>
                  </a:lnTo>
                  <a:lnTo>
                    <a:pt x="86893" y="144780"/>
                  </a:lnTo>
                  <a:lnTo>
                    <a:pt x="99164" y="144780"/>
                  </a:lnTo>
                  <a:lnTo>
                    <a:pt x="104165" y="139700"/>
                  </a:lnTo>
                  <a:lnTo>
                    <a:pt x="123024" y="139700"/>
                  </a:lnTo>
                  <a:lnTo>
                    <a:pt x="115379" y="132080"/>
                  </a:lnTo>
                  <a:lnTo>
                    <a:pt x="111645" y="130810"/>
                  </a:lnTo>
                  <a:lnTo>
                    <a:pt x="107213" y="130810"/>
                  </a:lnTo>
                  <a:lnTo>
                    <a:pt x="107213" y="127000"/>
                  </a:lnTo>
                  <a:lnTo>
                    <a:pt x="105676" y="123190"/>
                  </a:lnTo>
                  <a:close/>
                </a:path>
                <a:path w="274320" h="182879">
                  <a:moveTo>
                    <a:pt x="201764" y="102870"/>
                  </a:moveTo>
                  <a:lnTo>
                    <a:pt x="199224" y="102870"/>
                  </a:lnTo>
                  <a:lnTo>
                    <a:pt x="196075" y="105410"/>
                  </a:lnTo>
                  <a:lnTo>
                    <a:pt x="196075" y="107950"/>
                  </a:lnTo>
                  <a:lnTo>
                    <a:pt x="207264" y="119380"/>
                  </a:lnTo>
                  <a:lnTo>
                    <a:pt x="207264" y="123190"/>
                  </a:lnTo>
                  <a:lnTo>
                    <a:pt x="199834" y="130810"/>
                  </a:lnTo>
                  <a:lnTo>
                    <a:pt x="211522" y="130810"/>
                  </a:lnTo>
                  <a:lnTo>
                    <a:pt x="213944" y="128270"/>
                  </a:lnTo>
                  <a:lnTo>
                    <a:pt x="215290" y="123190"/>
                  </a:lnTo>
                  <a:lnTo>
                    <a:pt x="214337" y="118110"/>
                  </a:lnTo>
                  <a:lnTo>
                    <a:pt x="222120" y="110490"/>
                  </a:lnTo>
                  <a:lnTo>
                    <a:pt x="210286" y="110490"/>
                  </a:lnTo>
                  <a:lnTo>
                    <a:pt x="201764" y="102870"/>
                  </a:lnTo>
                  <a:close/>
                </a:path>
                <a:path w="274320" h="182879">
                  <a:moveTo>
                    <a:pt x="89408" y="106680"/>
                  </a:moveTo>
                  <a:lnTo>
                    <a:pt x="77000" y="106680"/>
                  </a:lnTo>
                  <a:lnTo>
                    <a:pt x="78701" y="107950"/>
                  </a:lnTo>
                  <a:lnTo>
                    <a:pt x="79946" y="109220"/>
                  </a:lnTo>
                  <a:lnTo>
                    <a:pt x="82207" y="110490"/>
                  </a:lnTo>
                  <a:lnTo>
                    <a:pt x="82905" y="113030"/>
                  </a:lnTo>
                  <a:lnTo>
                    <a:pt x="82905" y="116840"/>
                  </a:lnTo>
                  <a:lnTo>
                    <a:pt x="82207" y="118110"/>
                  </a:lnTo>
                  <a:lnTo>
                    <a:pt x="80949" y="119380"/>
                  </a:lnTo>
                  <a:lnTo>
                    <a:pt x="72339" y="128270"/>
                  </a:lnTo>
                  <a:lnTo>
                    <a:pt x="82895" y="128270"/>
                  </a:lnTo>
                  <a:lnTo>
                    <a:pt x="87896" y="123190"/>
                  </a:lnTo>
                  <a:lnTo>
                    <a:pt x="105676" y="123190"/>
                  </a:lnTo>
                  <a:lnTo>
                    <a:pt x="102870" y="120650"/>
                  </a:lnTo>
                  <a:lnTo>
                    <a:pt x="99110" y="116840"/>
                  </a:lnTo>
                  <a:lnTo>
                    <a:pt x="95389" y="114300"/>
                  </a:lnTo>
                  <a:lnTo>
                    <a:pt x="90944" y="114300"/>
                  </a:lnTo>
                  <a:lnTo>
                    <a:pt x="90944" y="110490"/>
                  </a:lnTo>
                  <a:lnTo>
                    <a:pt x="89408" y="106680"/>
                  </a:lnTo>
                  <a:close/>
                </a:path>
                <a:path w="274320" h="182879">
                  <a:moveTo>
                    <a:pt x="214994" y="48260"/>
                  </a:moveTo>
                  <a:lnTo>
                    <a:pt x="204139" y="48260"/>
                  </a:lnTo>
                  <a:lnTo>
                    <a:pt x="238480" y="82550"/>
                  </a:lnTo>
                  <a:lnTo>
                    <a:pt x="210375" y="110490"/>
                  </a:lnTo>
                  <a:lnTo>
                    <a:pt x="222120" y="110490"/>
                  </a:lnTo>
                  <a:lnTo>
                    <a:pt x="244170" y="88900"/>
                  </a:lnTo>
                  <a:lnTo>
                    <a:pt x="253453" y="88900"/>
                  </a:lnTo>
                  <a:lnTo>
                    <a:pt x="260997" y="81280"/>
                  </a:lnTo>
                  <a:lnTo>
                    <a:pt x="248704" y="81280"/>
                  </a:lnTo>
                  <a:lnTo>
                    <a:pt x="214994" y="48260"/>
                  </a:lnTo>
                  <a:close/>
                </a:path>
                <a:path w="274320" h="182879">
                  <a:moveTo>
                    <a:pt x="100588" y="41910"/>
                  </a:moveTo>
                  <a:lnTo>
                    <a:pt x="88950" y="41910"/>
                  </a:lnTo>
                  <a:lnTo>
                    <a:pt x="94259" y="46990"/>
                  </a:lnTo>
                  <a:lnTo>
                    <a:pt x="45656" y="95250"/>
                  </a:lnTo>
                  <a:lnTo>
                    <a:pt x="34683" y="95250"/>
                  </a:lnTo>
                  <a:lnTo>
                    <a:pt x="42176" y="102870"/>
                  </a:lnTo>
                  <a:lnTo>
                    <a:pt x="43853" y="104140"/>
                  </a:lnTo>
                  <a:lnTo>
                    <a:pt x="47447" y="104140"/>
                  </a:lnTo>
                  <a:lnTo>
                    <a:pt x="49149" y="102870"/>
                  </a:lnTo>
                  <a:lnTo>
                    <a:pt x="50571" y="101600"/>
                  </a:lnTo>
                  <a:lnTo>
                    <a:pt x="61315" y="101600"/>
                  </a:lnTo>
                  <a:lnTo>
                    <a:pt x="56261" y="96520"/>
                  </a:lnTo>
                  <a:lnTo>
                    <a:pt x="99021" y="53340"/>
                  </a:lnTo>
                  <a:lnTo>
                    <a:pt x="197421" y="53340"/>
                  </a:lnTo>
                  <a:lnTo>
                    <a:pt x="200507" y="52070"/>
                  </a:lnTo>
                  <a:lnTo>
                    <a:pt x="204139" y="48260"/>
                  </a:lnTo>
                  <a:lnTo>
                    <a:pt x="214994" y="48260"/>
                  </a:lnTo>
                  <a:lnTo>
                    <a:pt x="212401" y="45720"/>
                  </a:lnTo>
                  <a:lnTo>
                    <a:pt x="102679" y="45720"/>
                  </a:lnTo>
                  <a:lnTo>
                    <a:pt x="102387" y="44450"/>
                  </a:lnTo>
                  <a:lnTo>
                    <a:pt x="101777" y="43180"/>
                  </a:lnTo>
                  <a:lnTo>
                    <a:pt x="100588" y="41910"/>
                  </a:lnTo>
                  <a:close/>
                </a:path>
                <a:path w="274320" h="182879">
                  <a:moveTo>
                    <a:pt x="79121" y="99060"/>
                  </a:moveTo>
                  <a:lnTo>
                    <a:pt x="71208" y="99060"/>
                  </a:lnTo>
                  <a:lnTo>
                    <a:pt x="67475" y="100330"/>
                  </a:lnTo>
                  <a:lnTo>
                    <a:pt x="63842" y="104140"/>
                  </a:lnTo>
                  <a:lnTo>
                    <a:pt x="86901" y="104140"/>
                  </a:lnTo>
                  <a:lnTo>
                    <a:pt x="85648" y="102870"/>
                  </a:lnTo>
                  <a:lnTo>
                    <a:pt x="82842" y="100330"/>
                  </a:lnTo>
                  <a:lnTo>
                    <a:pt x="79121" y="99060"/>
                  </a:lnTo>
                  <a:close/>
                </a:path>
                <a:path w="274320" h="182879">
                  <a:moveTo>
                    <a:pt x="71374" y="0"/>
                  </a:moveTo>
                  <a:lnTo>
                    <a:pt x="67094" y="0"/>
                  </a:lnTo>
                  <a:lnTo>
                    <a:pt x="711" y="673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711" y="73660"/>
                  </a:lnTo>
                  <a:lnTo>
                    <a:pt x="25171" y="97790"/>
                  </a:lnTo>
                  <a:lnTo>
                    <a:pt x="26847" y="99060"/>
                  </a:lnTo>
                  <a:lnTo>
                    <a:pt x="30441" y="99060"/>
                  </a:lnTo>
                  <a:lnTo>
                    <a:pt x="32118" y="97790"/>
                  </a:lnTo>
                  <a:lnTo>
                    <a:pt x="34683" y="95250"/>
                  </a:lnTo>
                  <a:lnTo>
                    <a:pt x="45656" y="95250"/>
                  </a:lnTo>
                  <a:lnTo>
                    <a:pt x="40347" y="90170"/>
                  </a:lnTo>
                  <a:lnTo>
                    <a:pt x="28638" y="90170"/>
                  </a:lnTo>
                  <a:lnTo>
                    <a:pt x="8585" y="69850"/>
                  </a:lnTo>
                  <a:lnTo>
                    <a:pt x="69253" y="10160"/>
                  </a:lnTo>
                  <a:lnTo>
                    <a:pt x="81205" y="10160"/>
                  </a:lnTo>
                  <a:lnTo>
                    <a:pt x="71374" y="0"/>
                  </a:lnTo>
                  <a:close/>
                </a:path>
                <a:path w="274320" h="182879">
                  <a:moveTo>
                    <a:pt x="149517" y="53340"/>
                  </a:moveTo>
                  <a:lnTo>
                    <a:pt x="133642" y="53340"/>
                  </a:lnTo>
                  <a:lnTo>
                    <a:pt x="133388" y="54610"/>
                  </a:lnTo>
                  <a:lnTo>
                    <a:pt x="133096" y="54610"/>
                  </a:lnTo>
                  <a:lnTo>
                    <a:pt x="112001" y="74930"/>
                  </a:lnTo>
                  <a:lnTo>
                    <a:pt x="110464" y="78740"/>
                  </a:lnTo>
                  <a:lnTo>
                    <a:pt x="110464" y="86360"/>
                  </a:lnTo>
                  <a:lnTo>
                    <a:pt x="112001" y="90170"/>
                  </a:lnTo>
                  <a:lnTo>
                    <a:pt x="114769" y="93980"/>
                  </a:lnTo>
                  <a:lnTo>
                    <a:pt x="118656" y="97790"/>
                  </a:lnTo>
                  <a:lnTo>
                    <a:pt x="122453" y="99060"/>
                  </a:lnTo>
                  <a:lnTo>
                    <a:pt x="130035" y="99060"/>
                  </a:lnTo>
                  <a:lnTo>
                    <a:pt x="133832" y="97790"/>
                  </a:lnTo>
                  <a:lnTo>
                    <a:pt x="139995" y="91440"/>
                  </a:lnTo>
                  <a:lnTo>
                    <a:pt x="124091" y="91440"/>
                  </a:lnTo>
                  <a:lnTo>
                    <a:pt x="119202" y="86360"/>
                  </a:lnTo>
                  <a:lnTo>
                    <a:pt x="118503" y="85090"/>
                  </a:lnTo>
                  <a:lnTo>
                    <a:pt x="118503" y="81280"/>
                  </a:lnTo>
                  <a:lnTo>
                    <a:pt x="119202" y="80010"/>
                  </a:lnTo>
                  <a:lnTo>
                    <a:pt x="142227" y="55880"/>
                  </a:lnTo>
                  <a:lnTo>
                    <a:pt x="149517" y="53340"/>
                  </a:lnTo>
                  <a:close/>
                </a:path>
                <a:path w="274320" h="182879">
                  <a:moveTo>
                    <a:pt x="173254" y="73660"/>
                  </a:moveTo>
                  <a:lnTo>
                    <a:pt x="161772" y="73660"/>
                  </a:lnTo>
                  <a:lnTo>
                    <a:pt x="182918" y="95250"/>
                  </a:lnTo>
                  <a:lnTo>
                    <a:pt x="184492" y="96520"/>
                  </a:lnTo>
                  <a:lnTo>
                    <a:pt x="187032" y="96520"/>
                  </a:lnTo>
                  <a:lnTo>
                    <a:pt x="188582" y="95250"/>
                  </a:lnTo>
                  <a:lnTo>
                    <a:pt x="190157" y="92710"/>
                  </a:lnTo>
                  <a:lnTo>
                    <a:pt x="190157" y="90170"/>
                  </a:lnTo>
                  <a:lnTo>
                    <a:pt x="188582" y="88900"/>
                  </a:lnTo>
                  <a:lnTo>
                    <a:pt x="173254" y="73660"/>
                  </a:lnTo>
                  <a:close/>
                </a:path>
                <a:path w="274320" h="182879">
                  <a:moveTo>
                    <a:pt x="164312" y="64770"/>
                  </a:moveTo>
                  <a:lnTo>
                    <a:pt x="154889" y="64770"/>
                  </a:lnTo>
                  <a:lnTo>
                    <a:pt x="128397" y="91440"/>
                  </a:lnTo>
                  <a:lnTo>
                    <a:pt x="139995" y="91440"/>
                  </a:lnTo>
                  <a:lnTo>
                    <a:pt x="154787" y="76200"/>
                  </a:lnTo>
                  <a:lnTo>
                    <a:pt x="157467" y="73660"/>
                  </a:lnTo>
                  <a:lnTo>
                    <a:pt x="173254" y="73660"/>
                  </a:lnTo>
                  <a:lnTo>
                    <a:pt x="164312" y="64770"/>
                  </a:lnTo>
                  <a:close/>
                </a:path>
                <a:path w="274320" h="182879">
                  <a:moveTo>
                    <a:pt x="71589" y="49530"/>
                  </a:moveTo>
                  <a:lnTo>
                    <a:pt x="69049" y="49530"/>
                  </a:lnTo>
                  <a:lnTo>
                    <a:pt x="28638" y="90170"/>
                  </a:lnTo>
                  <a:lnTo>
                    <a:pt x="40347" y="90170"/>
                  </a:lnTo>
                  <a:lnTo>
                    <a:pt x="73164" y="57150"/>
                  </a:lnTo>
                  <a:lnTo>
                    <a:pt x="74739" y="55880"/>
                  </a:lnTo>
                  <a:lnTo>
                    <a:pt x="74739" y="53340"/>
                  </a:lnTo>
                  <a:lnTo>
                    <a:pt x="71589" y="49530"/>
                  </a:lnTo>
                  <a:close/>
                </a:path>
                <a:path w="274320" h="182879">
                  <a:moveTo>
                    <a:pt x="253453" y="88900"/>
                  </a:moveTo>
                  <a:lnTo>
                    <a:pt x="244170" y="88900"/>
                  </a:lnTo>
                  <a:lnTo>
                    <a:pt x="245414" y="90170"/>
                  </a:lnTo>
                  <a:lnTo>
                    <a:pt x="252196" y="90170"/>
                  </a:lnTo>
                  <a:lnTo>
                    <a:pt x="253453" y="88900"/>
                  </a:lnTo>
                  <a:close/>
                </a:path>
                <a:path w="274320" h="182879">
                  <a:moveTo>
                    <a:pt x="222427" y="30480"/>
                  </a:moveTo>
                  <a:lnTo>
                    <a:pt x="211531" y="30480"/>
                  </a:lnTo>
                  <a:lnTo>
                    <a:pt x="255612" y="74930"/>
                  </a:lnTo>
                  <a:lnTo>
                    <a:pt x="248704" y="81280"/>
                  </a:lnTo>
                  <a:lnTo>
                    <a:pt x="260997" y="81280"/>
                  </a:lnTo>
                  <a:lnTo>
                    <a:pt x="264769" y="77470"/>
                  </a:lnTo>
                  <a:lnTo>
                    <a:pt x="264833" y="72390"/>
                  </a:lnTo>
                  <a:lnTo>
                    <a:pt x="262420" y="69850"/>
                  </a:lnTo>
                  <a:lnTo>
                    <a:pt x="268102" y="64770"/>
                  </a:lnTo>
                  <a:lnTo>
                    <a:pt x="256768" y="64770"/>
                  </a:lnTo>
                  <a:lnTo>
                    <a:pt x="222427" y="30480"/>
                  </a:lnTo>
                  <a:close/>
                </a:path>
                <a:path w="274320" h="182879">
                  <a:moveTo>
                    <a:pt x="251650" y="30480"/>
                  </a:moveTo>
                  <a:lnTo>
                    <a:pt x="249110" y="30480"/>
                  </a:lnTo>
                  <a:lnTo>
                    <a:pt x="245960" y="33020"/>
                  </a:lnTo>
                  <a:lnTo>
                    <a:pt x="245960" y="35560"/>
                  </a:lnTo>
                  <a:lnTo>
                    <a:pt x="265734" y="55880"/>
                  </a:lnTo>
                  <a:lnTo>
                    <a:pt x="256768" y="64770"/>
                  </a:lnTo>
                  <a:lnTo>
                    <a:pt x="268102" y="64770"/>
                  </a:lnTo>
                  <a:lnTo>
                    <a:pt x="272364" y="60960"/>
                  </a:lnTo>
                  <a:lnTo>
                    <a:pt x="273646" y="59690"/>
                  </a:lnTo>
                  <a:lnTo>
                    <a:pt x="274320" y="57150"/>
                  </a:lnTo>
                  <a:lnTo>
                    <a:pt x="274320" y="53340"/>
                  </a:lnTo>
                  <a:lnTo>
                    <a:pt x="273646" y="52070"/>
                  </a:lnTo>
                  <a:lnTo>
                    <a:pt x="251650" y="30480"/>
                  </a:lnTo>
                  <a:close/>
                </a:path>
                <a:path w="274320" h="182879">
                  <a:moveTo>
                    <a:pt x="81205" y="10160"/>
                  </a:moveTo>
                  <a:lnTo>
                    <a:pt x="69253" y="10160"/>
                  </a:lnTo>
                  <a:lnTo>
                    <a:pt x="89306" y="30480"/>
                  </a:lnTo>
                  <a:lnTo>
                    <a:pt x="79692" y="39370"/>
                  </a:lnTo>
                  <a:lnTo>
                    <a:pt x="79692" y="41910"/>
                  </a:lnTo>
                  <a:lnTo>
                    <a:pt x="82842" y="45720"/>
                  </a:lnTo>
                  <a:lnTo>
                    <a:pt x="85382" y="45720"/>
                  </a:lnTo>
                  <a:lnTo>
                    <a:pt x="88950" y="41910"/>
                  </a:lnTo>
                  <a:lnTo>
                    <a:pt x="100588" y="41910"/>
                  </a:lnTo>
                  <a:lnTo>
                    <a:pt x="94640" y="35560"/>
                  </a:lnTo>
                  <a:lnTo>
                    <a:pt x="97180" y="33020"/>
                  </a:lnTo>
                  <a:lnTo>
                    <a:pt x="97891" y="31750"/>
                  </a:lnTo>
                  <a:lnTo>
                    <a:pt x="97891" y="27940"/>
                  </a:lnTo>
                  <a:lnTo>
                    <a:pt x="97180" y="26670"/>
                  </a:lnTo>
                  <a:lnTo>
                    <a:pt x="81205" y="10160"/>
                  </a:lnTo>
                  <a:close/>
                </a:path>
                <a:path w="274320" h="182879">
                  <a:moveTo>
                    <a:pt x="213334" y="21590"/>
                  </a:moveTo>
                  <a:lnTo>
                    <a:pt x="209740" y="21590"/>
                  </a:lnTo>
                  <a:lnTo>
                    <a:pt x="208064" y="22860"/>
                  </a:lnTo>
                  <a:lnTo>
                    <a:pt x="195402" y="35560"/>
                  </a:lnTo>
                  <a:lnTo>
                    <a:pt x="195402" y="39370"/>
                  </a:lnTo>
                  <a:lnTo>
                    <a:pt x="198450" y="43180"/>
                  </a:lnTo>
                  <a:lnTo>
                    <a:pt x="196646" y="44450"/>
                  </a:lnTo>
                  <a:lnTo>
                    <a:pt x="196329" y="44450"/>
                  </a:lnTo>
                  <a:lnTo>
                    <a:pt x="195300" y="45720"/>
                  </a:lnTo>
                  <a:lnTo>
                    <a:pt x="212401" y="45720"/>
                  </a:lnTo>
                  <a:lnTo>
                    <a:pt x="204622" y="38100"/>
                  </a:lnTo>
                  <a:lnTo>
                    <a:pt x="211531" y="30480"/>
                  </a:lnTo>
                  <a:lnTo>
                    <a:pt x="222427" y="30480"/>
                  </a:lnTo>
                  <a:lnTo>
                    <a:pt x="228841" y="24130"/>
                  </a:lnTo>
                  <a:lnTo>
                    <a:pt x="216293" y="24130"/>
                  </a:lnTo>
                  <a:lnTo>
                    <a:pt x="215036" y="22860"/>
                  </a:lnTo>
                  <a:lnTo>
                    <a:pt x="213334" y="21590"/>
                  </a:lnTo>
                  <a:close/>
                </a:path>
                <a:path w="274320" h="182879">
                  <a:moveTo>
                    <a:pt x="241236" y="21590"/>
                  </a:moveTo>
                  <a:lnTo>
                    <a:pt x="231406" y="21590"/>
                  </a:lnTo>
                  <a:lnTo>
                    <a:pt x="235546" y="25400"/>
                  </a:lnTo>
                  <a:lnTo>
                    <a:pt x="238086" y="25400"/>
                  </a:lnTo>
                  <a:lnTo>
                    <a:pt x="241236" y="22860"/>
                  </a:lnTo>
                  <a:lnTo>
                    <a:pt x="241236" y="21590"/>
                  </a:lnTo>
                  <a:close/>
                </a:path>
                <a:path w="274320" h="182879">
                  <a:moveTo>
                    <a:pt x="233553" y="12700"/>
                  </a:moveTo>
                  <a:lnTo>
                    <a:pt x="229285" y="12700"/>
                  </a:lnTo>
                  <a:lnTo>
                    <a:pt x="226682" y="15240"/>
                  </a:lnTo>
                  <a:lnTo>
                    <a:pt x="216738" y="24130"/>
                  </a:lnTo>
                  <a:lnTo>
                    <a:pt x="228841" y="24130"/>
                  </a:lnTo>
                  <a:lnTo>
                    <a:pt x="231406" y="21590"/>
                  </a:lnTo>
                  <a:lnTo>
                    <a:pt x="241236" y="21590"/>
                  </a:lnTo>
                  <a:lnTo>
                    <a:pt x="241236" y="20320"/>
                  </a:lnTo>
                  <a:lnTo>
                    <a:pt x="236156" y="15240"/>
                  </a:lnTo>
                  <a:lnTo>
                    <a:pt x="233553" y="1270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123" y="2719115"/>
              <a:ext cx="465200" cy="46520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15861" y="2637853"/>
              <a:ext cx="629920" cy="629920"/>
            </a:xfrm>
            <a:custGeom>
              <a:avLst/>
              <a:gdLst/>
              <a:ahLst/>
              <a:cxnLst/>
              <a:rect l="l" t="t" r="r" b="b"/>
              <a:pathLst>
                <a:path w="629919" h="629920">
                  <a:moveTo>
                    <a:pt x="0" y="0"/>
                  </a:moveTo>
                  <a:lnTo>
                    <a:pt x="629793" y="0"/>
                  </a:lnTo>
                  <a:lnTo>
                    <a:pt x="629793" y="629793"/>
                  </a:lnTo>
                  <a:lnTo>
                    <a:pt x="0" y="6297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534193" y="3295530"/>
            <a:ext cx="2876550" cy="7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810" marR="340995" algn="ctr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Д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-15" dirty="0">
                <a:latin typeface="Tahoma"/>
                <a:cs typeface="Tahoma"/>
              </a:rPr>
              <a:t>я</a:t>
            </a:r>
            <a:r>
              <a:rPr sz="1200" spc="25" dirty="0">
                <a:latin typeface="Tahoma"/>
                <a:cs typeface="Tahoma"/>
              </a:rPr>
              <a:t>те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35" dirty="0">
                <a:latin typeface="Tahoma"/>
                <a:cs typeface="Tahoma"/>
              </a:rPr>
              <a:t>сть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б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сти  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н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те</a:t>
            </a:r>
            <a:r>
              <a:rPr sz="1200" spc="40" dirty="0">
                <a:latin typeface="Tahoma"/>
                <a:cs typeface="Tahoma"/>
              </a:rPr>
              <a:t>х</a:t>
            </a:r>
            <a:r>
              <a:rPr sz="1200" spc="15" dirty="0">
                <a:latin typeface="Tahoma"/>
                <a:cs typeface="Tahoma"/>
              </a:rPr>
              <a:t>нол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г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  <a:p>
            <a:pPr marR="5080" algn="ctr">
              <a:lnSpc>
                <a:spcPts val="2695"/>
              </a:lnSpc>
              <a:tabLst>
                <a:tab pos="2669540" algn="l"/>
              </a:tabLst>
            </a:pPr>
            <a:r>
              <a:rPr sz="2400" b="1" spc="145" dirty="0">
                <a:solidFill>
                  <a:srgbClr val="B7B7B7"/>
                </a:solidFill>
                <a:latin typeface="Arial"/>
                <a:cs typeface="Arial"/>
              </a:rPr>
              <a:t>%	</a:t>
            </a:r>
            <a:r>
              <a:rPr sz="2400" b="1" spc="-80" dirty="0">
                <a:solidFill>
                  <a:srgbClr val="B7B7B7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53392" y="7721662"/>
            <a:ext cx="1791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гос</a:t>
            </a:r>
            <a:r>
              <a:rPr sz="1200" spc="25" dirty="0">
                <a:latin typeface="Tahoma"/>
                <a:cs typeface="Tahoma"/>
              </a:rPr>
              <a:t>уда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20" dirty="0">
                <a:latin typeface="Tahoma"/>
                <a:cs typeface="Tahoma"/>
              </a:rPr>
              <a:t>инвестиций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53392" y="7011782"/>
            <a:ext cx="1454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зд</a:t>
            </a:r>
            <a:r>
              <a:rPr sz="1200" spc="-5" dirty="0">
                <a:latin typeface="Tahoma"/>
                <a:cs typeface="Tahoma"/>
              </a:rPr>
              <a:t>анн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ие  </a:t>
            </a:r>
            <a:r>
              <a:rPr sz="1200" spc="50" dirty="0">
                <a:latin typeface="Tahoma"/>
                <a:cs typeface="Tahoma"/>
              </a:rPr>
              <a:t>места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121901" y="7600188"/>
            <a:ext cx="375285" cy="551815"/>
          </a:xfrm>
          <a:custGeom>
            <a:avLst/>
            <a:gdLst/>
            <a:ahLst/>
            <a:cxnLst/>
            <a:rect l="l" t="t" r="r" b="b"/>
            <a:pathLst>
              <a:path w="375285" h="551815">
                <a:moveTo>
                  <a:pt x="276021" y="0"/>
                </a:moveTo>
                <a:lnTo>
                  <a:pt x="0" y="275843"/>
                </a:lnTo>
                <a:lnTo>
                  <a:pt x="276021" y="551687"/>
                </a:lnTo>
                <a:lnTo>
                  <a:pt x="374903" y="452856"/>
                </a:lnTo>
                <a:lnTo>
                  <a:pt x="374903" y="98831"/>
                </a:lnTo>
                <a:lnTo>
                  <a:pt x="276021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008682" y="7568059"/>
            <a:ext cx="362585" cy="563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785"/>
              </a:lnSpc>
              <a:spcBef>
                <a:spcPts val="95"/>
              </a:spcBef>
            </a:pPr>
            <a:r>
              <a:rPr sz="1600" b="1" spc="110" dirty="0">
                <a:solidFill>
                  <a:srgbClr val="CC0033"/>
                </a:solidFill>
                <a:latin typeface="Arial"/>
                <a:cs typeface="Arial"/>
              </a:rPr>
              <a:t>2</a:t>
            </a:r>
            <a:r>
              <a:rPr sz="1600" b="1" spc="114" dirty="0">
                <a:solidFill>
                  <a:srgbClr val="CC0033"/>
                </a:solidFill>
                <a:latin typeface="Arial"/>
                <a:cs typeface="Arial"/>
              </a:rPr>
              <a:t>5</a:t>
            </a: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48260" marR="5080" indent="15240">
              <a:lnSpc>
                <a:spcPct val="80000"/>
              </a:lnSpc>
              <a:spcBef>
                <a:spcPts val="150"/>
              </a:spcBef>
            </a:pP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н 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dirty="0">
                <a:latin typeface="Tahoma"/>
                <a:cs typeface="Tahoma"/>
              </a:rPr>
              <a:t>б.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121901" y="6946392"/>
            <a:ext cx="375285" cy="550545"/>
          </a:xfrm>
          <a:custGeom>
            <a:avLst/>
            <a:gdLst/>
            <a:ahLst/>
            <a:cxnLst/>
            <a:rect l="l" t="t" r="r" b="b"/>
            <a:pathLst>
              <a:path w="375285" h="550545">
                <a:moveTo>
                  <a:pt x="276021" y="0"/>
                </a:moveTo>
                <a:lnTo>
                  <a:pt x="0" y="275081"/>
                </a:lnTo>
                <a:lnTo>
                  <a:pt x="276021" y="550163"/>
                </a:lnTo>
                <a:lnTo>
                  <a:pt x="374903" y="451611"/>
                </a:lnTo>
                <a:lnTo>
                  <a:pt x="374903" y="98551"/>
                </a:lnTo>
                <a:lnTo>
                  <a:pt x="276021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953818" y="6986511"/>
            <a:ext cx="417195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785"/>
              </a:lnSpc>
              <a:spcBef>
                <a:spcPts val="95"/>
              </a:spcBef>
            </a:pPr>
            <a:r>
              <a:rPr sz="1600" b="1" spc="160" dirty="0">
                <a:solidFill>
                  <a:srgbClr val="CC0033"/>
                </a:solidFill>
                <a:latin typeface="Arial"/>
                <a:cs typeface="Arial"/>
              </a:rPr>
              <a:t>40</a:t>
            </a:r>
            <a:r>
              <a:rPr sz="1600" b="1" spc="17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88595">
              <a:lnSpc>
                <a:spcPts val="1305"/>
              </a:lnSpc>
            </a:pP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5" dirty="0">
                <a:latin typeface="Tahoma"/>
                <a:cs typeface="Tahoma"/>
              </a:rPr>
              <a:t>д.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570732" y="4497322"/>
            <a:ext cx="274320" cy="3479800"/>
            <a:chOff x="3570732" y="4497322"/>
            <a:chExt cx="274320" cy="3479800"/>
          </a:xfrm>
        </p:grpSpPr>
        <p:sp>
          <p:nvSpPr>
            <p:cNvPr id="49" name="object 49"/>
            <p:cNvSpPr/>
            <p:nvPr/>
          </p:nvSpPr>
          <p:spPr>
            <a:xfrm>
              <a:off x="3595122" y="4497322"/>
              <a:ext cx="224154" cy="265430"/>
            </a:xfrm>
            <a:custGeom>
              <a:avLst/>
              <a:gdLst/>
              <a:ahLst/>
              <a:cxnLst/>
              <a:rect l="l" t="t" r="r" b="b"/>
              <a:pathLst>
                <a:path w="224154" h="265429">
                  <a:moveTo>
                    <a:pt x="164947" y="256324"/>
                  </a:moveTo>
                  <a:lnTo>
                    <a:pt x="63474" y="256324"/>
                  </a:lnTo>
                  <a:lnTo>
                    <a:pt x="61506" y="258318"/>
                  </a:lnTo>
                  <a:lnTo>
                    <a:pt x="61506" y="263182"/>
                  </a:lnTo>
                  <a:lnTo>
                    <a:pt x="63474" y="265176"/>
                  </a:lnTo>
                  <a:lnTo>
                    <a:pt x="164947" y="265176"/>
                  </a:lnTo>
                  <a:lnTo>
                    <a:pt x="166928" y="263182"/>
                  </a:lnTo>
                  <a:lnTo>
                    <a:pt x="166928" y="258318"/>
                  </a:lnTo>
                  <a:lnTo>
                    <a:pt x="164947" y="256324"/>
                  </a:lnTo>
                  <a:close/>
                </a:path>
                <a:path w="224154" h="265429">
                  <a:moveTo>
                    <a:pt x="143014" y="238658"/>
                  </a:moveTo>
                  <a:lnTo>
                    <a:pt x="85420" y="238658"/>
                  </a:lnTo>
                  <a:lnTo>
                    <a:pt x="83477" y="240652"/>
                  </a:lnTo>
                  <a:lnTo>
                    <a:pt x="83477" y="256324"/>
                  </a:lnTo>
                  <a:lnTo>
                    <a:pt x="92240" y="256324"/>
                  </a:lnTo>
                  <a:lnTo>
                    <a:pt x="92240" y="247510"/>
                  </a:lnTo>
                  <a:lnTo>
                    <a:pt x="144957" y="247510"/>
                  </a:lnTo>
                  <a:lnTo>
                    <a:pt x="144957" y="240652"/>
                  </a:lnTo>
                  <a:lnTo>
                    <a:pt x="143014" y="238658"/>
                  </a:lnTo>
                  <a:close/>
                </a:path>
                <a:path w="224154" h="265429">
                  <a:moveTo>
                    <a:pt x="144957" y="247510"/>
                  </a:moveTo>
                  <a:lnTo>
                    <a:pt x="136194" y="247510"/>
                  </a:lnTo>
                  <a:lnTo>
                    <a:pt x="136194" y="256324"/>
                  </a:lnTo>
                  <a:lnTo>
                    <a:pt x="144957" y="256324"/>
                  </a:lnTo>
                  <a:lnTo>
                    <a:pt x="144957" y="247510"/>
                  </a:lnTo>
                  <a:close/>
                </a:path>
                <a:path w="224154" h="265429">
                  <a:moveTo>
                    <a:pt x="127393" y="66294"/>
                  </a:moveTo>
                  <a:lnTo>
                    <a:pt x="118592" y="66294"/>
                  </a:lnTo>
                  <a:lnTo>
                    <a:pt x="118592" y="75145"/>
                  </a:lnTo>
                  <a:lnTo>
                    <a:pt x="101041" y="75145"/>
                  </a:lnTo>
                  <a:lnTo>
                    <a:pt x="101041" y="79552"/>
                  </a:lnTo>
                  <a:lnTo>
                    <a:pt x="29705" y="79552"/>
                  </a:lnTo>
                  <a:lnTo>
                    <a:pt x="28727" y="79921"/>
                  </a:lnTo>
                  <a:lnTo>
                    <a:pt x="1574" y="102654"/>
                  </a:lnTo>
                  <a:lnTo>
                    <a:pt x="584" y="103517"/>
                  </a:lnTo>
                  <a:lnTo>
                    <a:pt x="0" y="104749"/>
                  </a:lnTo>
                  <a:lnTo>
                    <a:pt x="0" y="107391"/>
                  </a:lnTo>
                  <a:lnTo>
                    <a:pt x="584" y="108623"/>
                  </a:lnTo>
                  <a:lnTo>
                    <a:pt x="1574" y="109486"/>
                  </a:lnTo>
                  <a:lnTo>
                    <a:pt x="28727" y="132219"/>
                  </a:lnTo>
                  <a:lnTo>
                    <a:pt x="29705" y="132588"/>
                  </a:lnTo>
                  <a:lnTo>
                    <a:pt x="101041" y="132588"/>
                  </a:lnTo>
                  <a:lnTo>
                    <a:pt x="101041" y="238658"/>
                  </a:lnTo>
                  <a:lnTo>
                    <a:pt x="109829" y="238658"/>
                  </a:lnTo>
                  <a:lnTo>
                    <a:pt x="109829" y="216547"/>
                  </a:lnTo>
                  <a:lnTo>
                    <a:pt x="127393" y="216547"/>
                  </a:lnTo>
                  <a:lnTo>
                    <a:pt x="127393" y="207733"/>
                  </a:lnTo>
                  <a:lnTo>
                    <a:pt x="109829" y="207733"/>
                  </a:lnTo>
                  <a:lnTo>
                    <a:pt x="109829" y="198882"/>
                  </a:lnTo>
                  <a:lnTo>
                    <a:pt x="127393" y="198882"/>
                  </a:lnTo>
                  <a:lnTo>
                    <a:pt x="127393" y="190030"/>
                  </a:lnTo>
                  <a:lnTo>
                    <a:pt x="109829" y="190030"/>
                  </a:lnTo>
                  <a:lnTo>
                    <a:pt x="109829" y="172364"/>
                  </a:lnTo>
                  <a:lnTo>
                    <a:pt x="127393" y="172364"/>
                  </a:lnTo>
                  <a:lnTo>
                    <a:pt x="127393" y="163512"/>
                  </a:lnTo>
                  <a:lnTo>
                    <a:pt x="109829" y="163512"/>
                  </a:lnTo>
                  <a:lnTo>
                    <a:pt x="109829" y="154698"/>
                  </a:lnTo>
                  <a:lnTo>
                    <a:pt x="127393" y="154698"/>
                  </a:lnTo>
                  <a:lnTo>
                    <a:pt x="127393" y="145846"/>
                  </a:lnTo>
                  <a:lnTo>
                    <a:pt x="109829" y="145846"/>
                  </a:lnTo>
                  <a:lnTo>
                    <a:pt x="109829" y="128181"/>
                  </a:lnTo>
                  <a:lnTo>
                    <a:pt x="127393" y="128181"/>
                  </a:lnTo>
                  <a:lnTo>
                    <a:pt x="127393" y="123736"/>
                  </a:lnTo>
                  <a:lnTo>
                    <a:pt x="32346" y="123736"/>
                  </a:lnTo>
                  <a:lnTo>
                    <a:pt x="11264" y="106070"/>
                  </a:lnTo>
                  <a:lnTo>
                    <a:pt x="32346" y="88404"/>
                  </a:lnTo>
                  <a:lnTo>
                    <a:pt x="109829" y="88404"/>
                  </a:lnTo>
                  <a:lnTo>
                    <a:pt x="109829" y="83959"/>
                  </a:lnTo>
                  <a:lnTo>
                    <a:pt x="127393" y="83959"/>
                  </a:lnTo>
                  <a:lnTo>
                    <a:pt x="127393" y="66294"/>
                  </a:lnTo>
                  <a:close/>
                </a:path>
                <a:path w="224154" h="265429">
                  <a:moveTo>
                    <a:pt x="127393" y="216547"/>
                  </a:moveTo>
                  <a:lnTo>
                    <a:pt x="118592" y="216547"/>
                  </a:lnTo>
                  <a:lnTo>
                    <a:pt x="118592" y="238658"/>
                  </a:lnTo>
                  <a:lnTo>
                    <a:pt x="127393" y="238658"/>
                  </a:lnTo>
                  <a:lnTo>
                    <a:pt x="127393" y="216547"/>
                  </a:lnTo>
                  <a:close/>
                </a:path>
                <a:path w="224154" h="265429">
                  <a:moveTo>
                    <a:pt x="127393" y="198882"/>
                  </a:moveTo>
                  <a:lnTo>
                    <a:pt x="118592" y="198882"/>
                  </a:lnTo>
                  <a:lnTo>
                    <a:pt x="118592" y="207733"/>
                  </a:lnTo>
                  <a:lnTo>
                    <a:pt x="127393" y="207733"/>
                  </a:lnTo>
                  <a:lnTo>
                    <a:pt x="127393" y="198882"/>
                  </a:lnTo>
                  <a:close/>
                </a:path>
                <a:path w="224154" h="265429">
                  <a:moveTo>
                    <a:pt x="127393" y="172364"/>
                  </a:moveTo>
                  <a:lnTo>
                    <a:pt x="118592" y="172364"/>
                  </a:lnTo>
                  <a:lnTo>
                    <a:pt x="118592" y="190030"/>
                  </a:lnTo>
                  <a:lnTo>
                    <a:pt x="127393" y="190030"/>
                  </a:lnTo>
                  <a:lnTo>
                    <a:pt x="127393" y="172364"/>
                  </a:lnTo>
                  <a:close/>
                </a:path>
                <a:path w="224154" h="265429">
                  <a:moveTo>
                    <a:pt x="127393" y="154698"/>
                  </a:moveTo>
                  <a:lnTo>
                    <a:pt x="118592" y="154698"/>
                  </a:lnTo>
                  <a:lnTo>
                    <a:pt x="118592" y="163512"/>
                  </a:lnTo>
                  <a:lnTo>
                    <a:pt x="127393" y="163512"/>
                  </a:lnTo>
                  <a:lnTo>
                    <a:pt x="127393" y="154698"/>
                  </a:lnTo>
                  <a:close/>
                </a:path>
                <a:path w="224154" h="265429">
                  <a:moveTo>
                    <a:pt x="127393" y="128181"/>
                  </a:moveTo>
                  <a:lnTo>
                    <a:pt x="118592" y="128181"/>
                  </a:lnTo>
                  <a:lnTo>
                    <a:pt x="118592" y="145846"/>
                  </a:lnTo>
                  <a:lnTo>
                    <a:pt x="127393" y="145846"/>
                  </a:lnTo>
                  <a:lnTo>
                    <a:pt x="127393" y="128181"/>
                  </a:lnTo>
                  <a:close/>
                </a:path>
                <a:path w="224154" h="265429">
                  <a:moveTo>
                    <a:pt x="109829" y="88404"/>
                  </a:moveTo>
                  <a:lnTo>
                    <a:pt x="101041" y="88404"/>
                  </a:lnTo>
                  <a:lnTo>
                    <a:pt x="101041" y="123736"/>
                  </a:lnTo>
                  <a:lnTo>
                    <a:pt x="127393" y="123736"/>
                  </a:lnTo>
                  <a:lnTo>
                    <a:pt x="127393" y="119329"/>
                  </a:lnTo>
                  <a:lnTo>
                    <a:pt x="109829" y="119329"/>
                  </a:lnTo>
                  <a:lnTo>
                    <a:pt x="109829" y="110477"/>
                  </a:lnTo>
                  <a:lnTo>
                    <a:pt x="194309" y="110477"/>
                  </a:lnTo>
                  <a:lnTo>
                    <a:pt x="195287" y="110121"/>
                  </a:lnTo>
                  <a:lnTo>
                    <a:pt x="196087" y="109486"/>
                  </a:lnTo>
                  <a:lnTo>
                    <a:pt x="205412" y="101663"/>
                  </a:lnTo>
                  <a:lnTo>
                    <a:pt x="109829" y="101663"/>
                  </a:lnTo>
                  <a:lnTo>
                    <a:pt x="109829" y="88404"/>
                  </a:lnTo>
                  <a:close/>
                </a:path>
                <a:path w="224154" h="265429">
                  <a:moveTo>
                    <a:pt x="127393" y="110477"/>
                  </a:moveTo>
                  <a:lnTo>
                    <a:pt x="118592" y="110477"/>
                  </a:lnTo>
                  <a:lnTo>
                    <a:pt x="118592" y="119329"/>
                  </a:lnTo>
                  <a:lnTo>
                    <a:pt x="127393" y="119329"/>
                  </a:lnTo>
                  <a:lnTo>
                    <a:pt x="127393" y="110477"/>
                  </a:lnTo>
                  <a:close/>
                </a:path>
                <a:path w="224154" h="265429">
                  <a:moveTo>
                    <a:pt x="127393" y="83959"/>
                  </a:moveTo>
                  <a:lnTo>
                    <a:pt x="118592" y="83959"/>
                  </a:lnTo>
                  <a:lnTo>
                    <a:pt x="118592" y="101663"/>
                  </a:lnTo>
                  <a:lnTo>
                    <a:pt x="127393" y="101663"/>
                  </a:lnTo>
                  <a:lnTo>
                    <a:pt x="127393" y="83959"/>
                  </a:lnTo>
                  <a:close/>
                </a:path>
                <a:path w="224154" h="265429">
                  <a:moveTo>
                    <a:pt x="114211" y="0"/>
                  </a:moveTo>
                  <a:lnTo>
                    <a:pt x="92243" y="21968"/>
                  </a:lnTo>
                  <a:lnTo>
                    <a:pt x="93246" y="28687"/>
                  </a:lnTo>
                  <a:lnTo>
                    <a:pt x="96225" y="34785"/>
                  </a:lnTo>
                  <a:lnTo>
                    <a:pt x="101041" y="39776"/>
                  </a:lnTo>
                  <a:lnTo>
                    <a:pt x="101041" y="66294"/>
                  </a:lnTo>
                  <a:lnTo>
                    <a:pt x="191706" y="66294"/>
                  </a:lnTo>
                  <a:lnTo>
                    <a:pt x="212788" y="83959"/>
                  </a:lnTo>
                  <a:lnTo>
                    <a:pt x="191706" y="101663"/>
                  </a:lnTo>
                  <a:lnTo>
                    <a:pt x="205412" y="101663"/>
                  </a:lnTo>
                  <a:lnTo>
                    <a:pt x="222440" y="87376"/>
                  </a:lnTo>
                  <a:lnTo>
                    <a:pt x="223456" y="86550"/>
                  </a:lnTo>
                  <a:lnTo>
                    <a:pt x="224027" y="85293"/>
                  </a:lnTo>
                  <a:lnTo>
                    <a:pt x="224027" y="82664"/>
                  </a:lnTo>
                  <a:lnTo>
                    <a:pt x="223456" y="81407"/>
                  </a:lnTo>
                  <a:lnTo>
                    <a:pt x="222440" y="80581"/>
                  </a:lnTo>
                  <a:lnTo>
                    <a:pt x="195287" y="57810"/>
                  </a:lnTo>
                  <a:lnTo>
                    <a:pt x="194309" y="57442"/>
                  </a:lnTo>
                  <a:lnTo>
                    <a:pt x="109829" y="57442"/>
                  </a:lnTo>
                  <a:lnTo>
                    <a:pt x="109829" y="35801"/>
                  </a:lnTo>
                  <a:lnTo>
                    <a:pt x="108978" y="34340"/>
                  </a:lnTo>
                  <a:lnTo>
                    <a:pt x="107632" y="33540"/>
                  </a:lnTo>
                  <a:lnTo>
                    <a:pt x="102488" y="30568"/>
                  </a:lnTo>
                  <a:lnTo>
                    <a:pt x="99987" y="24434"/>
                  </a:lnTo>
                  <a:lnTo>
                    <a:pt x="103085" y="12890"/>
                  </a:lnTo>
                  <a:lnTo>
                    <a:pt x="108254" y="8851"/>
                  </a:lnTo>
                  <a:lnTo>
                    <a:pt x="131765" y="8851"/>
                  </a:lnTo>
                  <a:lnTo>
                    <a:pt x="127058" y="4175"/>
                  </a:lnTo>
                  <a:lnTo>
                    <a:pt x="121039" y="1093"/>
                  </a:lnTo>
                  <a:lnTo>
                    <a:pt x="114211" y="0"/>
                  </a:lnTo>
                  <a:close/>
                </a:path>
                <a:path w="224154" h="265429">
                  <a:moveTo>
                    <a:pt x="109829" y="66294"/>
                  </a:moveTo>
                  <a:lnTo>
                    <a:pt x="32702" y="66294"/>
                  </a:lnTo>
                  <a:lnTo>
                    <a:pt x="30759" y="68287"/>
                  </a:lnTo>
                  <a:lnTo>
                    <a:pt x="30759" y="73152"/>
                  </a:lnTo>
                  <a:lnTo>
                    <a:pt x="32702" y="75145"/>
                  </a:lnTo>
                  <a:lnTo>
                    <a:pt x="109829" y="75145"/>
                  </a:lnTo>
                  <a:lnTo>
                    <a:pt x="109829" y="66294"/>
                  </a:lnTo>
                  <a:close/>
                </a:path>
                <a:path w="224154" h="265429">
                  <a:moveTo>
                    <a:pt x="131765" y="8851"/>
                  </a:moveTo>
                  <a:lnTo>
                    <a:pt x="120141" y="8851"/>
                  </a:lnTo>
                  <a:lnTo>
                    <a:pt x="125348" y="12890"/>
                  </a:lnTo>
                  <a:lnTo>
                    <a:pt x="128447" y="24434"/>
                  </a:lnTo>
                  <a:lnTo>
                    <a:pt x="125945" y="30568"/>
                  </a:lnTo>
                  <a:lnTo>
                    <a:pt x="120802" y="33540"/>
                  </a:lnTo>
                  <a:lnTo>
                    <a:pt x="119456" y="34340"/>
                  </a:lnTo>
                  <a:lnTo>
                    <a:pt x="118592" y="35801"/>
                  </a:lnTo>
                  <a:lnTo>
                    <a:pt x="118592" y="57442"/>
                  </a:lnTo>
                  <a:lnTo>
                    <a:pt x="127393" y="57442"/>
                  </a:lnTo>
                  <a:lnTo>
                    <a:pt x="127393" y="53035"/>
                  </a:lnTo>
                  <a:lnTo>
                    <a:pt x="191312" y="53035"/>
                  </a:lnTo>
                  <a:lnTo>
                    <a:pt x="193281" y="51041"/>
                  </a:lnTo>
                  <a:lnTo>
                    <a:pt x="193281" y="46177"/>
                  </a:lnTo>
                  <a:lnTo>
                    <a:pt x="191312" y="44183"/>
                  </a:lnTo>
                  <a:lnTo>
                    <a:pt x="127393" y="44183"/>
                  </a:lnTo>
                  <a:lnTo>
                    <a:pt x="127393" y="39776"/>
                  </a:lnTo>
                  <a:lnTo>
                    <a:pt x="132192" y="34785"/>
                  </a:lnTo>
                  <a:lnTo>
                    <a:pt x="135169" y="28687"/>
                  </a:lnTo>
                  <a:lnTo>
                    <a:pt x="136169" y="21968"/>
                  </a:lnTo>
                  <a:lnTo>
                    <a:pt x="135039" y="15113"/>
                  </a:lnTo>
                  <a:lnTo>
                    <a:pt x="131861" y="894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3588" y="5489448"/>
              <a:ext cx="228600" cy="20726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570732" y="5079489"/>
              <a:ext cx="274320" cy="182880"/>
            </a:xfrm>
            <a:custGeom>
              <a:avLst/>
              <a:gdLst/>
              <a:ahLst/>
              <a:cxnLst/>
              <a:rect l="l" t="t" r="r" b="b"/>
              <a:pathLst>
                <a:path w="274320" h="182879">
                  <a:moveTo>
                    <a:pt x="147561" y="180340"/>
                  </a:moveTo>
                  <a:lnTo>
                    <a:pt x="128651" y="180340"/>
                  </a:lnTo>
                  <a:lnTo>
                    <a:pt x="131356" y="181610"/>
                  </a:lnTo>
                  <a:lnTo>
                    <a:pt x="134797" y="182880"/>
                  </a:lnTo>
                  <a:lnTo>
                    <a:pt x="142443" y="182880"/>
                  </a:lnTo>
                  <a:lnTo>
                    <a:pt x="146177" y="181610"/>
                  </a:lnTo>
                  <a:lnTo>
                    <a:pt x="147561" y="180340"/>
                  </a:lnTo>
                  <a:close/>
                </a:path>
                <a:path w="274320" h="182879">
                  <a:moveTo>
                    <a:pt x="61315" y="101600"/>
                  </a:moveTo>
                  <a:lnTo>
                    <a:pt x="50571" y="101600"/>
                  </a:lnTo>
                  <a:lnTo>
                    <a:pt x="58191" y="109220"/>
                  </a:lnTo>
                  <a:lnTo>
                    <a:pt x="54559" y="113030"/>
                  </a:lnTo>
                  <a:lnTo>
                    <a:pt x="53009" y="116840"/>
                  </a:lnTo>
                  <a:lnTo>
                    <a:pt x="53009" y="124460"/>
                  </a:lnTo>
                  <a:lnTo>
                    <a:pt x="54559" y="128270"/>
                  </a:lnTo>
                  <a:lnTo>
                    <a:pt x="61112" y="134620"/>
                  </a:lnTo>
                  <a:lnTo>
                    <a:pt x="64846" y="137160"/>
                  </a:lnTo>
                  <a:lnTo>
                    <a:pt x="69278" y="137160"/>
                  </a:lnTo>
                  <a:lnTo>
                    <a:pt x="69278" y="140970"/>
                  </a:lnTo>
                  <a:lnTo>
                    <a:pt x="70827" y="144780"/>
                  </a:lnTo>
                  <a:lnTo>
                    <a:pt x="73583" y="147320"/>
                  </a:lnTo>
                  <a:lnTo>
                    <a:pt x="74587" y="148590"/>
                  </a:lnTo>
                  <a:lnTo>
                    <a:pt x="77381" y="151130"/>
                  </a:lnTo>
                  <a:lnTo>
                    <a:pt x="81114" y="152400"/>
                  </a:lnTo>
                  <a:lnTo>
                    <a:pt x="85547" y="152400"/>
                  </a:lnTo>
                  <a:lnTo>
                    <a:pt x="85420" y="156210"/>
                  </a:lnTo>
                  <a:lnTo>
                    <a:pt x="86868" y="161290"/>
                  </a:lnTo>
                  <a:lnTo>
                    <a:pt x="93649" y="167640"/>
                  </a:lnTo>
                  <a:lnTo>
                    <a:pt x="97345" y="168910"/>
                  </a:lnTo>
                  <a:lnTo>
                    <a:pt x="105219" y="168910"/>
                  </a:lnTo>
                  <a:lnTo>
                    <a:pt x="105676" y="171450"/>
                  </a:lnTo>
                  <a:lnTo>
                    <a:pt x="107111" y="173990"/>
                  </a:lnTo>
                  <a:lnTo>
                    <a:pt x="113157" y="180340"/>
                  </a:lnTo>
                  <a:lnTo>
                    <a:pt x="116852" y="181610"/>
                  </a:lnTo>
                  <a:lnTo>
                    <a:pt x="126339" y="181610"/>
                  </a:lnTo>
                  <a:lnTo>
                    <a:pt x="128651" y="180340"/>
                  </a:lnTo>
                  <a:lnTo>
                    <a:pt x="147561" y="180340"/>
                  </a:lnTo>
                  <a:lnTo>
                    <a:pt x="148945" y="179070"/>
                  </a:lnTo>
                  <a:lnTo>
                    <a:pt x="152933" y="175260"/>
                  </a:lnTo>
                  <a:lnTo>
                    <a:pt x="135509" y="175260"/>
                  </a:lnTo>
                  <a:lnTo>
                    <a:pt x="134353" y="173990"/>
                  </a:lnTo>
                  <a:lnTo>
                    <a:pt x="119011" y="173990"/>
                  </a:lnTo>
                  <a:lnTo>
                    <a:pt x="117309" y="172720"/>
                  </a:lnTo>
                  <a:lnTo>
                    <a:pt x="112420" y="168910"/>
                  </a:lnTo>
                  <a:lnTo>
                    <a:pt x="112420" y="163830"/>
                  </a:lnTo>
                  <a:lnTo>
                    <a:pt x="114801" y="161290"/>
                  </a:lnTo>
                  <a:lnTo>
                    <a:pt x="99504" y="161290"/>
                  </a:lnTo>
                  <a:lnTo>
                    <a:pt x="97790" y="160020"/>
                  </a:lnTo>
                  <a:lnTo>
                    <a:pt x="96507" y="158750"/>
                  </a:lnTo>
                  <a:lnTo>
                    <a:pt x="92913" y="154940"/>
                  </a:lnTo>
                  <a:lnTo>
                    <a:pt x="92913" y="151130"/>
                  </a:lnTo>
                  <a:lnTo>
                    <a:pt x="99164" y="144780"/>
                  </a:lnTo>
                  <a:lnTo>
                    <a:pt x="83235" y="144780"/>
                  </a:lnTo>
                  <a:lnTo>
                    <a:pt x="81521" y="143510"/>
                  </a:lnTo>
                  <a:lnTo>
                    <a:pt x="80276" y="142240"/>
                  </a:lnTo>
                  <a:lnTo>
                    <a:pt x="79273" y="142240"/>
                  </a:lnTo>
                  <a:lnTo>
                    <a:pt x="76644" y="139700"/>
                  </a:lnTo>
                  <a:lnTo>
                    <a:pt x="76644" y="134620"/>
                  </a:lnTo>
                  <a:lnTo>
                    <a:pt x="82895" y="128270"/>
                  </a:lnTo>
                  <a:lnTo>
                    <a:pt x="65265" y="128270"/>
                  </a:lnTo>
                  <a:lnTo>
                    <a:pt x="64008" y="127000"/>
                  </a:lnTo>
                  <a:lnTo>
                    <a:pt x="63004" y="125730"/>
                  </a:lnTo>
                  <a:lnTo>
                    <a:pt x="61760" y="124460"/>
                  </a:lnTo>
                  <a:lnTo>
                    <a:pt x="61048" y="123190"/>
                  </a:lnTo>
                  <a:lnTo>
                    <a:pt x="61048" y="119380"/>
                  </a:lnTo>
                  <a:lnTo>
                    <a:pt x="61760" y="116840"/>
                  </a:lnTo>
                  <a:lnTo>
                    <a:pt x="63004" y="115570"/>
                  </a:lnTo>
                  <a:lnTo>
                    <a:pt x="70370" y="109220"/>
                  </a:lnTo>
                  <a:lnTo>
                    <a:pt x="71628" y="107950"/>
                  </a:lnTo>
                  <a:lnTo>
                    <a:pt x="73329" y="106680"/>
                  </a:lnTo>
                  <a:lnTo>
                    <a:pt x="89408" y="106680"/>
                  </a:lnTo>
                  <a:lnTo>
                    <a:pt x="86893" y="104140"/>
                  </a:lnTo>
                  <a:lnTo>
                    <a:pt x="63842" y="104140"/>
                  </a:lnTo>
                  <a:lnTo>
                    <a:pt x="61315" y="101600"/>
                  </a:lnTo>
                  <a:close/>
                </a:path>
                <a:path w="274320" h="182879">
                  <a:moveTo>
                    <a:pt x="132321" y="137160"/>
                  </a:moveTo>
                  <a:lnTo>
                    <a:pt x="130200" y="137160"/>
                  </a:lnTo>
                  <a:lnTo>
                    <a:pt x="128206" y="138430"/>
                  </a:lnTo>
                  <a:lnTo>
                    <a:pt x="128016" y="138430"/>
                  </a:lnTo>
                  <a:lnTo>
                    <a:pt x="127241" y="139700"/>
                  </a:lnTo>
                  <a:lnTo>
                    <a:pt x="126822" y="140970"/>
                  </a:lnTo>
                  <a:lnTo>
                    <a:pt x="126822" y="142240"/>
                  </a:lnTo>
                  <a:lnTo>
                    <a:pt x="127139" y="143510"/>
                  </a:lnTo>
                  <a:lnTo>
                    <a:pt x="127723" y="143510"/>
                  </a:lnTo>
                  <a:lnTo>
                    <a:pt x="145402" y="161290"/>
                  </a:lnTo>
                  <a:lnTo>
                    <a:pt x="148043" y="163830"/>
                  </a:lnTo>
                  <a:lnTo>
                    <a:pt x="148043" y="168910"/>
                  </a:lnTo>
                  <a:lnTo>
                    <a:pt x="141998" y="175260"/>
                  </a:lnTo>
                  <a:lnTo>
                    <a:pt x="152933" y="175260"/>
                  </a:lnTo>
                  <a:lnTo>
                    <a:pt x="154152" y="172720"/>
                  </a:lnTo>
                  <a:lnTo>
                    <a:pt x="154825" y="170180"/>
                  </a:lnTo>
                  <a:lnTo>
                    <a:pt x="171777" y="170180"/>
                  </a:lnTo>
                  <a:lnTo>
                    <a:pt x="175463" y="166370"/>
                  </a:lnTo>
                  <a:lnTo>
                    <a:pt x="176860" y="165100"/>
                  </a:lnTo>
                  <a:lnTo>
                    <a:pt x="161036" y="165100"/>
                  </a:lnTo>
                  <a:lnTo>
                    <a:pt x="159321" y="163830"/>
                  </a:lnTo>
                  <a:lnTo>
                    <a:pt x="132321" y="137160"/>
                  </a:lnTo>
                  <a:close/>
                </a:path>
                <a:path w="274320" h="182879">
                  <a:moveTo>
                    <a:pt x="134962" y="158750"/>
                  </a:moveTo>
                  <a:lnTo>
                    <a:pt x="124218" y="158750"/>
                  </a:lnTo>
                  <a:lnTo>
                    <a:pt x="127762" y="162560"/>
                  </a:lnTo>
                  <a:lnTo>
                    <a:pt x="128460" y="165100"/>
                  </a:lnTo>
                  <a:lnTo>
                    <a:pt x="128460" y="167640"/>
                  </a:lnTo>
                  <a:lnTo>
                    <a:pt x="127762" y="170180"/>
                  </a:lnTo>
                  <a:lnTo>
                    <a:pt x="122643" y="173990"/>
                  </a:lnTo>
                  <a:lnTo>
                    <a:pt x="134353" y="173990"/>
                  </a:lnTo>
                  <a:lnTo>
                    <a:pt x="135724" y="171450"/>
                  </a:lnTo>
                  <a:lnTo>
                    <a:pt x="136499" y="168910"/>
                  </a:lnTo>
                  <a:lnTo>
                    <a:pt x="136499" y="162560"/>
                  </a:lnTo>
                  <a:lnTo>
                    <a:pt x="134962" y="158750"/>
                  </a:lnTo>
                  <a:close/>
                </a:path>
                <a:path w="274320" h="182879">
                  <a:moveTo>
                    <a:pt x="171777" y="170180"/>
                  </a:moveTo>
                  <a:lnTo>
                    <a:pt x="154825" y="170180"/>
                  </a:lnTo>
                  <a:lnTo>
                    <a:pt x="157200" y="172720"/>
                  </a:lnTo>
                  <a:lnTo>
                    <a:pt x="166814" y="172720"/>
                  </a:lnTo>
                  <a:lnTo>
                    <a:pt x="170548" y="171450"/>
                  </a:lnTo>
                  <a:lnTo>
                    <a:pt x="171777" y="170180"/>
                  </a:lnTo>
                  <a:close/>
                </a:path>
                <a:path w="274320" h="182879">
                  <a:moveTo>
                    <a:pt x="149009" y="119380"/>
                  </a:moveTo>
                  <a:lnTo>
                    <a:pt x="146469" y="119380"/>
                  </a:lnTo>
                  <a:lnTo>
                    <a:pt x="143319" y="121920"/>
                  </a:lnTo>
                  <a:lnTo>
                    <a:pt x="143319" y="124460"/>
                  </a:lnTo>
                  <a:lnTo>
                    <a:pt x="171056" y="152400"/>
                  </a:lnTo>
                  <a:lnTo>
                    <a:pt x="171767" y="154940"/>
                  </a:lnTo>
                  <a:lnTo>
                    <a:pt x="171767" y="157480"/>
                  </a:lnTo>
                  <a:lnTo>
                    <a:pt x="171056" y="160020"/>
                  </a:lnTo>
                  <a:lnTo>
                    <a:pt x="166370" y="163830"/>
                  </a:lnTo>
                  <a:lnTo>
                    <a:pt x="164668" y="165100"/>
                  </a:lnTo>
                  <a:lnTo>
                    <a:pt x="176860" y="165100"/>
                  </a:lnTo>
                  <a:lnTo>
                    <a:pt x="178257" y="163830"/>
                  </a:lnTo>
                  <a:lnTo>
                    <a:pt x="179806" y="160020"/>
                  </a:lnTo>
                  <a:lnTo>
                    <a:pt x="179806" y="156210"/>
                  </a:lnTo>
                  <a:lnTo>
                    <a:pt x="184238" y="156210"/>
                  </a:lnTo>
                  <a:lnTo>
                    <a:pt x="187972" y="153670"/>
                  </a:lnTo>
                  <a:lnTo>
                    <a:pt x="190728" y="151130"/>
                  </a:lnTo>
                  <a:lnTo>
                    <a:pt x="192887" y="149860"/>
                  </a:lnTo>
                  <a:lnTo>
                    <a:pt x="193818" y="148590"/>
                  </a:lnTo>
                  <a:lnTo>
                    <a:pt x="178104" y="148590"/>
                  </a:lnTo>
                  <a:lnTo>
                    <a:pt x="175463" y="146050"/>
                  </a:lnTo>
                  <a:lnTo>
                    <a:pt x="149009" y="119380"/>
                  </a:lnTo>
                  <a:close/>
                </a:path>
                <a:path w="274320" h="182879">
                  <a:moveTo>
                    <a:pt x="123024" y="139700"/>
                  </a:moveTo>
                  <a:lnTo>
                    <a:pt x="111201" y="139700"/>
                  </a:lnTo>
                  <a:lnTo>
                    <a:pt x="116116" y="144780"/>
                  </a:lnTo>
                  <a:lnTo>
                    <a:pt x="116116" y="148590"/>
                  </a:lnTo>
                  <a:lnTo>
                    <a:pt x="104838" y="160020"/>
                  </a:lnTo>
                  <a:lnTo>
                    <a:pt x="103136" y="161290"/>
                  </a:lnTo>
                  <a:lnTo>
                    <a:pt x="114801" y="161290"/>
                  </a:lnTo>
                  <a:lnTo>
                    <a:pt x="117182" y="158750"/>
                  </a:lnTo>
                  <a:lnTo>
                    <a:pt x="134962" y="158750"/>
                  </a:lnTo>
                  <a:lnTo>
                    <a:pt x="128917" y="152400"/>
                  </a:lnTo>
                  <a:lnTo>
                    <a:pt x="126047" y="151130"/>
                  </a:lnTo>
                  <a:lnTo>
                    <a:pt x="122961" y="151130"/>
                  </a:lnTo>
                  <a:lnTo>
                    <a:pt x="124320" y="146050"/>
                  </a:lnTo>
                  <a:lnTo>
                    <a:pt x="123024" y="139700"/>
                  </a:lnTo>
                  <a:close/>
                </a:path>
                <a:path w="274320" h="182879">
                  <a:moveTo>
                    <a:pt x="166687" y="101600"/>
                  </a:moveTo>
                  <a:lnTo>
                    <a:pt x="164147" y="101600"/>
                  </a:lnTo>
                  <a:lnTo>
                    <a:pt x="160997" y="105410"/>
                  </a:lnTo>
                  <a:lnTo>
                    <a:pt x="160997" y="107950"/>
                  </a:lnTo>
                  <a:lnTo>
                    <a:pt x="187198" y="133350"/>
                  </a:lnTo>
                  <a:lnTo>
                    <a:pt x="189839" y="137160"/>
                  </a:lnTo>
                  <a:lnTo>
                    <a:pt x="189839" y="140970"/>
                  </a:lnTo>
                  <a:lnTo>
                    <a:pt x="182410" y="148590"/>
                  </a:lnTo>
                  <a:lnTo>
                    <a:pt x="193818" y="148590"/>
                  </a:lnTo>
                  <a:lnTo>
                    <a:pt x="195681" y="146050"/>
                  </a:lnTo>
                  <a:lnTo>
                    <a:pt x="197192" y="142240"/>
                  </a:lnTo>
                  <a:lnTo>
                    <a:pt x="197192" y="138430"/>
                  </a:lnTo>
                  <a:lnTo>
                    <a:pt x="201472" y="138430"/>
                  </a:lnTo>
                  <a:lnTo>
                    <a:pt x="205270" y="137160"/>
                  </a:lnTo>
                  <a:lnTo>
                    <a:pt x="208153" y="133350"/>
                  </a:lnTo>
                  <a:lnTo>
                    <a:pt x="210312" y="132080"/>
                  </a:lnTo>
                  <a:lnTo>
                    <a:pt x="211522" y="130810"/>
                  </a:lnTo>
                  <a:lnTo>
                    <a:pt x="195529" y="130810"/>
                  </a:lnTo>
                  <a:lnTo>
                    <a:pt x="166687" y="101600"/>
                  </a:lnTo>
                  <a:close/>
                </a:path>
                <a:path w="274320" h="182879">
                  <a:moveTo>
                    <a:pt x="105676" y="123190"/>
                  </a:moveTo>
                  <a:lnTo>
                    <a:pt x="94970" y="123190"/>
                  </a:lnTo>
                  <a:lnTo>
                    <a:pt x="96215" y="124460"/>
                  </a:lnTo>
                  <a:lnTo>
                    <a:pt x="97218" y="125730"/>
                  </a:lnTo>
                  <a:lnTo>
                    <a:pt x="99847" y="128270"/>
                  </a:lnTo>
                  <a:lnTo>
                    <a:pt x="99847" y="133350"/>
                  </a:lnTo>
                  <a:lnTo>
                    <a:pt x="89852" y="142240"/>
                  </a:lnTo>
                  <a:lnTo>
                    <a:pt x="88595" y="143510"/>
                  </a:lnTo>
                  <a:lnTo>
                    <a:pt x="86893" y="144780"/>
                  </a:lnTo>
                  <a:lnTo>
                    <a:pt x="99164" y="144780"/>
                  </a:lnTo>
                  <a:lnTo>
                    <a:pt x="104165" y="139700"/>
                  </a:lnTo>
                  <a:lnTo>
                    <a:pt x="123024" y="139700"/>
                  </a:lnTo>
                  <a:lnTo>
                    <a:pt x="115379" y="132080"/>
                  </a:lnTo>
                  <a:lnTo>
                    <a:pt x="111645" y="130810"/>
                  </a:lnTo>
                  <a:lnTo>
                    <a:pt x="107213" y="130810"/>
                  </a:lnTo>
                  <a:lnTo>
                    <a:pt x="107213" y="127000"/>
                  </a:lnTo>
                  <a:lnTo>
                    <a:pt x="105676" y="123190"/>
                  </a:lnTo>
                  <a:close/>
                </a:path>
                <a:path w="274320" h="182879">
                  <a:moveTo>
                    <a:pt x="201764" y="102870"/>
                  </a:moveTo>
                  <a:lnTo>
                    <a:pt x="199224" y="102870"/>
                  </a:lnTo>
                  <a:lnTo>
                    <a:pt x="196075" y="105410"/>
                  </a:lnTo>
                  <a:lnTo>
                    <a:pt x="196075" y="107950"/>
                  </a:lnTo>
                  <a:lnTo>
                    <a:pt x="207264" y="119380"/>
                  </a:lnTo>
                  <a:lnTo>
                    <a:pt x="207264" y="123190"/>
                  </a:lnTo>
                  <a:lnTo>
                    <a:pt x="199834" y="130810"/>
                  </a:lnTo>
                  <a:lnTo>
                    <a:pt x="211522" y="130810"/>
                  </a:lnTo>
                  <a:lnTo>
                    <a:pt x="213944" y="128270"/>
                  </a:lnTo>
                  <a:lnTo>
                    <a:pt x="215290" y="123190"/>
                  </a:lnTo>
                  <a:lnTo>
                    <a:pt x="214325" y="118110"/>
                  </a:lnTo>
                  <a:lnTo>
                    <a:pt x="222110" y="110490"/>
                  </a:lnTo>
                  <a:lnTo>
                    <a:pt x="210286" y="110490"/>
                  </a:lnTo>
                  <a:lnTo>
                    <a:pt x="201764" y="102870"/>
                  </a:lnTo>
                  <a:close/>
                </a:path>
                <a:path w="274320" h="182879">
                  <a:moveTo>
                    <a:pt x="89408" y="106680"/>
                  </a:moveTo>
                  <a:lnTo>
                    <a:pt x="77000" y="106680"/>
                  </a:lnTo>
                  <a:lnTo>
                    <a:pt x="78701" y="107950"/>
                  </a:lnTo>
                  <a:lnTo>
                    <a:pt x="79946" y="109220"/>
                  </a:lnTo>
                  <a:lnTo>
                    <a:pt x="82207" y="110490"/>
                  </a:lnTo>
                  <a:lnTo>
                    <a:pt x="82905" y="113030"/>
                  </a:lnTo>
                  <a:lnTo>
                    <a:pt x="82905" y="116840"/>
                  </a:lnTo>
                  <a:lnTo>
                    <a:pt x="82207" y="118110"/>
                  </a:lnTo>
                  <a:lnTo>
                    <a:pt x="80949" y="119380"/>
                  </a:lnTo>
                  <a:lnTo>
                    <a:pt x="72339" y="128270"/>
                  </a:lnTo>
                  <a:lnTo>
                    <a:pt x="82895" y="128270"/>
                  </a:lnTo>
                  <a:lnTo>
                    <a:pt x="87896" y="123190"/>
                  </a:lnTo>
                  <a:lnTo>
                    <a:pt x="105676" y="123190"/>
                  </a:lnTo>
                  <a:lnTo>
                    <a:pt x="102870" y="120650"/>
                  </a:lnTo>
                  <a:lnTo>
                    <a:pt x="99110" y="116840"/>
                  </a:lnTo>
                  <a:lnTo>
                    <a:pt x="95377" y="114300"/>
                  </a:lnTo>
                  <a:lnTo>
                    <a:pt x="90944" y="114300"/>
                  </a:lnTo>
                  <a:lnTo>
                    <a:pt x="90944" y="110490"/>
                  </a:lnTo>
                  <a:lnTo>
                    <a:pt x="89408" y="106680"/>
                  </a:lnTo>
                  <a:close/>
                </a:path>
                <a:path w="274320" h="182879">
                  <a:moveTo>
                    <a:pt x="214994" y="48260"/>
                  </a:moveTo>
                  <a:lnTo>
                    <a:pt x="204139" y="48260"/>
                  </a:lnTo>
                  <a:lnTo>
                    <a:pt x="238480" y="82550"/>
                  </a:lnTo>
                  <a:lnTo>
                    <a:pt x="210375" y="110490"/>
                  </a:lnTo>
                  <a:lnTo>
                    <a:pt x="222110" y="110490"/>
                  </a:lnTo>
                  <a:lnTo>
                    <a:pt x="244170" y="88900"/>
                  </a:lnTo>
                  <a:lnTo>
                    <a:pt x="253453" y="88900"/>
                  </a:lnTo>
                  <a:lnTo>
                    <a:pt x="260997" y="81280"/>
                  </a:lnTo>
                  <a:lnTo>
                    <a:pt x="248704" y="81280"/>
                  </a:lnTo>
                  <a:lnTo>
                    <a:pt x="214994" y="48260"/>
                  </a:lnTo>
                  <a:close/>
                </a:path>
                <a:path w="274320" h="182879">
                  <a:moveTo>
                    <a:pt x="100588" y="41910"/>
                  </a:moveTo>
                  <a:lnTo>
                    <a:pt x="88950" y="41910"/>
                  </a:lnTo>
                  <a:lnTo>
                    <a:pt x="94259" y="46990"/>
                  </a:lnTo>
                  <a:lnTo>
                    <a:pt x="45656" y="95250"/>
                  </a:lnTo>
                  <a:lnTo>
                    <a:pt x="34683" y="95250"/>
                  </a:lnTo>
                  <a:lnTo>
                    <a:pt x="42176" y="102870"/>
                  </a:lnTo>
                  <a:lnTo>
                    <a:pt x="43853" y="104140"/>
                  </a:lnTo>
                  <a:lnTo>
                    <a:pt x="47447" y="104140"/>
                  </a:lnTo>
                  <a:lnTo>
                    <a:pt x="49149" y="102870"/>
                  </a:lnTo>
                  <a:lnTo>
                    <a:pt x="50571" y="101600"/>
                  </a:lnTo>
                  <a:lnTo>
                    <a:pt x="61315" y="101600"/>
                  </a:lnTo>
                  <a:lnTo>
                    <a:pt x="56261" y="96520"/>
                  </a:lnTo>
                  <a:lnTo>
                    <a:pt x="99021" y="53340"/>
                  </a:lnTo>
                  <a:lnTo>
                    <a:pt x="197421" y="53340"/>
                  </a:lnTo>
                  <a:lnTo>
                    <a:pt x="200507" y="52070"/>
                  </a:lnTo>
                  <a:lnTo>
                    <a:pt x="204139" y="48260"/>
                  </a:lnTo>
                  <a:lnTo>
                    <a:pt x="214994" y="48260"/>
                  </a:lnTo>
                  <a:lnTo>
                    <a:pt x="212401" y="45720"/>
                  </a:lnTo>
                  <a:lnTo>
                    <a:pt x="102679" y="45720"/>
                  </a:lnTo>
                  <a:lnTo>
                    <a:pt x="102387" y="44450"/>
                  </a:lnTo>
                  <a:lnTo>
                    <a:pt x="101777" y="43180"/>
                  </a:lnTo>
                  <a:lnTo>
                    <a:pt x="100588" y="41910"/>
                  </a:lnTo>
                  <a:close/>
                </a:path>
                <a:path w="274320" h="182879">
                  <a:moveTo>
                    <a:pt x="79121" y="99060"/>
                  </a:moveTo>
                  <a:lnTo>
                    <a:pt x="71208" y="99060"/>
                  </a:lnTo>
                  <a:lnTo>
                    <a:pt x="67475" y="100330"/>
                  </a:lnTo>
                  <a:lnTo>
                    <a:pt x="63842" y="104140"/>
                  </a:lnTo>
                  <a:lnTo>
                    <a:pt x="86893" y="104140"/>
                  </a:lnTo>
                  <a:lnTo>
                    <a:pt x="85636" y="102870"/>
                  </a:lnTo>
                  <a:lnTo>
                    <a:pt x="82842" y="100330"/>
                  </a:lnTo>
                  <a:lnTo>
                    <a:pt x="79121" y="99060"/>
                  </a:lnTo>
                  <a:close/>
                </a:path>
                <a:path w="274320" h="182879">
                  <a:moveTo>
                    <a:pt x="71374" y="0"/>
                  </a:moveTo>
                  <a:lnTo>
                    <a:pt x="67094" y="0"/>
                  </a:lnTo>
                  <a:lnTo>
                    <a:pt x="711" y="673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711" y="73660"/>
                  </a:lnTo>
                  <a:lnTo>
                    <a:pt x="25171" y="97790"/>
                  </a:lnTo>
                  <a:lnTo>
                    <a:pt x="26847" y="99060"/>
                  </a:lnTo>
                  <a:lnTo>
                    <a:pt x="30441" y="99060"/>
                  </a:lnTo>
                  <a:lnTo>
                    <a:pt x="32118" y="97790"/>
                  </a:lnTo>
                  <a:lnTo>
                    <a:pt x="34683" y="95250"/>
                  </a:lnTo>
                  <a:lnTo>
                    <a:pt x="45656" y="95250"/>
                  </a:lnTo>
                  <a:lnTo>
                    <a:pt x="40347" y="90170"/>
                  </a:lnTo>
                  <a:lnTo>
                    <a:pt x="28638" y="90170"/>
                  </a:lnTo>
                  <a:lnTo>
                    <a:pt x="8585" y="69850"/>
                  </a:lnTo>
                  <a:lnTo>
                    <a:pt x="69253" y="10160"/>
                  </a:lnTo>
                  <a:lnTo>
                    <a:pt x="81205" y="10160"/>
                  </a:lnTo>
                  <a:lnTo>
                    <a:pt x="71374" y="0"/>
                  </a:lnTo>
                  <a:close/>
                </a:path>
                <a:path w="274320" h="182879">
                  <a:moveTo>
                    <a:pt x="149517" y="53340"/>
                  </a:moveTo>
                  <a:lnTo>
                    <a:pt x="133642" y="53340"/>
                  </a:lnTo>
                  <a:lnTo>
                    <a:pt x="133388" y="54610"/>
                  </a:lnTo>
                  <a:lnTo>
                    <a:pt x="133096" y="54610"/>
                  </a:lnTo>
                  <a:lnTo>
                    <a:pt x="112001" y="74930"/>
                  </a:lnTo>
                  <a:lnTo>
                    <a:pt x="110464" y="78740"/>
                  </a:lnTo>
                  <a:lnTo>
                    <a:pt x="110464" y="86360"/>
                  </a:lnTo>
                  <a:lnTo>
                    <a:pt x="112001" y="90170"/>
                  </a:lnTo>
                  <a:lnTo>
                    <a:pt x="114769" y="93980"/>
                  </a:lnTo>
                  <a:lnTo>
                    <a:pt x="118656" y="97790"/>
                  </a:lnTo>
                  <a:lnTo>
                    <a:pt x="122453" y="99060"/>
                  </a:lnTo>
                  <a:lnTo>
                    <a:pt x="130035" y="99060"/>
                  </a:lnTo>
                  <a:lnTo>
                    <a:pt x="133832" y="97790"/>
                  </a:lnTo>
                  <a:lnTo>
                    <a:pt x="139995" y="91440"/>
                  </a:lnTo>
                  <a:lnTo>
                    <a:pt x="124091" y="91440"/>
                  </a:lnTo>
                  <a:lnTo>
                    <a:pt x="119202" y="86360"/>
                  </a:lnTo>
                  <a:lnTo>
                    <a:pt x="118503" y="85090"/>
                  </a:lnTo>
                  <a:lnTo>
                    <a:pt x="118503" y="81280"/>
                  </a:lnTo>
                  <a:lnTo>
                    <a:pt x="119202" y="80010"/>
                  </a:lnTo>
                  <a:lnTo>
                    <a:pt x="142227" y="55880"/>
                  </a:lnTo>
                  <a:lnTo>
                    <a:pt x="149517" y="53340"/>
                  </a:lnTo>
                  <a:close/>
                </a:path>
                <a:path w="274320" h="182879">
                  <a:moveTo>
                    <a:pt x="173254" y="73660"/>
                  </a:moveTo>
                  <a:lnTo>
                    <a:pt x="161772" y="73660"/>
                  </a:lnTo>
                  <a:lnTo>
                    <a:pt x="182918" y="95250"/>
                  </a:lnTo>
                  <a:lnTo>
                    <a:pt x="184492" y="96520"/>
                  </a:lnTo>
                  <a:lnTo>
                    <a:pt x="187032" y="96520"/>
                  </a:lnTo>
                  <a:lnTo>
                    <a:pt x="188582" y="95250"/>
                  </a:lnTo>
                  <a:lnTo>
                    <a:pt x="190157" y="92710"/>
                  </a:lnTo>
                  <a:lnTo>
                    <a:pt x="190157" y="90170"/>
                  </a:lnTo>
                  <a:lnTo>
                    <a:pt x="188582" y="88900"/>
                  </a:lnTo>
                  <a:lnTo>
                    <a:pt x="173254" y="73660"/>
                  </a:lnTo>
                  <a:close/>
                </a:path>
                <a:path w="274320" h="182879">
                  <a:moveTo>
                    <a:pt x="164312" y="64770"/>
                  </a:moveTo>
                  <a:lnTo>
                    <a:pt x="154889" y="64770"/>
                  </a:lnTo>
                  <a:lnTo>
                    <a:pt x="128397" y="91440"/>
                  </a:lnTo>
                  <a:lnTo>
                    <a:pt x="139995" y="91440"/>
                  </a:lnTo>
                  <a:lnTo>
                    <a:pt x="154787" y="76200"/>
                  </a:lnTo>
                  <a:lnTo>
                    <a:pt x="157467" y="73660"/>
                  </a:lnTo>
                  <a:lnTo>
                    <a:pt x="173254" y="73660"/>
                  </a:lnTo>
                  <a:lnTo>
                    <a:pt x="164312" y="64770"/>
                  </a:lnTo>
                  <a:close/>
                </a:path>
                <a:path w="274320" h="182879">
                  <a:moveTo>
                    <a:pt x="71589" y="49530"/>
                  </a:moveTo>
                  <a:lnTo>
                    <a:pt x="69049" y="49530"/>
                  </a:lnTo>
                  <a:lnTo>
                    <a:pt x="28638" y="90170"/>
                  </a:lnTo>
                  <a:lnTo>
                    <a:pt x="40347" y="90170"/>
                  </a:lnTo>
                  <a:lnTo>
                    <a:pt x="73164" y="57150"/>
                  </a:lnTo>
                  <a:lnTo>
                    <a:pt x="74739" y="55880"/>
                  </a:lnTo>
                  <a:lnTo>
                    <a:pt x="74739" y="53340"/>
                  </a:lnTo>
                  <a:lnTo>
                    <a:pt x="71589" y="49530"/>
                  </a:lnTo>
                  <a:close/>
                </a:path>
                <a:path w="274320" h="182879">
                  <a:moveTo>
                    <a:pt x="253453" y="88900"/>
                  </a:moveTo>
                  <a:lnTo>
                    <a:pt x="244170" y="88900"/>
                  </a:lnTo>
                  <a:lnTo>
                    <a:pt x="245414" y="90170"/>
                  </a:lnTo>
                  <a:lnTo>
                    <a:pt x="252196" y="90170"/>
                  </a:lnTo>
                  <a:lnTo>
                    <a:pt x="253453" y="88900"/>
                  </a:lnTo>
                  <a:close/>
                </a:path>
                <a:path w="274320" h="182879">
                  <a:moveTo>
                    <a:pt x="222427" y="30480"/>
                  </a:moveTo>
                  <a:lnTo>
                    <a:pt x="211531" y="30480"/>
                  </a:lnTo>
                  <a:lnTo>
                    <a:pt x="255612" y="74930"/>
                  </a:lnTo>
                  <a:lnTo>
                    <a:pt x="248704" y="81280"/>
                  </a:lnTo>
                  <a:lnTo>
                    <a:pt x="260997" y="81280"/>
                  </a:lnTo>
                  <a:lnTo>
                    <a:pt x="264769" y="77470"/>
                  </a:lnTo>
                  <a:lnTo>
                    <a:pt x="264833" y="72390"/>
                  </a:lnTo>
                  <a:lnTo>
                    <a:pt x="262420" y="69850"/>
                  </a:lnTo>
                  <a:lnTo>
                    <a:pt x="268102" y="64770"/>
                  </a:lnTo>
                  <a:lnTo>
                    <a:pt x="256768" y="64770"/>
                  </a:lnTo>
                  <a:lnTo>
                    <a:pt x="222427" y="30480"/>
                  </a:lnTo>
                  <a:close/>
                </a:path>
                <a:path w="274320" h="182879">
                  <a:moveTo>
                    <a:pt x="251650" y="30480"/>
                  </a:moveTo>
                  <a:lnTo>
                    <a:pt x="249110" y="30480"/>
                  </a:lnTo>
                  <a:lnTo>
                    <a:pt x="245960" y="33020"/>
                  </a:lnTo>
                  <a:lnTo>
                    <a:pt x="245960" y="35560"/>
                  </a:lnTo>
                  <a:lnTo>
                    <a:pt x="265734" y="55880"/>
                  </a:lnTo>
                  <a:lnTo>
                    <a:pt x="256768" y="64770"/>
                  </a:lnTo>
                  <a:lnTo>
                    <a:pt x="268102" y="64770"/>
                  </a:lnTo>
                  <a:lnTo>
                    <a:pt x="272364" y="60960"/>
                  </a:lnTo>
                  <a:lnTo>
                    <a:pt x="273646" y="59690"/>
                  </a:lnTo>
                  <a:lnTo>
                    <a:pt x="274320" y="57150"/>
                  </a:lnTo>
                  <a:lnTo>
                    <a:pt x="274320" y="53340"/>
                  </a:lnTo>
                  <a:lnTo>
                    <a:pt x="273646" y="52070"/>
                  </a:lnTo>
                  <a:lnTo>
                    <a:pt x="251650" y="30480"/>
                  </a:lnTo>
                  <a:close/>
                </a:path>
                <a:path w="274320" h="182879">
                  <a:moveTo>
                    <a:pt x="81205" y="10160"/>
                  </a:moveTo>
                  <a:lnTo>
                    <a:pt x="69253" y="10160"/>
                  </a:lnTo>
                  <a:lnTo>
                    <a:pt x="89306" y="30480"/>
                  </a:lnTo>
                  <a:lnTo>
                    <a:pt x="79692" y="39370"/>
                  </a:lnTo>
                  <a:lnTo>
                    <a:pt x="79692" y="41910"/>
                  </a:lnTo>
                  <a:lnTo>
                    <a:pt x="82842" y="45720"/>
                  </a:lnTo>
                  <a:lnTo>
                    <a:pt x="85382" y="45720"/>
                  </a:lnTo>
                  <a:lnTo>
                    <a:pt x="88950" y="41910"/>
                  </a:lnTo>
                  <a:lnTo>
                    <a:pt x="100588" y="41910"/>
                  </a:lnTo>
                  <a:lnTo>
                    <a:pt x="94640" y="35560"/>
                  </a:lnTo>
                  <a:lnTo>
                    <a:pt x="97180" y="33020"/>
                  </a:lnTo>
                  <a:lnTo>
                    <a:pt x="97891" y="31750"/>
                  </a:lnTo>
                  <a:lnTo>
                    <a:pt x="97891" y="27940"/>
                  </a:lnTo>
                  <a:lnTo>
                    <a:pt x="97180" y="26670"/>
                  </a:lnTo>
                  <a:lnTo>
                    <a:pt x="81205" y="10160"/>
                  </a:lnTo>
                  <a:close/>
                </a:path>
                <a:path w="274320" h="182879">
                  <a:moveTo>
                    <a:pt x="213334" y="21590"/>
                  </a:moveTo>
                  <a:lnTo>
                    <a:pt x="209740" y="21590"/>
                  </a:lnTo>
                  <a:lnTo>
                    <a:pt x="208064" y="22860"/>
                  </a:lnTo>
                  <a:lnTo>
                    <a:pt x="195402" y="35560"/>
                  </a:lnTo>
                  <a:lnTo>
                    <a:pt x="195402" y="39370"/>
                  </a:lnTo>
                  <a:lnTo>
                    <a:pt x="198450" y="43180"/>
                  </a:lnTo>
                  <a:lnTo>
                    <a:pt x="196646" y="44450"/>
                  </a:lnTo>
                  <a:lnTo>
                    <a:pt x="196329" y="44450"/>
                  </a:lnTo>
                  <a:lnTo>
                    <a:pt x="195300" y="45720"/>
                  </a:lnTo>
                  <a:lnTo>
                    <a:pt x="212401" y="45720"/>
                  </a:lnTo>
                  <a:lnTo>
                    <a:pt x="204622" y="38100"/>
                  </a:lnTo>
                  <a:lnTo>
                    <a:pt x="211531" y="30480"/>
                  </a:lnTo>
                  <a:lnTo>
                    <a:pt x="222427" y="30480"/>
                  </a:lnTo>
                  <a:lnTo>
                    <a:pt x="228841" y="24130"/>
                  </a:lnTo>
                  <a:lnTo>
                    <a:pt x="216293" y="24130"/>
                  </a:lnTo>
                  <a:lnTo>
                    <a:pt x="215036" y="22860"/>
                  </a:lnTo>
                  <a:lnTo>
                    <a:pt x="213334" y="21590"/>
                  </a:lnTo>
                  <a:close/>
                </a:path>
                <a:path w="274320" h="182879">
                  <a:moveTo>
                    <a:pt x="241236" y="21590"/>
                  </a:moveTo>
                  <a:lnTo>
                    <a:pt x="231406" y="21590"/>
                  </a:lnTo>
                  <a:lnTo>
                    <a:pt x="235546" y="25400"/>
                  </a:lnTo>
                  <a:lnTo>
                    <a:pt x="238086" y="25400"/>
                  </a:lnTo>
                  <a:lnTo>
                    <a:pt x="241236" y="22860"/>
                  </a:lnTo>
                  <a:lnTo>
                    <a:pt x="241236" y="21590"/>
                  </a:lnTo>
                  <a:close/>
                </a:path>
                <a:path w="274320" h="182879">
                  <a:moveTo>
                    <a:pt x="233553" y="12700"/>
                  </a:moveTo>
                  <a:lnTo>
                    <a:pt x="229285" y="12700"/>
                  </a:lnTo>
                  <a:lnTo>
                    <a:pt x="226682" y="15240"/>
                  </a:lnTo>
                  <a:lnTo>
                    <a:pt x="216738" y="24130"/>
                  </a:lnTo>
                  <a:lnTo>
                    <a:pt x="228841" y="24130"/>
                  </a:lnTo>
                  <a:lnTo>
                    <a:pt x="231406" y="21590"/>
                  </a:lnTo>
                  <a:lnTo>
                    <a:pt x="241236" y="21590"/>
                  </a:lnTo>
                  <a:lnTo>
                    <a:pt x="241236" y="20320"/>
                  </a:lnTo>
                  <a:lnTo>
                    <a:pt x="236156" y="15240"/>
                  </a:lnTo>
                  <a:lnTo>
                    <a:pt x="233553" y="1270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90538" y="7748009"/>
              <a:ext cx="233177" cy="22860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85276" y="7141465"/>
              <a:ext cx="243696" cy="160018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953392" y="4471579"/>
            <a:ext cx="2454275" cy="228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531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г</a:t>
            </a:r>
            <a:r>
              <a:rPr sz="1200" spc="-5" dirty="0">
                <a:latin typeface="Tahoma"/>
                <a:cs typeface="Tahoma"/>
              </a:rPr>
              <a:t>.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1</a:t>
            </a:r>
            <a:r>
              <a:rPr sz="1200" spc="95" dirty="0">
                <a:latin typeface="Tahoma"/>
                <a:cs typeface="Tahoma"/>
              </a:rPr>
              <a:t>8</a:t>
            </a:r>
            <a:r>
              <a:rPr sz="1200" spc="80" dirty="0">
                <a:latin typeface="Tahoma"/>
                <a:cs typeface="Tahoma"/>
              </a:rPr>
              <a:t>3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65" dirty="0">
                <a:latin typeface="Tahoma"/>
                <a:cs typeface="Tahoma"/>
              </a:rPr>
              <a:t>м  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г</a:t>
            </a:r>
            <a:r>
              <a:rPr sz="1200" spc="-5" dirty="0">
                <a:latin typeface="Tahoma"/>
                <a:cs typeface="Tahoma"/>
              </a:rPr>
              <a:t>.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20" dirty="0">
                <a:latin typeface="Tahoma"/>
                <a:cs typeface="Tahoma"/>
              </a:rPr>
              <a:t>вы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5" dirty="0">
                <a:latin typeface="Tahoma"/>
                <a:cs typeface="Tahoma"/>
              </a:rPr>
              <a:t>0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де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ов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r>
              <a:rPr sz="1200" spc="-45" dirty="0">
                <a:latin typeface="Tahoma"/>
                <a:cs typeface="Tahoma"/>
              </a:rPr>
              <a:t>(</a:t>
            </a:r>
            <a:r>
              <a:rPr sz="1200" spc="-120" dirty="0">
                <a:latin typeface="Tahoma"/>
                <a:cs typeface="Tahoma"/>
              </a:rPr>
              <a:t>1</a:t>
            </a:r>
            <a:r>
              <a:rPr sz="1200" spc="120" dirty="0">
                <a:latin typeface="Tahoma"/>
                <a:cs typeface="Tahoma"/>
              </a:rPr>
              <a:t>4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05" dirty="0">
                <a:latin typeface="Microsoft Sans Serif"/>
                <a:cs typeface="Microsoft Sans Serif"/>
              </a:rPr>
              <a:t>-</a:t>
            </a:r>
            <a:r>
              <a:rPr sz="1200" spc="-70" dirty="0">
                <a:latin typeface="Microsoft Sans Serif"/>
                <a:cs typeface="Microsoft Sans Serif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ит</a:t>
            </a:r>
            <a:r>
              <a:rPr sz="1200" spc="15" dirty="0">
                <a:latin typeface="Tahoma"/>
                <a:cs typeface="Tahoma"/>
              </a:rPr>
              <a:t>ели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П)</a:t>
            </a:r>
            <a:endParaRPr sz="1200">
              <a:latin typeface="Tahoma"/>
              <a:cs typeface="Tahoma"/>
            </a:endParaRPr>
          </a:p>
          <a:p>
            <a:pPr marR="141605">
              <a:lnSpc>
                <a:spcPct val="100000"/>
              </a:lnSpc>
              <a:spcBef>
                <a:spcPts val="994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" dirty="0">
                <a:latin typeface="Tahoma"/>
                <a:cs typeface="Tahoma"/>
              </a:rPr>
              <a:t>во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г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во 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" dirty="0">
                <a:latin typeface="Tahoma"/>
                <a:cs typeface="Tahoma"/>
              </a:rPr>
              <a:t>вн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spc="-10" dirty="0">
                <a:latin typeface="Tahoma"/>
                <a:cs typeface="Tahoma"/>
              </a:rPr>
              <a:t>ы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40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чка  </a:t>
            </a:r>
            <a:r>
              <a:rPr sz="1200" spc="10" dirty="0">
                <a:latin typeface="Tahoma"/>
                <a:cs typeface="Tahoma"/>
              </a:rPr>
              <a:t>кип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95" dirty="0">
                <a:latin typeface="Microsoft Sans Serif"/>
                <a:cs typeface="Microsoft Sans Serif"/>
              </a:rPr>
              <a:t>—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10" dirty="0">
                <a:latin typeface="Tahoma"/>
                <a:cs typeface="Tahoma"/>
              </a:rPr>
              <a:t>зань</a:t>
            </a:r>
            <a:r>
              <a:rPr sz="1200" spc="15" dirty="0">
                <a:latin typeface="Tahoma"/>
                <a:cs typeface="Tahoma"/>
              </a:rPr>
              <a:t>»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90" dirty="0">
                <a:latin typeface="Microsoft Sans Serif"/>
                <a:cs typeface="Microsoft Sans Serif"/>
              </a:rPr>
              <a:t>- 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мм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ац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5" dirty="0">
                <a:latin typeface="Tahoma"/>
                <a:cs typeface="Tahoma"/>
              </a:rPr>
              <a:t>нна</a:t>
            </a:r>
            <a:r>
              <a:rPr sz="1200" dirty="0">
                <a:latin typeface="Tahoma"/>
                <a:cs typeface="Tahoma"/>
              </a:rPr>
              <a:t>я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5" dirty="0">
                <a:latin typeface="Tahoma"/>
                <a:cs typeface="Tahoma"/>
              </a:rPr>
              <a:t>ад</a:t>
            </a:r>
            <a:r>
              <a:rPr sz="1200" spc="5" dirty="0">
                <a:latin typeface="Tahoma"/>
                <a:cs typeface="Tahoma"/>
              </a:rPr>
              <a:t>ка  </a:t>
            </a:r>
            <a:r>
              <a:rPr sz="1200" spc="25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де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5" dirty="0">
                <a:latin typeface="Tahoma"/>
                <a:cs typeface="Tahoma"/>
              </a:rPr>
              <a:t>ов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од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5" dirty="0">
                <a:latin typeface="Tahoma"/>
                <a:cs typeface="Tahoma"/>
              </a:rPr>
              <a:t>оо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0" dirty="0">
                <a:latin typeface="Tahoma"/>
                <a:cs typeface="Tahoma"/>
              </a:rPr>
              <a:t>,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r>
              <a:rPr sz="1200" spc="75" dirty="0">
                <a:latin typeface="Tahoma"/>
                <a:cs typeface="Tahoma"/>
              </a:rPr>
              <a:t>V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ог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57949" y="1924811"/>
            <a:ext cx="6142990" cy="584200"/>
            <a:chOff x="357949" y="1924811"/>
            <a:chExt cx="6142990" cy="584200"/>
          </a:xfrm>
        </p:grpSpPr>
        <p:sp>
          <p:nvSpPr>
            <p:cNvPr id="56" name="object 56"/>
            <p:cNvSpPr/>
            <p:nvPr/>
          </p:nvSpPr>
          <p:spPr>
            <a:xfrm>
              <a:off x="362711" y="1924811"/>
              <a:ext cx="896619" cy="579120"/>
            </a:xfrm>
            <a:custGeom>
              <a:avLst/>
              <a:gdLst/>
              <a:ahLst/>
              <a:cxnLst/>
              <a:rect l="l" t="t" r="r" b="b"/>
              <a:pathLst>
                <a:path w="896619" h="579119">
                  <a:moveTo>
                    <a:pt x="448056" y="0"/>
                  </a:moveTo>
                  <a:lnTo>
                    <a:pt x="0" y="448602"/>
                  </a:lnTo>
                  <a:lnTo>
                    <a:pt x="130365" y="579120"/>
                  </a:lnTo>
                  <a:lnTo>
                    <a:pt x="765746" y="579120"/>
                  </a:lnTo>
                  <a:lnTo>
                    <a:pt x="896112" y="448602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62711" y="2503931"/>
              <a:ext cx="6133465" cy="0"/>
            </a:xfrm>
            <a:custGeom>
              <a:avLst/>
              <a:gdLst/>
              <a:ahLst/>
              <a:cxnLst/>
              <a:rect l="l" t="t" r="r" b="b"/>
              <a:pathLst>
                <a:path w="6133465">
                  <a:moveTo>
                    <a:pt x="0" y="0"/>
                  </a:moveTo>
                  <a:lnTo>
                    <a:pt x="6133299" y="0"/>
                  </a:lnTo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09830" y="1457035"/>
            <a:ext cx="5382260" cy="85471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-25" dirty="0">
                <a:latin typeface="Tahoma"/>
                <a:cs typeface="Tahoma"/>
              </a:rPr>
              <a:t>2.1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Наличие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необходимой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инфраструктуры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для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инвесторов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на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территории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области,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площадок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для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реализации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инвестиционных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проектов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ahoma"/>
              <a:cs typeface="Tahoma"/>
            </a:endParaRPr>
          </a:p>
          <a:p>
            <a:pPr marL="51435" algn="ctr">
              <a:lnSpc>
                <a:spcPct val="100000"/>
              </a:lnSpc>
            </a:pP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400" spc="6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12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400" spc="10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400" spc="6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100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Ю</a:t>
            </a: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Щ</a:t>
            </a:r>
            <a:r>
              <a:rPr sz="1400" spc="65" dirty="0">
                <a:solidFill>
                  <a:srgbClr val="CC0033"/>
                </a:solidFill>
                <a:latin typeface="Tahoma"/>
                <a:cs typeface="Tahoma"/>
              </a:rPr>
              <a:t>ИЕ</a:t>
            </a:r>
            <a:r>
              <a:rPr sz="1400" spc="-17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0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НД</a:t>
            </a:r>
            <a:r>
              <a:rPr sz="1400" spc="100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1400" spc="14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8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Ь</a:t>
            </a: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400" spc="4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400" spc="10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РК</a:t>
            </a:r>
            <a:r>
              <a:rPr sz="1400" spc="9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73773" y="1979670"/>
            <a:ext cx="806450" cy="457200"/>
            <a:chOff x="473773" y="1979670"/>
            <a:chExt cx="806450" cy="457200"/>
          </a:xfrm>
        </p:grpSpPr>
        <p:sp>
          <p:nvSpPr>
            <p:cNvPr id="60" name="object 60"/>
            <p:cNvSpPr/>
            <p:nvPr/>
          </p:nvSpPr>
          <p:spPr>
            <a:xfrm>
              <a:off x="821423" y="1979675"/>
              <a:ext cx="459105" cy="457200"/>
            </a:xfrm>
            <a:custGeom>
              <a:avLst/>
              <a:gdLst/>
              <a:ahLst/>
              <a:cxnLst/>
              <a:rect l="l" t="t" r="r" b="b"/>
              <a:pathLst>
                <a:path w="459105" h="457200">
                  <a:moveTo>
                    <a:pt x="124980" y="264350"/>
                  </a:moveTo>
                  <a:lnTo>
                    <a:pt x="120891" y="260604"/>
                  </a:lnTo>
                  <a:lnTo>
                    <a:pt x="110782" y="260604"/>
                  </a:lnTo>
                  <a:lnTo>
                    <a:pt x="106692" y="264350"/>
                  </a:lnTo>
                  <a:lnTo>
                    <a:pt x="106692" y="273621"/>
                  </a:lnTo>
                  <a:lnTo>
                    <a:pt x="110782" y="277368"/>
                  </a:lnTo>
                  <a:lnTo>
                    <a:pt x="120891" y="277368"/>
                  </a:lnTo>
                  <a:lnTo>
                    <a:pt x="124980" y="273621"/>
                  </a:lnTo>
                  <a:lnTo>
                    <a:pt x="124980" y="268986"/>
                  </a:lnTo>
                  <a:lnTo>
                    <a:pt x="124980" y="264350"/>
                  </a:lnTo>
                  <a:close/>
                </a:path>
                <a:path w="459105" h="457200">
                  <a:moveTo>
                    <a:pt x="458724" y="151155"/>
                  </a:moveTo>
                  <a:lnTo>
                    <a:pt x="457657" y="148691"/>
                  </a:lnTo>
                  <a:lnTo>
                    <a:pt x="453263" y="144665"/>
                  </a:lnTo>
                  <a:lnTo>
                    <a:pt x="440829" y="133299"/>
                  </a:lnTo>
                  <a:lnTo>
                    <a:pt x="440829" y="162521"/>
                  </a:lnTo>
                  <a:lnTo>
                    <a:pt x="440829" y="189306"/>
                  </a:lnTo>
                  <a:lnTo>
                    <a:pt x="440829" y="439356"/>
                  </a:lnTo>
                  <a:lnTo>
                    <a:pt x="349440" y="439356"/>
                  </a:lnTo>
                  <a:lnTo>
                    <a:pt x="349440" y="412572"/>
                  </a:lnTo>
                  <a:lnTo>
                    <a:pt x="440829" y="412572"/>
                  </a:lnTo>
                  <a:lnTo>
                    <a:pt x="440829" y="394728"/>
                  </a:lnTo>
                  <a:lnTo>
                    <a:pt x="349440" y="394728"/>
                  </a:lnTo>
                  <a:lnTo>
                    <a:pt x="349440" y="332206"/>
                  </a:lnTo>
                  <a:lnTo>
                    <a:pt x="440829" y="332206"/>
                  </a:lnTo>
                  <a:lnTo>
                    <a:pt x="440829" y="314350"/>
                  </a:lnTo>
                  <a:lnTo>
                    <a:pt x="349440" y="314350"/>
                  </a:lnTo>
                  <a:lnTo>
                    <a:pt x="349440" y="287566"/>
                  </a:lnTo>
                  <a:lnTo>
                    <a:pt x="440829" y="287566"/>
                  </a:lnTo>
                  <a:lnTo>
                    <a:pt x="440829" y="269671"/>
                  </a:lnTo>
                  <a:lnTo>
                    <a:pt x="349440" y="269671"/>
                  </a:lnTo>
                  <a:lnTo>
                    <a:pt x="349440" y="207200"/>
                  </a:lnTo>
                  <a:lnTo>
                    <a:pt x="440829" y="207200"/>
                  </a:lnTo>
                  <a:lnTo>
                    <a:pt x="440829" y="189306"/>
                  </a:lnTo>
                  <a:lnTo>
                    <a:pt x="349440" y="189306"/>
                  </a:lnTo>
                  <a:lnTo>
                    <a:pt x="349440" y="162521"/>
                  </a:lnTo>
                  <a:lnTo>
                    <a:pt x="440829" y="162521"/>
                  </a:lnTo>
                  <a:lnTo>
                    <a:pt x="440829" y="133299"/>
                  </a:lnTo>
                  <a:lnTo>
                    <a:pt x="426745" y="120408"/>
                  </a:lnTo>
                  <a:lnTo>
                    <a:pt x="426745" y="144665"/>
                  </a:lnTo>
                  <a:lnTo>
                    <a:pt x="349440" y="144665"/>
                  </a:lnTo>
                  <a:lnTo>
                    <a:pt x="349440" y="73888"/>
                  </a:lnTo>
                  <a:lnTo>
                    <a:pt x="426745" y="144665"/>
                  </a:lnTo>
                  <a:lnTo>
                    <a:pt x="426745" y="120408"/>
                  </a:lnTo>
                  <a:lnTo>
                    <a:pt x="375907" y="73888"/>
                  </a:lnTo>
                  <a:lnTo>
                    <a:pt x="349440" y="49669"/>
                  </a:lnTo>
                  <a:lnTo>
                    <a:pt x="349440" y="17843"/>
                  </a:lnTo>
                  <a:lnTo>
                    <a:pt x="349440" y="4025"/>
                  </a:lnTo>
                  <a:lnTo>
                    <a:pt x="345401" y="0"/>
                  </a:lnTo>
                  <a:lnTo>
                    <a:pt x="331482" y="0"/>
                  </a:lnTo>
                  <a:lnTo>
                    <a:pt x="331482" y="17843"/>
                  </a:lnTo>
                  <a:lnTo>
                    <a:pt x="331482" y="439356"/>
                  </a:lnTo>
                  <a:lnTo>
                    <a:pt x="232943" y="439356"/>
                  </a:lnTo>
                  <a:lnTo>
                    <a:pt x="232943" y="144665"/>
                  </a:lnTo>
                  <a:lnTo>
                    <a:pt x="232943" y="17843"/>
                  </a:lnTo>
                  <a:lnTo>
                    <a:pt x="331482" y="17843"/>
                  </a:lnTo>
                  <a:lnTo>
                    <a:pt x="331482" y="0"/>
                  </a:lnTo>
                  <a:lnTo>
                    <a:pt x="219011" y="0"/>
                  </a:lnTo>
                  <a:lnTo>
                    <a:pt x="215036" y="4025"/>
                  </a:lnTo>
                  <a:lnTo>
                    <a:pt x="215036" y="126834"/>
                  </a:lnTo>
                  <a:lnTo>
                    <a:pt x="215036" y="144665"/>
                  </a:lnTo>
                  <a:lnTo>
                    <a:pt x="215036" y="260781"/>
                  </a:lnTo>
                  <a:lnTo>
                    <a:pt x="147358" y="260781"/>
                  </a:lnTo>
                  <a:lnTo>
                    <a:pt x="143319" y="264744"/>
                  </a:lnTo>
                  <a:lnTo>
                    <a:pt x="143319" y="274599"/>
                  </a:lnTo>
                  <a:lnTo>
                    <a:pt x="147358" y="278625"/>
                  </a:lnTo>
                  <a:lnTo>
                    <a:pt x="215036" y="278625"/>
                  </a:lnTo>
                  <a:lnTo>
                    <a:pt x="215036" y="439356"/>
                  </a:lnTo>
                  <a:lnTo>
                    <a:pt x="197078" y="439356"/>
                  </a:lnTo>
                  <a:lnTo>
                    <a:pt x="197078" y="377317"/>
                  </a:lnTo>
                  <a:lnTo>
                    <a:pt x="190728" y="345884"/>
                  </a:lnTo>
                  <a:lnTo>
                    <a:pt x="179184" y="328726"/>
                  </a:lnTo>
                  <a:lnTo>
                    <a:pt x="179184" y="377317"/>
                  </a:lnTo>
                  <a:lnTo>
                    <a:pt x="179184" y="439356"/>
                  </a:lnTo>
                  <a:lnTo>
                    <a:pt x="125425" y="439356"/>
                  </a:lnTo>
                  <a:lnTo>
                    <a:pt x="125425" y="314998"/>
                  </a:lnTo>
                  <a:lnTo>
                    <a:pt x="146634" y="322135"/>
                  </a:lnTo>
                  <a:lnTo>
                    <a:pt x="163690" y="335927"/>
                  </a:lnTo>
                  <a:lnTo>
                    <a:pt x="175056" y="354838"/>
                  </a:lnTo>
                  <a:lnTo>
                    <a:pt x="179184" y="377317"/>
                  </a:lnTo>
                  <a:lnTo>
                    <a:pt x="179184" y="328726"/>
                  </a:lnTo>
                  <a:lnTo>
                    <a:pt x="173443" y="320179"/>
                  </a:lnTo>
                  <a:lnTo>
                    <a:pt x="165785" y="314998"/>
                  </a:lnTo>
                  <a:lnTo>
                    <a:pt x="147802" y="302831"/>
                  </a:lnTo>
                  <a:lnTo>
                    <a:pt x="116446" y="296468"/>
                  </a:lnTo>
                  <a:lnTo>
                    <a:pt x="107518" y="298284"/>
                  </a:lnTo>
                  <a:lnTo>
                    <a:pt x="107518" y="314998"/>
                  </a:lnTo>
                  <a:lnTo>
                    <a:pt x="107518" y="439356"/>
                  </a:lnTo>
                  <a:lnTo>
                    <a:pt x="53759" y="439356"/>
                  </a:lnTo>
                  <a:lnTo>
                    <a:pt x="53759" y="377317"/>
                  </a:lnTo>
                  <a:lnTo>
                    <a:pt x="57886" y="354838"/>
                  </a:lnTo>
                  <a:lnTo>
                    <a:pt x="69253" y="335927"/>
                  </a:lnTo>
                  <a:lnTo>
                    <a:pt x="86309" y="322135"/>
                  </a:lnTo>
                  <a:lnTo>
                    <a:pt x="107518" y="314998"/>
                  </a:lnTo>
                  <a:lnTo>
                    <a:pt x="107518" y="298284"/>
                  </a:lnTo>
                  <a:lnTo>
                    <a:pt x="85090" y="302831"/>
                  </a:lnTo>
                  <a:lnTo>
                    <a:pt x="59448" y="320179"/>
                  </a:lnTo>
                  <a:lnTo>
                    <a:pt x="42151" y="345884"/>
                  </a:lnTo>
                  <a:lnTo>
                    <a:pt x="35801" y="377317"/>
                  </a:lnTo>
                  <a:lnTo>
                    <a:pt x="35801" y="439356"/>
                  </a:lnTo>
                  <a:lnTo>
                    <a:pt x="17907" y="439356"/>
                  </a:lnTo>
                  <a:lnTo>
                    <a:pt x="17907" y="278625"/>
                  </a:lnTo>
                  <a:lnTo>
                    <a:pt x="85585" y="278625"/>
                  </a:lnTo>
                  <a:lnTo>
                    <a:pt x="89560" y="274599"/>
                  </a:lnTo>
                  <a:lnTo>
                    <a:pt x="89560" y="264744"/>
                  </a:lnTo>
                  <a:lnTo>
                    <a:pt x="85585" y="260781"/>
                  </a:lnTo>
                  <a:lnTo>
                    <a:pt x="17907" y="260781"/>
                  </a:lnTo>
                  <a:lnTo>
                    <a:pt x="17907" y="171462"/>
                  </a:lnTo>
                  <a:lnTo>
                    <a:pt x="44780" y="171462"/>
                  </a:lnTo>
                  <a:lnTo>
                    <a:pt x="44780" y="238912"/>
                  </a:lnTo>
                  <a:lnTo>
                    <a:pt x="48818" y="242887"/>
                  </a:lnTo>
                  <a:lnTo>
                    <a:pt x="166230" y="242887"/>
                  </a:lnTo>
                  <a:lnTo>
                    <a:pt x="170205" y="238912"/>
                  </a:lnTo>
                  <a:lnTo>
                    <a:pt x="170205" y="225044"/>
                  </a:lnTo>
                  <a:lnTo>
                    <a:pt x="170205" y="189306"/>
                  </a:lnTo>
                  <a:lnTo>
                    <a:pt x="170205" y="144665"/>
                  </a:lnTo>
                  <a:lnTo>
                    <a:pt x="215036" y="144665"/>
                  </a:lnTo>
                  <a:lnTo>
                    <a:pt x="215036" y="126834"/>
                  </a:lnTo>
                  <a:lnTo>
                    <a:pt x="156337" y="126834"/>
                  </a:lnTo>
                  <a:lnTo>
                    <a:pt x="152311" y="130797"/>
                  </a:lnTo>
                  <a:lnTo>
                    <a:pt x="152311" y="189306"/>
                  </a:lnTo>
                  <a:lnTo>
                    <a:pt x="152311" y="225044"/>
                  </a:lnTo>
                  <a:lnTo>
                    <a:pt x="134404" y="225044"/>
                  </a:lnTo>
                  <a:lnTo>
                    <a:pt x="134404" y="189306"/>
                  </a:lnTo>
                  <a:lnTo>
                    <a:pt x="152311" y="189306"/>
                  </a:lnTo>
                  <a:lnTo>
                    <a:pt x="152311" y="130797"/>
                  </a:lnTo>
                  <a:lnTo>
                    <a:pt x="152298" y="171462"/>
                  </a:lnTo>
                  <a:lnTo>
                    <a:pt x="116446" y="171462"/>
                  </a:lnTo>
                  <a:lnTo>
                    <a:pt x="116446" y="189306"/>
                  </a:lnTo>
                  <a:lnTo>
                    <a:pt x="116446" y="225044"/>
                  </a:lnTo>
                  <a:lnTo>
                    <a:pt x="98539" y="225044"/>
                  </a:lnTo>
                  <a:lnTo>
                    <a:pt x="98539" y="189306"/>
                  </a:lnTo>
                  <a:lnTo>
                    <a:pt x="116446" y="189306"/>
                  </a:lnTo>
                  <a:lnTo>
                    <a:pt x="116446" y="171462"/>
                  </a:lnTo>
                  <a:lnTo>
                    <a:pt x="80645" y="171462"/>
                  </a:lnTo>
                  <a:lnTo>
                    <a:pt x="80645" y="189306"/>
                  </a:lnTo>
                  <a:lnTo>
                    <a:pt x="80645" y="225044"/>
                  </a:lnTo>
                  <a:lnTo>
                    <a:pt x="62687" y="225044"/>
                  </a:lnTo>
                  <a:lnTo>
                    <a:pt x="62687" y="189306"/>
                  </a:lnTo>
                  <a:lnTo>
                    <a:pt x="80645" y="189306"/>
                  </a:lnTo>
                  <a:lnTo>
                    <a:pt x="80645" y="171462"/>
                  </a:lnTo>
                  <a:lnTo>
                    <a:pt x="62687" y="171462"/>
                  </a:lnTo>
                  <a:lnTo>
                    <a:pt x="62687" y="157581"/>
                  </a:lnTo>
                  <a:lnTo>
                    <a:pt x="58712" y="153619"/>
                  </a:lnTo>
                  <a:lnTo>
                    <a:pt x="3987" y="153619"/>
                  </a:lnTo>
                  <a:lnTo>
                    <a:pt x="0" y="157581"/>
                  </a:lnTo>
                  <a:lnTo>
                    <a:pt x="0" y="453237"/>
                  </a:lnTo>
                  <a:lnTo>
                    <a:pt x="3987" y="457200"/>
                  </a:lnTo>
                  <a:lnTo>
                    <a:pt x="454698" y="457200"/>
                  </a:lnTo>
                  <a:lnTo>
                    <a:pt x="458724" y="453237"/>
                  </a:lnTo>
                  <a:lnTo>
                    <a:pt x="458724" y="439356"/>
                  </a:lnTo>
                  <a:lnTo>
                    <a:pt x="458724" y="412572"/>
                  </a:lnTo>
                  <a:lnTo>
                    <a:pt x="458724" y="162521"/>
                  </a:lnTo>
                  <a:lnTo>
                    <a:pt x="458724" y="151155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1369" y="2151887"/>
              <a:ext cx="64008" cy="10515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1369" y="2284475"/>
              <a:ext cx="64008" cy="10820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1369" y="2016251"/>
              <a:ext cx="64008" cy="108203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93064" y="2356103"/>
              <a:ext cx="90170" cy="20320"/>
            </a:xfrm>
            <a:custGeom>
              <a:avLst/>
              <a:gdLst/>
              <a:ahLst/>
              <a:cxnLst/>
              <a:rect l="l" t="t" r="r" b="b"/>
              <a:pathLst>
                <a:path w="90169" h="20319">
                  <a:moveTo>
                    <a:pt x="16764" y="4000"/>
                  </a:moveTo>
                  <a:lnTo>
                    <a:pt x="13042" y="0"/>
                  </a:lnTo>
                  <a:lnTo>
                    <a:pt x="8407" y="0"/>
                  </a:lnTo>
                  <a:lnTo>
                    <a:pt x="3771" y="0"/>
                  </a:lnTo>
                  <a:lnTo>
                    <a:pt x="0" y="4000"/>
                  </a:lnTo>
                  <a:lnTo>
                    <a:pt x="0" y="15811"/>
                  </a:lnTo>
                  <a:lnTo>
                    <a:pt x="3771" y="19812"/>
                  </a:lnTo>
                  <a:lnTo>
                    <a:pt x="13042" y="19812"/>
                  </a:lnTo>
                  <a:lnTo>
                    <a:pt x="16764" y="15811"/>
                  </a:lnTo>
                  <a:lnTo>
                    <a:pt x="16764" y="4000"/>
                  </a:lnTo>
                  <a:close/>
                </a:path>
                <a:path w="90169" h="20319">
                  <a:moveTo>
                    <a:pt x="89916" y="4013"/>
                  </a:moveTo>
                  <a:lnTo>
                    <a:pt x="85471" y="12"/>
                  </a:lnTo>
                  <a:lnTo>
                    <a:pt x="74549" y="12"/>
                  </a:lnTo>
                  <a:lnTo>
                    <a:pt x="70104" y="4013"/>
                  </a:lnTo>
                  <a:lnTo>
                    <a:pt x="70104" y="15811"/>
                  </a:lnTo>
                  <a:lnTo>
                    <a:pt x="74549" y="19824"/>
                  </a:lnTo>
                  <a:lnTo>
                    <a:pt x="85471" y="19824"/>
                  </a:lnTo>
                  <a:lnTo>
                    <a:pt x="89916" y="15811"/>
                  </a:lnTo>
                  <a:lnTo>
                    <a:pt x="89916" y="10833"/>
                  </a:lnTo>
                  <a:lnTo>
                    <a:pt x="89916" y="4013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78536" y="2054351"/>
              <a:ext cx="198120" cy="198120"/>
            </a:xfrm>
            <a:custGeom>
              <a:avLst/>
              <a:gdLst/>
              <a:ahLst/>
              <a:cxnLst/>
              <a:rect l="l" t="t" r="r" b="b"/>
              <a:pathLst>
                <a:path w="198120" h="198119">
                  <a:moveTo>
                    <a:pt x="0" y="99059"/>
                  </a:moveTo>
                  <a:lnTo>
                    <a:pt x="99060" y="0"/>
                  </a:lnTo>
                  <a:lnTo>
                    <a:pt x="198120" y="99059"/>
                  </a:lnTo>
                  <a:lnTo>
                    <a:pt x="99060" y="198119"/>
                  </a:lnTo>
                  <a:lnTo>
                    <a:pt x="0" y="99059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6" name="object 6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3376" y="8551160"/>
            <a:ext cx="211836" cy="192024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293411" y="8229927"/>
            <a:ext cx="5373370" cy="140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2700" b="1" spc="165" baseline="-6172" dirty="0">
                <a:solidFill>
                  <a:srgbClr val="B7B7B7"/>
                </a:solidFill>
                <a:latin typeface="Arial"/>
                <a:cs typeface="Arial"/>
              </a:rPr>
              <a:t>%</a:t>
            </a:r>
            <a:r>
              <a:rPr sz="2700" b="1" spc="-240" baseline="-6172" dirty="0">
                <a:solidFill>
                  <a:srgbClr val="B7B7B7"/>
                </a:solidFill>
                <a:latin typeface="Arial"/>
                <a:cs typeface="Arial"/>
              </a:rPr>
              <a:t> </a:t>
            </a:r>
            <a:r>
              <a:rPr sz="800" spc="70" dirty="0">
                <a:latin typeface="Microsoft Sans Serif"/>
                <a:cs typeface="Microsoft Sans Serif"/>
              </a:rPr>
              <a:t>-</a:t>
            </a:r>
            <a:r>
              <a:rPr sz="800" spc="-35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Tahoma"/>
                <a:cs typeface="Tahoma"/>
              </a:rPr>
              <a:t>п</a:t>
            </a:r>
            <a:r>
              <a:rPr sz="800" spc="35" dirty="0">
                <a:latin typeface="Tahoma"/>
                <a:cs typeface="Tahoma"/>
              </a:rPr>
              <a:t>р</a:t>
            </a:r>
            <a:r>
              <a:rPr sz="800" spc="10" dirty="0">
                <a:latin typeface="Tahoma"/>
                <a:cs typeface="Tahoma"/>
              </a:rPr>
              <a:t>о</a:t>
            </a:r>
            <a:r>
              <a:rPr sz="800" spc="20" dirty="0">
                <a:latin typeface="Tahoma"/>
                <a:cs typeface="Tahoma"/>
              </a:rPr>
              <a:t>ц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dirty="0">
                <a:latin typeface="Tahoma"/>
                <a:cs typeface="Tahoma"/>
              </a:rPr>
              <a:t>н</a:t>
            </a:r>
            <a:r>
              <a:rPr sz="800" spc="15" dirty="0">
                <a:latin typeface="Tahoma"/>
                <a:cs typeface="Tahoma"/>
              </a:rPr>
              <a:t>т</a:t>
            </a:r>
            <a:r>
              <a:rPr sz="800" spc="-95" dirty="0">
                <a:latin typeface="Tahoma"/>
                <a:cs typeface="Tahoma"/>
              </a:rPr>
              <a:t> </a:t>
            </a:r>
            <a:r>
              <a:rPr sz="800" spc="35" dirty="0">
                <a:latin typeface="Tahoma"/>
                <a:cs typeface="Tahoma"/>
              </a:rPr>
              <a:t>ос</a:t>
            </a:r>
            <a:r>
              <a:rPr sz="800" dirty="0">
                <a:latin typeface="Tahoma"/>
                <a:cs typeface="Tahoma"/>
              </a:rPr>
              <a:t>во</a:t>
            </a:r>
            <a:r>
              <a:rPr sz="800" spc="10" dirty="0">
                <a:latin typeface="Tahoma"/>
                <a:cs typeface="Tahoma"/>
              </a:rPr>
              <a:t>е</a:t>
            </a:r>
            <a:r>
              <a:rPr sz="800" dirty="0">
                <a:latin typeface="Tahoma"/>
                <a:cs typeface="Tahoma"/>
              </a:rPr>
              <a:t>н</a:t>
            </a:r>
            <a:r>
              <a:rPr sz="800" spc="10" dirty="0">
                <a:latin typeface="Tahoma"/>
                <a:cs typeface="Tahoma"/>
              </a:rPr>
              <a:t>и</a:t>
            </a:r>
            <a:r>
              <a:rPr sz="800" spc="-20" dirty="0">
                <a:latin typeface="Tahoma"/>
                <a:cs typeface="Tahoma"/>
              </a:rPr>
              <a:t>я</a:t>
            </a:r>
            <a:r>
              <a:rPr sz="800" spc="-85" dirty="0">
                <a:latin typeface="Tahoma"/>
                <a:cs typeface="Tahoma"/>
              </a:rPr>
              <a:t> </a:t>
            </a:r>
            <a:r>
              <a:rPr sz="800" spc="15" dirty="0">
                <a:latin typeface="Tahoma"/>
                <a:cs typeface="Tahoma"/>
              </a:rPr>
              <a:t>те</a:t>
            </a:r>
            <a:r>
              <a:rPr sz="800" spc="35" dirty="0">
                <a:latin typeface="Tahoma"/>
                <a:cs typeface="Tahoma"/>
              </a:rPr>
              <a:t>рр</a:t>
            </a:r>
            <a:r>
              <a:rPr sz="800" spc="10" dirty="0">
                <a:latin typeface="Tahoma"/>
                <a:cs typeface="Tahoma"/>
              </a:rPr>
              <a:t>и</a:t>
            </a:r>
            <a:r>
              <a:rPr sz="800" spc="15" dirty="0">
                <a:latin typeface="Tahoma"/>
                <a:cs typeface="Tahoma"/>
              </a:rPr>
              <a:t>т</a:t>
            </a:r>
            <a:r>
              <a:rPr sz="800" spc="20" dirty="0">
                <a:latin typeface="Tahoma"/>
                <a:cs typeface="Tahoma"/>
              </a:rPr>
              <a:t>о</a:t>
            </a:r>
            <a:r>
              <a:rPr sz="800" spc="30" dirty="0">
                <a:latin typeface="Tahoma"/>
                <a:cs typeface="Tahoma"/>
              </a:rPr>
              <a:t>р</a:t>
            </a:r>
            <a:r>
              <a:rPr sz="800" spc="10" dirty="0">
                <a:latin typeface="Tahoma"/>
                <a:cs typeface="Tahoma"/>
              </a:rPr>
              <a:t>ии</a:t>
            </a:r>
            <a:r>
              <a:rPr sz="800" spc="-114" dirty="0">
                <a:latin typeface="Tahoma"/>
                <a:cs typeface="Tahoma"/>
              </a:rPr>
              <a:t> </a:t>
            </a:r>
            <a:r>
              <a:rPr sz="800" dirty="0">
                <a:latin typeface="Tahoma"/>
                <a:cs typeface="Tahoma"/>
              </a:rPr>
              <a:t>п</a:t>
            </a:r>
            <a:r>
              <a:rPr sz="800" spc="10" dirty="0">
                <a:latin typeface="Tahoma"/>
                <a:cs typeface="Tahoma"/>
              </a:rPr>
              <a:t>ло</a:t>
            </a:r>
            <a:r>
              <a:rPr sz="800" spc="25" dirty="0">
                <a:latin typeface="Tahoma"/>
                <a:cs typeface="Tahoma"/>
              </a:rPr>
              <a:t>щ</a:t>
            </a:r>
            <a:r>
              <a:rPr sz="800" spc="10" dirty="0">
                <a:latin typeface="Tahoma"/>
                <a:cs typeface="Tahoma"/>
              </a:rPr>
              <a:t>а</a:t>
            </a:r>
            <a:r>
              <a:rPr sz="800" spc="15" dirty="0">
                <a:latin typeface="Tahoma"/>
                <a:cs typeface="Tahoma"/>
              </a:rPr>
              <a:t>д</a:t>
            </a:r>
            <a:r>
              <a:rPr sz="800" spc="20" dirty="0">
                <a:latin typeface="Tahoma"/>
                <a:cs typeface="Tahoma"/>
              </a:rPr>
              <a:t>к</a:t>
            </a:r>
            <a:r>
              <a:rPr sz="800" spc="10" dirty="0">
                <a:latin typeface="Tahoma"/>
                <a:cs typeface="Tahoma"/>
              </a:rPr>
              <a:t>и</a:t>
            </a:r>
            <a:endParaRPr sz="800">
              <a:latin typeface="Tahoma"/>
              <a:cs typeface="Tahoma"/>
            </a:endParaRPr>
          </a:p>
          <a:p>
            <a:pPr marL="336550">
              <a:lnSpc>
                <a:spcPct val="100000"/>
              </a:lnSpc>
              <a:spcBef>
                <a:spcPts val="765"/>
              </a:spcBef>
            </a:pPr>
            <a:r>
              <a:rPr sz="800" spc="70" dirty="0">
                <a:latin typeface="Microsoft Sans Serif"/>
                <a:cs typeface="Microsoft Sans Serif"/>
              </a:rPr>
              <a:t>-</a:t>
            </a:r>
            <a:r>
              <a:rPr sz="800" spc="-35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Tahoma"/>
                <a:cs typeface="Tahoma"/>
              </a:rPr>
              <a:t>п</a:t>
            </a:r>
            <a:r>
              <a:rPr sz="800" spc="35" dirty="0">
                <a:latin typeface="Tahoma"/>
                <a:cs typeface="Tahoma"/>
              </a:rPr>
              <a:t>р</a:t>
            </a:r>
            <a:r>
              <a:rPr sz="800" spc="30" dirty="0">
                <a:latin typeface="Tahoma"/>
                <a:cs typeface="Tahoma"/>
              </a:rPr>
              <a:t>еи</a:t>
            </a:r>
            <a:r>
              <a:rPr sz="800" spc="40" dirty="0">
                <a:latin typeface="Tahoma"/>
                <a:cs typeface="Tahoma"/>
              </a:rPr>
              <a:t>м</a:t>
            </a:r>
            <a:r>
              <a:rPr sz="800" spc="5" dirty="0">
                <a:latin typeface="Tahoma"/>
                <a:cs typeface="Tahoma"/>
              </a:rPr>
              <a:t>у</a:t>
            </a:r>
            <a:r>
              <a:rPr sz="800" spc="25" dirty="0">
                <a:latin typeface="Tahoma"/>
                <a:cs typeface="Tahoma"/>
              </a:rPr>
              <a:t>щ</a:t>
            </a:r>
            <a:r>
              <a:rPr sz="800" spc="40" dirty="0">
                <a:latin typeface="Tahoma"/>
                <a:cs typeface="Tahoma"/>
              </a:rPr>
              <a:t>е</a:t>
            </a:r>
            <a:r>
              <a:rPr sz="800" spc="20" dirty="0">
                <a:latin typeface="Tahoma"/>
                <a:cs typeface="Tahoma"/>
              </a:rPr>
              <a:t>с</a:t>
            </a:r>
            <a:r>
              <a:rPr sz="800" spc="5" dirty="0">
                <a:latin typeface="Tahoma"/>
                <a:cs typeface="Tahoma"/>
              </a:rPr>
              <a:t>т</a:t>
            </a:r>
            <a:r>
              <a:rPr sz="800" spc="-20" dirty="0">
                <a:latin typeface="Tahoma"/>
                <a:cs typeface="Tahoma"/>
              </a:rPr>
              <a:t>в</a:t>
            </a:r>
            <a:r>
              <a:rPr sz="800" spc="5" dirty="0">
                <a:latin typeface="Tahoma"/>
                <a:cs typeface="Tahoma"/>
              </a:rPr>
              <a:t>а</a:t>
            </a:r>
            <a:r>
              <a:rPr sz="800" spc="-105" dirty="0">
                <a:latin typeface="Tahoma"/>
                <a:cs typeface="Tahoma"/>
              </a:rPr>
              <a:t> </a:t>
            </a:r>
            <a:r>
              <a:rPr sz="800" dirty="0">
                <a:latin typeface="Tahoma"/>
                <a:cs typeface="Tahoma"/>
              </a:rPr>
              <a:t>п</a:t>
            </a:r>
            <a:r>
              <a:rPr sz="800" spc="10" dirty="0">
                <a:latin typeface="Tahoma"/>
                <a:cs typeface="Tahoma"/>
              </a:rPr>
              <a:t>л</a:t>
            </a:r>
            <a:r>
              <a:rPr sz="800" spc="15" dirty="0">
                <a:latin typeface="Tahoma"/>
                <a:cs typeface="Tahoma"/>
              </a:rPr>
              <a:t>о</a:t>
            </a:r>
            <a:r>
              <a:rPr sz="800" spc="25" dirty="0">
                <a:latin typeface="Tahoma"/>
                <a:cs typeface="Tahoma"/>
              </a:rPr>
              <a:t>щ</a:t>
            </a:r>
            <a:r>
              <a:rPr sz="800" spc="10" dirty="0">
                <a:latin typeface="Tahoma"/>
                <a:cs typeface="Tahoma"/>
              </a:rPr>
              <a:t>а</a:t>
            </a:r>
            <a:r>
              <a:rPr sz="800" spc="25" dirty="0">
                <a:latin typeface="Tahoma"/>
                <a:cs typeface="Tahoma"/>
              </a:rPr>
              <a:t>д</a:t>
            </a:r>
            <a:r>
              <a:rPr sz="800" spc="5" dirty="0">
                <a:latin typeface="Tahoma"/>
                <a:cs typeface="Tahoma"/>
              </a:rPr>
              <a:t>к</a:t>
            </a:r>
            <a:r>
              <a:rPr sz="800" spc="10" dirty="0">
                <a:latin typeface="Tahoma"/>
                <a:cs typeface="Tahoma"/>
              </a:rPr>
              <a:t>и</a:t>
            </a:r>
            <a:endParaRPr sz="800">
              <a:latin typeface="Tahoma"/>
              <a:cs typeface="Tahoma"/>
            </a:endParaRPr>
          </a:p>
          <a:p>
            <a:pPr marL="69215">
              <a:lnSpc>
                <a:spcPct val="100000"/>
              </a:lnSpc>
              <a:spcBef>
                <a:spcPts val="650"/>
              </a:spcBef>
            </a:pPr>
            <a:r>
              <a:rPr sz="800" spc="30" dirty="0">
                <a:solidFill>
                  <a:srgbClr val="3B3B45"/>
                </a:solidFill>
                <a:latin typeface="Microsoft Sans Serif"/>
                <a:cs typeface="Microsoft Sans Serif"/>
              </a:rPr>
              <a:t>*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ла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ир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ует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-20" dirty="0">
                <a:solidFill>
                  <a:srgbClr val="3B3B45"/>
                </a:solidFill>
                <a:latin typeface="Tahoma"/>
                <a:cs typeface="Tahoma"/>
              </a:rPr>
              <a:t>я</a:t>
            </a:r>
            <a:r>
              <a:rPr sz="800" spc="-12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75" dirty="0">
                <a:solidFill>
                  <a:srgbClr val="3B3B45"/>
                </a:solidFill>
                <a:latin typeface="Tahoma"/>
                <a:cs typeface="Tahoma"/>
              </a:rPr>
              <a:t>м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е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щ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е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ие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до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8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ез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д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е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то</a:t>
            </a:r>
            <a:r>
              <a:rPr sz="800" spc="-10" dirty="0">
                <a:solidFill>
                  <a:srgbClr val="3B3B45"/>
                </a:solidFill>
                <a:latin typeface="Tahoma"/>
                <a:cs typeface="Tahoma"/>
              </a:rPr>
              <a:t>в</a:t>
            </a:r>
            <a:endParaRPr sz="800">
              <a:latin typeface="Tahoma"/>
              <a:cs typeface="Tahoma"/>
            </a:endParaRPr>
          </a:p>
          <a:p>
            <a:pPr marL="69215">
              <a:lnSpc>
                <a:spcPct val="100000"/>
              </a:lnSpc>
              <a:spcBef>
                <a:spcPts val="600"/>
              </a:spcBef>
            </a:pPr>
            <a:r>
              <a:rPr sz="800" spc="-25" dirty="0">
                <a:solidFill>
                  <a:srgbClr val="3B3B45"/>
                </a:solidFill>
                <a:latin typeface="Tahoma"/>
                <a:cs typeface="Tahoma"/>
              </a:rPr>
              <a:t>**Доля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площади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офисных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помещений,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предназначенных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для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размещения</a:t>
            </a:r>
            <a:r>
              <a:rPr sz="800" spc="-12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резидентов</a:t>
            </a:r>
            <a:endParaRPr sz="800">
              <a:latin typeface="Tahoma"/>
              <a:cs typeface="Tahoma"/>
            </a:endParaRPr>
          </a:p>
          <a:p>
            <a:pPr marL="69215">
              <a:lnSpc>
                <a:spcPct val="100000"/>
              </a:lnSpc>
              <a:spcBef>
                <a:spcPts val="600"/>
              </a:spcBef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Источник: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веб</a:t>
            </a:r>
            <a:r>
              <a:rPr sz="800" spc="2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сайт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Государственной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информационной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3B3B45"/>
                </a:solidFill>
                <a:latin typeface="Tahoma"/>
                <a:cs typeface="Tahoma"/>
              </a:rPr>
              <a:t>системы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промышленности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(ГИСП)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Минпромторга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РФ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ahoma"/>
              <a:cs typeface="Tahoma"/>
            </a:endParaRPr>
          </a:p>
          <a:p>
            <a:pPr marL="67945">
              <a:lnSpc>
                <a:spcPct val="100000"/>
              </a:lnSpc>
            </a:pPr>
            <a:r>
              <a:rPr sz="1000" spc="-105" dirty="0">
                <a:solidFill>
                  <a:srgbClr val="3B3B45"/>
                </a:solidFill>
                <a:latin typeface="Tahoma"/>
                <a:cs typeface="Tahoma"/>
              </a:rPr>
              <a:t>11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31255" y="3994005"/>
            <a:ext cx="2450465" cy="2034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0030">
              <a:lnSpc>
                <a:spcPct val="100000"/>
              </a:lnSpc>
              <a:spcBef>
                <a:spcPts val="100"/>
              </a:spcBef>
            </a:pPr>
            <a:r>
              <a:rPr sz="2400" b="1" spc="140" dirty="0">
                <a:solidFill>
                  <a:srgbClr val="CC0033"/>
                </a:solidFill>
                <a:latin typeface="Arial"/>
                <a:cs typeface="Arial"/>
              </a:rPr>
              <a:t>26,</a:t>
            </a:r>
            <a:r>
              <a:rPr sz="2400" b="1" spc="175" dirty="0">
                <a:solidFill>
                  <a:srgbClr val="CC0033"/>
                </a:solidFill>
                <a:latin typeface="Arial"/>
                <a:cs typeface="Arial"/>
              </a:rPr>
              <a:t>3</a:t>
            </a:r>
            <a:r>
              <a:rPr sz="2400" b="1" spc="-275" dirty="0">
                <a:solidFill>
                  <a:srgbClr val="CC0033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CC0033"/>
                </a:solidFill>
                <a:latin typeface="Trebuchet MS"/>
                <a:cs typeface="Trebuchet MS"/>
              </a:rPr>
              <a:t>га</a:t>
            </a:r>
            <a:endParaRPr sz="1600">
              <a:latin typeface="Trebuchet MS"/>
              <a:cs typeface="Trebuchet MS"/>
            </a:endParaRPr>
          </a:p>
          <a:p>
            <a:pPr marR="267335" algn="just">
              <a:lnSpc>
                <a:spcPct val="100000"/>
              </a:lnSpc>
              <a:spcBef>
                <a:spcPts val="88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Ш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5" dirty="0">
                <a:latin typeface="Tahoma"/>
                <a:cs typeface="Tahoma"/>
              </a:rPr>
              <a:t>овс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45" dirty="0">
                <a:latin typeface="Tahoma"/>
                <a:cs typeface="Tahoma"/>
              </a:rPr>
              <a:t>ом 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84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ого  </a:t>
            </a:r>
            <a:r>
              <a:rPr sz="1200" spc="20" dirty="0">
                <a:latin typeface="Tahoma"/>
                <a:cs typeface="Tahoma"/>
              </a:rPr>
              <a:t>центра</a:t>
            </a:r>
            <a:endParaRPr sz="1200">
              <a:latin typeface="Tahoma"/>
              <a:cs typeface="Tahoma"/>
            </a:endParaRPr>
          </a:p>
          <a:p>
            <a:pPr marR="1085215">
              <a:lnSpc>
                <a:spcPct val="165800"/>
              </a:lnSpc>
              <a:spcBef>
                <a:spcPts val="80"/>
              </a:spcBef>
            </a:pPr>
            <a:r>
              <a:rPr sz="1200" spc="-120" dirty="0">
                <a:latin typeface="Tahoma"/>
                <a:cs typeface="Tahoma"/>
              </a:rPr>
              <a:t>1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з</a:t>
            </a:r>
            <a:r>
              <a:rPr sz="1200" spc="3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45" dirty="0">
                <a:latin typeface="Microsoft Sans Serif"/>
                <a:cs typeface="Microsoft Sans Serif"/>
              </a:rPr>
              <a:t>*  </a:t>
            </a:r>
            <a:r>
              <a:rPr sz="1200" spc="65" dirty="0">
                <a:latin typeface="Tahoma"/>
                <a:cs typeface="Tahoma"/>
              </a:rPr>
              <a:t>Н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логов</a:t>
            </a:r>
            <a:r>
              <a:rPr sz="1200" spc="2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25" dirty="0">
                <a:latin typeface="Tahoma"/>
                <a:cs typeface="Tahoma"/>
              </a:rPr>
              <a:t>го</a:t>
            </a:r>
            <a:r>
              <a:rPr sz="1200" spc="30" dirty="0">
                <a:latin typeface="Tahoma"/>
                <a:cs typeface="Tahoma"/>
              </a:rPr>
              <a:t>т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-50" dirty="0">
                <a:latin typeface="Tahoma"/>
                <a:cs typeface="Tahoma"/>
              </a:rPr>
              <a:t>,</a:t>
            </a:r>
            <a:endParaRPr sz="1200">
              <a:latin typeface="Tahoma"/>
              <a:cs typeface="Tahoma"/>
            </a:endParaRPr>
          </a:p>
          <a:p>
            <a:pPr marR="751205">
              <a:lnSpc>
                <a:spcPct val="100000"/>
              </a:lnSpc>
            </a:pPr>
            <a:r>
              <a:rPr sz="1200" spc="-125" dirty="0">
                <a:latin typeface="Tahoma"/>
                <a:cs typeface="Tahoma"/>
              </a:rPr>
              <a:t>I</a:t>
            </a:r>
            <a:r>
              <a:rPr sz="1200" spc="75" dirty="0">
                <a:latin typeface="Tahoma"/>
                <a:cs typeface="Tahoma"/>
              </a:rPr>
              <a:t>V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кл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й  </a:t>
            </a:r>
            <a:r>
              <a:rPr sz="1200" spc="30" dirty="0">
                <a:latin typeface="Tahoma"/>
                <a:cs typeface="Tahoma"/>
              </a:rPr>
              <a:t>опасности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519102" y="3994920"/>
            <a:ext cx="849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CC0033"/>
                </a:solidFill>
                <a:latin typeface="Trebuchet MS"/>
                <a:cs typeface="Trebuchet MS"/>
              </a:rPr>
              <a:t>7</a:t>
            </a:r>
            <a:r>
              <a:rPr sz="2400" b="1" spc="-33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2400" b="1" spc="270" dirty="0">
                <a:solidFill>
                  <a:srgbClr val="CC0033"/>
                </a:solidFill>
                <a:latin typeface="Arial"/>
                <a:cs typeface="Arial"/>
              </a:rPr>
              <a:t>000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982398" y="4272288"/>
            <a:ext cx="436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10" dirty="0">
                <a:solidFill>
                  <a:srgbClr val="CC0033"/>
                </a:solidFill>
                <a:latin typeface="Trebuchet MS"/>
                <a:cs typeface="Trebuchet MS"/>
              </a:rPr>
              <a:t>к</a:t>
            </a:r>
            <a:r>
              <a:rPr sz="1400" b="1" spc="-10" dirty="0">
                <a:solidFill>
                  <a:srgbClr val="CC0033"/>
                </a:solidFill>
                <a:latin typeface="Trebuchet MS"/>
                <a:cs typeface="Trebuchet MS"/>
              </a:rPr>
              <a:t>в</a:t>
            </a:r>
            <a:r>
              <a:rPr sz="1400" b="1" spc="-100" dirty="0">
                <a:solidFill>
                  <a:srgbClr val="CC0033"/>
                </a:solidFill>
                <a:latin typeface="Trebuchet MS"/>
                <a:cs typeface="Trebuchet MS"/>
              </a:rPr>
              <a:t>.</a:t>
            </a:r>
            <a:r>
              <a:rPr sz="1400" b="1" spc="-13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400" b="1" spc="75" dirty="0">
                <a:solidFill>
                  <a:srgbClr val="CC0033"/>
                </a:solidFill>
                <a:latin typeface="Trebuchet MS"/>
                <a:cs typeface="Trebuchet MS"/>
              </a:rPr>
              <a:t>м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71" name="object 7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56810" y="8743166"/>
            <a:ext cx="323374" cy="3420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9047" y="9460581"/>
            <a:ext cx="1593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3B3B45"/>
                </a:solidFill>
                <a:latin typeface="Tahoma"/>
                <a:cs typeface="Tahoma"/>
              </a:rPr>
              <a:t>12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999219" y="7021067"/>
            <a:ext cx="375285" cy="1176655"/>
          </a:xfrm>
          <a:custGeom>
            <a:avLst/>
            <a:gdLst/>
            <a:ahLst/>
            <a:cxnLst/>
            <a:rect l="l" t="t" r="r" b="b"/>
            <a:pathLst>
              <a:path w="375285" h="1176654">
                <a:moveTo>
                  <a:pt x="374904" y="724916"/>
                </a:moveTo>
                <a:lnTo>
                  <a:pt x="276021" y="626364"/>
                </a:lnTo>
                <a:lnTo>
                  <a:pt x="0" y="901446"/>
                </a:lnTo>
                <a:lnTo>
                  <a:pt x="276021" y="1176528"/>
                </a:lnTo>
                <a:lnTo>
                  <a:pt x="374904" y="1077976"/>
                </a:lnTo>
                <a:lnTo>
                  <a:pt x="374904" y="724916"/>
                </a:lnTo>
                <a:close/>
              </a:path>
              <a:path w="375285" h="1176654">
                <a:moveTo>
                  <a:pt x="374904" y="98831"/>
                </a:moveTo>
                <a:lnTo>
                  <a:pt x="276021" y="0"/>
                </a:lnTo>
                <a:lnTo>
                  <a:pt x="0" y="275844"/>
                </a:lnTo>
                <a:lnTo>
                  <a:pt x="276021" y="551688"/>
                </a:lnTo>
                <a:lnTo>
                  <a:pt x="374904" y="452856"/>
                </a:lnTo>
                <a:lnTo>
                  <a:pt x="374904" y="9883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54543" y="6988905"/>
            <a:ext cx="395605" cy="1189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115">
              <a:lnSpc>
                <a:spcPts val="1785"/>
              </a:lnSpc>
              <a:spcBef>
                <a:spcPts val="95"/>
              </a:spcBef>
            </a:pPr>
            <a:r>
              <a:rPr sz="1600" b="1" spc="-20" dirty="0">
                <a:solidFill>
                  <a:srgbClr val="CC0033"/>
                </a:solidFill>
                <a:latin typeface="Arial"/>
                <a:cs typeface="Arial"/>
              </a:rPr>
              <a:t>15</a:t>
            </a:r>
            <a:endParaRPr sz="1600">
              <a:latin typeface="Arial"/>
              <a:cs typeface="Arial"/>
            </a:endParaRPr>
          </a:p>
          <a:p>
            <a:pPr marL="165735" marR="5080" indent="-86995">
              <a:lnSpc>
                <a:spcPts val="1150"/>
              </a:lnSpc>
              <a:spcBef>
                <a:spcPts val="145"/>
              </a:spcBef>
            </a:pPr>
            <a:r>
              <a:rPr sz="1200" spc="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с.  е</a:t>
            </a:r>
            <a:r>
              <a:rPr sz="1200" spc="-5" dirty="0">
                <a:latin typeface="Tahoma"/>
                <a:cs typeface="Tahoma"/>
              </a:rPr>
              <a:t>д.</a:t>
            </a:r>
            <a:endParaRPr sz="1200">
              <a:latin typeface="Tahoma"/>
              <a:cs typeface="Tahoma"/>
            </a:endParaRPr>
          </a:p>
          <a:p>
            <a:pPr marL="123189">
              <a:lnSpc>
                <a:spcPts val="1785"/>
              </a:lnSpc>
              <a:spcBef>
                <a:spcPts val="695"/>
              </a:spcBef>
            </a:pPr>
            <a:r>
              <a:rPr sz="1600" b="1" spc="120" dirty="0">
                <a:solidFill>
                  <a:srgbClr val="CC0033"/>
                </a:solidFill>
                <a:latin typeface="Arial"/>
                <a:cs typeface="Arial"/>
              </a:rPr>
              <a:t>35</a:t>
            </a:r>
            <a:endParaRPr sz="1600">
              <a:latin typeface="Arial"/>
              <a:cs typeface="Arial"/>
            </a:endParaRPr>
          </a:p>
          <a:p>
            <a:pPr marL="80645" marR="5080" indent="-81280">
              <a:lnSpc>
                <a:spcPct val="80000"/>
              </a:lnSpc>
              <a:spcBef>
                <a:spcPts val="15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рд 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dirty="0">
                <a:latin typeface="Tahoma"/>
                <a:cs typeface="Tahoma"/>
              </a:rPr>
              <a:t>б.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0043" y="9079927"/>
            <a:ext cx="52914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*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ла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ир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у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е</a:t>
            </a:r>
            <a:r>
              <a:rPr sz="800" spc="35" dirty="0">
                <a:solidFill>
                  <a:srgbClr val="3B3B45"/>
                </a:solidFill>
                <a:latin typeface="Tahoma"/>
                <a:cs typeface="Tahoma"/>
              </a:rPr>
              <a:t>м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ое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з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-15" dirty="0">
                <a:solidFill>
                  <a:srgbClr val="3B3B45"/>
                </a:solidFill>
                <a:latin typeface="Tahoma"/>
                <a:cs typeface="Tahoma"/>
              </a:rPr>
              <a:t>ч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е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ие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Источник: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веб</a:t>
            </a:r>
            <a:r>
              <a:rPr sz="800" spc="2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сайт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Государственной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информационной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3B3B45"/>
                </a:solidFill>
                <a:latin typeface="Tahoma"/>
                <a:cs typeface="Tahoma"/>
              </a:rPr>
              <a:t>системы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промышленности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(ГИСП)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Минпромторга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РФ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62711" y="3662171"/>
            <a:ext cx="3011805" cy="784860"/>
            <a:chOff x="362711" y="3662171"/>
            <a:chExt cx="3011805" cy="784860"/>
          </a:xfrm>
        </p:grpSpPr>
        <p:sp>
          <p:nvSpPr>
            <p:cNvPr id="10" name="object 10"/>
            <p:cNvSpPr/>
            <p:nvPr/>
          </p:nvSpPr>
          <p:spPr>
            <a:xfrm>
              <a:off x="362712" y="3947159"/>
              <a:ext cx="3011805" cy="52069"/>
            </a:xfrm>
            <a:custGeom>
              <a:avLst/>
              <a:gdLst/>
              <a:ahLst/>
              <a:cxnLst/>
              <a:rect l="l" t="t" r="r" b="b"/>
              <a:pathLst>
                <a:path w="3011804" h="52070">
                  <a:moveTo>
                    <a:pt x="3011424" y="0"/>
                  </a:moveTo>
                  <a:lnTo>
                    <a:pt x="1507236" y="0"/>
                  </a:lnTo>
                  <a:lnTo>
                    <a:pt x="1504188" y="0"/>
                  </a:lnTo>
                  <a:lnTo>
                    <a:pt x="0" y="0"/>
                  </a:lnTo>
                  <a:lnTo>
                    <a:pt x="0" y="51816"/>
                  </a:lnTo>
                  <a:lnTo>
                    <a:pt x="1504188" y="51816"/>
                  </a:lnTo>
                  <a:lnTo>
                    <a:pt x="1507236" y="51816"/>
                  </a:lnTo>
                  <a:lnTo>
                    <a:pt x="3011424" y="51816"/>
                  </a:lnTo>
                  <a:lnTo>
                    <a:pt x="3011424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6756" y="3662171"/>
              <a:ext cx="783590" cy="784860"/>
            </a:xfrm>
            <a:custGeom>
              <a:avLst/>
              <a:gdLst/>
              <a:ahLst/>
              <a:cxnLst/>
              <a:rect l="l" t="t" r="r" b="b"/>
              <a:pathLst>
                <a:path w="783589" h="784860">
                  <a:moveTo>
                    <a:pt x="391668" y="0"/>
                  </a:moveTo>
                  <a:lnTo>
                    <a:pt x="0" y="392429"/>
                  </a:lnTo>
                  <a:lnTo>
                    <a:pt x="391668" y="784859"/>
                  </a:lnTo>
                  <a:lnTo>
                    <a:pt x="783336" y="392429"/>
                  </a:lnTo>
                  <a:lnTo>
                    <a:pt x="391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17542" y="3884680"/>
              <a:ext cx="317500" cy="454659"/>
            </a:xfrm>
            <a:custGeom>
              <a:avLst/>
              <a:gdLst/>
              <a:ahLst/>
              <a:cxnLst/>
              <a:rect l="l" t="t" r="r" b="b"/>
              <a:pathLst>
                <a:path w="317500" h="454660">
                  <a:moveTo>
                    <a:pt x="52641" y="119659"/>
                  </a:moveTo>
                  <a:lnTo>
                    <a:pt x="13665" y="119659"/>
                  </a:lnTo>
                  <a:lnTo>
                    <a:pt x="0" y="302831"/>
                  </a:lnTo>
                  <a:lnTo>
                    <a:pt x="150977" y="454152"/>
                  </a:lnTo>
                  <a:lnTo>
                    <a:pt x="271937" y="332905"/>
                  </a:lnTo>
                  <a:lnTo>
                    <a:pt x="69100" y="332905"/>
                  </a:lnTo>
                  <a:lnTo>
                    <a:pt x="52641" y="119659"/>
                  </a:lnTo>
                  <a:close/>
                </a:path>
                <a:path w="317500" h="454660">
                  <a:moveTo>
                    <a:pt x="148882" y="190474"/>
                  </a:moveTo>
                  <a:lnTo>
                    <a:pt x="117208" y="190474"/>
                  </a:lnTo>
                  <a:lnTo>
                    <a:pt x="74574" y="222224"/>
                  </a:lnTo>
                  <a:lnTo>
                    <a:pt x="83108" y="332905"/>
                  </a:lnTo>
                  <a:lnTo>
                    <a:pt x="161061" y="332905"/>
                  </a:lnTo>
                  <a:lnTo>
                    <a:pt x="161061" y="280212"/>
                  </a:lnTo>
                  <a:lnTo>
                    <a:pt x="164109" y="277164"/>
                  </a:lnTo>
                  <a:lnTo>
                    <a:pt x="316992" y="277164"/>
                  </a:lnTo>
                  <a:lnTo>
                    <a:pt x="316992" y="252133"/>
                  </a:lnTo>
                  <a:lnTo>
                    <a:pt x="151930" y="252133"/>
                  </a:lnTo>
                  <a:lnTo>
                    <a:pt x="148882" y="249085"/>
                  </a:lnTo>
                  <a:lnTo>
                    <a:pt x="148882" y="190474"/>
                  </a:lnTo>
                  <a:close/>
                </a:path>
                <a:path w="317500" h="454660">
                  <a:moveTo>
                    <a:pt x="216496" y="290601"/>
                  </a:moveTo>
                  <a:lnTo>
                    <a:pt x="173863" y="290601"/>
                  </a:lnTo>
                  <a:lnTo>
                    <a:pt x="173863" y="332905"/>
                  </a:lnTo>
                  <a:lnTo>
                    <a:pt x="216496" y="332905"/>
                  </a:lnTo>
                  <a:lnTo>
                    <a:pt x="216496" y="290601"/>
                  </a:lnTo>
                  <a:close/>
                </a:path>
                <a:path w="317500" h="454660">
                  <a:moveTo>
                    <a:pt x="316992" y="277164"/>
                  </a:moveTo>
                  <a:lnTo>
                    <a:pt x="227457" y="277164"/>
                  </a:lnTo>
                  <a:lnTo>
                    <a:pt x="230505" y="280212"/>
                  </a:lnTo>
                  <a:lnTo>
                    <a:pt x="230505" y="332905"/>
                  </a:lnTo>
                  <a:lnTo>
                    <a:pt x="271937" y="332905"/>
                  </a:lnTo>
                  <a:lnTo>
                    <a:pt x="316992" y="287743"/>
                  </a:lnTo>
                  <a:lnTo>
                    <a:pt x="316992" y="277164"/>
                  </a:lnTo>
                  <a:close/>
                </a:path>
                <a:path w="317500" h="454660">
                  <a:moveTo>
                    <a:pt x="232943" y="190474"/>
                  </a:moveTo>
                  <a:lnTo>
                    <a:pt x="201269" y="190474"/>
                  </a:lnTo>
                  <a:lnTo>
                    <a:pt x="162280" y="219163"/>
                  </a:lnTo>
                  <a:lnTo>
                    <a:pt x="162280" y="249085"/>
                  </a:lnTo>
                  <a:lnTo>
                    <a:pt x="159245" y="252133"/>
                  </a:lnTo>
                  <a:lnTo>
                    <a:pt x="235991" y="252133"/>
                  </a:lnTo>
                  <a:lnTo>
                    <a:pt x="232943" y="249085"/>
                  </a:lnTo>
                  <a:lnTo>
                    <a:pt x="232943" y="190474"/>
                  </a:lnTo>
                  <a:close/>
                </a:path>
                <a:path w="317500" h="454660">
                  <a:moveTo>
                    <a:pt x="316992" y="190474"/>
                  </a:moveTo>
                  <a:lnTo>
                    <a:pt x="285318" y="190474"/>
                  </a:lnTo>
                  <a:lnTo>
                    <a:pt x="246341" y="219163"/>
                  </a:lnTo>
                  <a:lnTo>
                    <a:pt x="246341" y="249085"/>
                  </a:lnTo>
                  <a:lnTo>
                    <a:pt x="243293" y="252133"/>
                  </a:lnTo>
                  <a:lnTo>
                    <a:pt x="316992" y="252133"/>
                  </a:lnTo>
                  <a:lnTo>
                    <a:pt x="316992" y="190474"/>
                  </a:lnTo>
                  <a:close/>
                </a:path>
                <a:path w="317500" h="454660">
                  <a:moveTo>
                    <a:pt x="43510" y="54330"/>
                  </a:moveTo>
                  <a:lnTo>
                    <a:pt x="33769" y="54330"/>
                  </a:lnTo>
                  <a:lnTo>
                    <a:pt x="27063" y="61048"/>
                  </a:lnTo>
                  <a:lnTo>
                    <a:pt x="27063" y="78143"/>
                  </a:lnTo>
                  <a:lnTo>
                    <a:pt x="33769" y="84861"/>
                  </a:lnTo>
                  <a:lnTo>
                    <a:pt x="48387" y="84861"/>
                  </a:lnTo>
                  <a:lnTo>
                    <a:pt x="54470" y="81191"/>
                  </a:lnTo>
                  <a:lnTo>
                    <a:pt x="56424" y="74706"/>
                  </a:lnTo>
                  <a:lnTo>
                    <a:pt x="56908" y="73253"/>
                  </a:lnTo>
                  <a:lnTo>
                    <a:pt x="58127" y="72034"/>
                  </a:lnTo>
                  <a:lnTo>
                    <a:pt x="61785" y="70815"/>
                  </a:lnTo>
                  <a:lnTo>
                    <a:pt x="84919" y="70815"/>
                  </a:lnTo>
                  <a:lnTo>
                    <a:pt x="85136" y="70733"/>
                  </a:lnTo>
                  <a:lnTo>
                    <a:pt x="90411" y="66535"/>
                  </a:lnTo>
                  <a:lnTo>
                    <a:pt x="91630" y="65316"/>
                  </a:lnTo>
                  <a:lnTo>
                    <a:pt x="93459" y="64096"/>
                  </a:lnTo>
                  <a:lnTo>
                    <a:pt x="186042" y="64096"/>
                  </a:lnTo>
                  <a:lnTo>
                    <a:pt x="186042" y="56159"/>
                  </a:lnTo>
                  <a:lnTo>
                    <a:pt x="49606" y="56159"/>
                  </a:lnTo>
                  <a:lnTo>
                    <a:pt x="45948" y="54940"/>
                  </a:lnTo>
                  <a:lnTo>
                    <a:pt x="44729" y="54940"/>
                  </a:lnTo>
                  <a:lnTo>
                    <a:pt x="43510" y="54330"/>
                  </a:lnTo>
                  <a:close/>
                </a:path>
                <a:path w="317500" h="454660">
                  <a:moveTo>
                    <a:pt x="184105" y="73253"/>
                  </a:moveTo>
                  <a:lnTo>
                    <a:pt x="145834" y="73253"/>
                  </a:lnTo>
                  <a:lnTo>
                    <a:pt x="148272" y="76923"/>
                  </a:lnTo>
                  <a:lnTo>
                    <a:pt x="152539" y="81191"/>
                  </a:lnTo>
                  <a:lnTo>
                    <a:pt x="158026" y="83629"/>
                  </a:lnTo>
                  <a:lnTo>
                    <a:pt x="164109" y="83629"/>
                  </a:lnTo>
                  <a:lnTo>
                    <a:pt x="172931" y="83082"/>
                  </a:lnTo>
                  <a:lnTo>
                    <a:pt x="179871" y="79211"/>
                  </a:lnTo>
                  <a:lnTo>
                    <a:pt x="184105" y="73253"/>
                  </a:lnTo>
                  <a:close/>
                </a:path>
                <a:path w="317500" h="454660">
                  <a:moveTo>
                    <a:pt x="186042" y="64096"/>
                  </a:moveTo>
                  <a:lnTo>
                    <a:pt x="97116" y="64096"/>
                  </a:lnTo>
                  <a:lnTo>
                    <a:pt x="98933" y="64706"/>
                  </a:lnTo>
                  <a:lnTo>
                    <a:pt x="100152" y="65925"/>
                  </a:lnTo>
                  <a:lnTo>
                    <a:pt x="106160" y="71088"/>
                  </a:lnTo>
                  <a:lnTo>
                    <a:pt x="113023" y="74706"/>
                  </a:lnTo>
                  <a:lnTo>
                    <a:pt x="120458" y="76835"/>
                  </a:lnTo>
                  <a:lnTo>
                    <a:pt x="128181" y="77533"/>
                  </a:lnTo>
                  <a:lnTo>
                    <a:pt x="132435" y="77533"/>
                  </a:lnTo>
                  <a:lnTo>
                    <a:pt x="136702" y="76923"/>
                  </a:lnTo>
                  <a:lnTo>
                    <a:pt x="140970" y="75082"/>
                  </a:lnTo>
                  <a:lnTo>
                    <a:pt x="141579" y="75082"/>
                  </a:lnTo>
                  <a:lnTo>
                    <a:pt x="145834" y="73253"/>
                  </a:lnTo>
                  <a:lnTo>
                    <a:pt x="184105" y="73253"/>
                  </a:lnTo>
                  <a:lnTo>
                    <a:pt x="184413" y="72819"/>
                  </a:lnTo>
                  <a:lnTo>
                    <a:pt x="185919" y="65316"/>
                  </a:lnTo>
                  <a:lnTo>
                    <a:pt x="186042" y="64096"/>
                  </a:lnTo>
                  <a:close/>
                </a:path>
                <a:path w="317500" h="454660">
                  <a:moveTo>
                    <a:pt x="84919" y="70815"/>
                  </a:moveTo>
                  <a:lnTo>
                    <a:pt x="63614" y="70815"/>
                  </a:lnTo>
                  <a:lnTo>
                    <a:pt x="65443" y="71424"/>
                  </a:lnTo>
                  <a:lnTo>
                    <a:pt x="72082" y="73405"/>
                  </a:lnTo>
                  <a:lnTo>
                    <a:pt x="78836" y="73099"/>
                  </a:lnTo>
                  <a:lnTo>
                    <a:pt x="84919" y="70815"/>
                  </a:lnTo>
                  <a:close/>
                </a:path>
                <a:path w="317500" h="454660">
                  <a:moveTo>
                    <a:pt x="77622" y="31737"/>
                  </a:moveTo>
                  <a:lnTo>
                    <a:pt x="75184" y="31737"/>
                  </a:lnTo>
                  <a:lnTo>
                    <a:pt x="67752" y="33044"/>
                  </a:lnTo>
                  <a:lnTo>
                    <a:pt x="61402" y="36698"/>
                  </a:lnTo>
                  <a:lnTo>
                    <a:pt x="56765" y="42297"/>
                  </a:lnTo>
                  <a:lnTo>
                    <a:pt x="54470" y="49441"/>
                  </a:lnTo>
                  <a:lnTo>
                    <a:pt x="52641" y="54940"/>
                  </a:lnTo>
                  <a:lnTo>
                    <a:pt x="49606" y="56159"/>
                  </a:lnTo>
                  <a:lnTo>
                    <a:pt x="186042" y="56159"/>
                  </a:lnTo>
                  <a:lnTo>
                    <a:pt x="180555" y="48221"/>
                  </a:lnTo>
                  <a:lnTo>
                    <a:pt x="172643" y="45173"/>
                  </a:lnTo>
                  <a:lnTo>
                    <a:pt x="170205" y="43954"/>
                  </a:lnTo>
                  <a:lnTo>
                    <a:pt x="168376" y="41503"/>
                  </a:lnTo>
                  <a:lnTo>
                    <a:pt x="168376" y="38455"/>
                  </a:lnTo>
                  <a:lnTo>
                    <a:pt x="167539" y="34798"/>
                  </a:lnTo>
                  <a:lnTo>
                    <a:pt x="84924" y="34798"/>
                  </a:lnTo>
                  <a:lnTo>
                    <a:pt x="82499" y="32956"/>
                  </a:lnTo>
                  <a:lnTo>
                    <a:pt x="77622" y="31737"/>
                  </a:lnTo>
                  <a:close/>
                </a:path>
                <a:path w="317500" h="454660">
                  <a:moveTo>
                    <a:pt x="129387" y="0"/>
                  </a:moveTo>
                  <a:lnTo>
                    <a:pt x="91630" y="28689"/>
                  </a:lnTo>
                  <a:lnTo>
                    <a:pt x="89801" y="33578"/>
                  </a:lnTo>
                  <a:lnTo>
                    <a:pt x="84924" y="34798"/>
                  </a:lnTo>
                  <a:lnTo>
                    <a:pt x="167539" y="34798"/>
                  </a:lnTo>
                  <a:lnTo>
                    <a:pt x="164940" y="23435"/>
                  </a:lnTo>
                  <a:lnTo>
                    <a:pt x="156421" y="11217"/>
                  </a:lnTo>
                  <a:lnTo>
                    <a:pt x="144132" y="3004"/>
                  </a:lnTo>
                  <a:lnTo>
                    <a:pt x="129387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85722" y="3771137"/>
              <a:ext cx="567055" cy="568960"/>
            </a:xfrm>
            <a:custGeom>
              <a:avLst/>
              <a:gdLst/>
              <a:ahLst/>
              <a:cxnLst/>
              <a:rect l="l" t="t" r="r" b="b"/>
              <a:pathLst>
                <a:path w="567055" h="568960">
                  <a:moveTo>
                    <a:pt x="0" y="284225"/>
                  </a:moveTo>
                  <a:lnTo>
                    <a:pt x="283464" y="0"/>
                  </a:lnTo>
                  <a:lnTo>
                    <a:pt x="566928" y="284225"/>
                  </a:lnTo>
                  <a:lnTo>
                    <a:pt x="283464" y="568451"/>
                  </a:lnTo>
                  <a:lnTo>
                    <a:pt x="0" y="284225"/>
                  </a:lnTo>
                  <a:close/>
                </a:path>
              </a:pathLst>
            </a:custGeom>
            <a:ln w="381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99357" y="3637742"/>
            <a:ext cx="315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45" dirty="0">
                <a:solidFill>
                  <a:srgbClr val="B7B7B7"/>
                </a:solidFill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85388" y="3662171"/>
            <a:ext cx="3011805" cy="784860"/>
            <a:chOff x="3485388" y="3662171"/>
            <a:chExt cx="3011805" cy="784860"/>
          </a:xfrm>
        </p:grpSpPr>
        <p:sp>
          <p:nvSpPr>
            <p:cNvPr id="16" name="object 16"/>
            <p:cNvSpPr/>
            <p:nvPr/>
          </p:nvSpPr>
          <p:spPr>
            <a:xfrm>
              <a:off x="3485388" y="3947159"/>
              <a:ext cx="3011805" cy="52069"/>
            </a:xfrm>
            <a:custGeom>
              <a:avLst/>
              <a:gdLst/>
              <a:ahLst/>
              <a:cxnLst/>
              <a:rect l="l" t="t" r="r" b="b"/>
              <a:pathLst>
                <a:path w="3011804" h="52070">
                  <a:moveTo>
                    <a:pt x="3011424" y="0"/>
                  </a:moveTo>
                  <a:lnTo>
                    <a:pt x="1505712" y="0"/>
                  </a:lnTo>
                  <a:lnTo>
                    <a:pt x="1504188" y="0"/>
                  </a:lnTo>
                  <a:lnTo>
                    <a:pt x="0" y="0"/>
                  </a:lnTo>
                  <a:lnTo>
                    <a:pt x="0" y="51816"/>
                  </a:lnTo>
                  <a:lnTo>
                    <a:pt x="1504188" y="51816"/>
                  </a:lnTo>
                  <a:lnTo>
                    <a:pt x="1505712" y="51816"/>
                  </a:lnTo>
                  <a:lnTo>
                    <a:pt x="3011424" y="51816"/>
                  </a:lnTo>
                  <a:lnTo>
                    <a:pt x="3011424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97908" y="3662171"/>
              <a:ext cx="784860" cy="784860"/>
            </a:xfrm>
            <a:custGeom>
              <a:avLst/>
              <a:gdLst/>
              <a:ahLst/>
              <a:cxnLst/>
              <a:rect l="l" t="t" r="r" b="b"/>
              <a:pathLst>
                <a:path w="784860" h="784860">
                  <a:moveTo>
                    <a:pt x="392430" y="0"/>
                  </a:moveTo>
                  <a:lnTo>
                    <a:pt x="0" y="392429"/>
                  </a:lnTo>
                  <a:lnTo>
                    <a:pt x="392430" y="784859"/>
                  </a:lnTo>
                  <a:lnTo>
                    <a:pt x="784860" y="392429"/>
                  </a:lnTo>
                  <a:lnTo>
                    <a:pt x="3924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38701" y="3884680"/>
              <a:ext cx="318770" cy="454659"/>
            </a:xfrm>
            <a:custGeom>
              <a:avLst/>
              <a:gdLst/>
              <a:ahLst/>
              <a:cxnLst/>
              <a:rect l="l" t="t" r="r" b="b"/>
              <a:pathLst>
                <a:path w="318770" h="454660">
                  <a:moveTo>
                    <a:pt x="52895" y="119659"/>
                  </a:moveTo>
                  <a:lnTo>
                    <a:pt x="13728" y="119659"/>
                  </a:lnTo>
                  <a:lnTo>
                    <a:pt x="0" y="302831"/>
                  </a:lnTo>
                  <a:lnTo>
                    <a:pt x="151701" y="454152"/>
                  </a:lnTo>
                  <a:lnTo>
                    <a:pt x="273244" y="332905"/>
                  </a:lnTo>
                  <a:lnTo>
                    <a:pt x="69418" y="332905"/>
                  </a:lnTo>
                  <a:lnTo>
                    <a:pt x="52895" y="119659"/>
                  </a:lnTo>
                  <a:close/>
                </a:path>
                <a:path w="318770" h="454660">
                  <a:moveTo>
                    <a:pt x="149593" y="190474"/>
                  </a:moveTo>
                  <a:lnTo>
                    <a:pt x="117767" y="190474"/>
                  </a:lnTo>
                  <a:lnTo>
                    <a:pt x="74930" y="222224"/>
                  </a:lnTo>
                  <a:lnTo>
                    <a:pt x="83502" y="332905"/>
                  </a:lnTo>
                  <a:lnTo>
                    <a:pt x="161836" y="332905"/>
                  </a:lnTo>
                  <a:lnTo>
                    <a:pt x="161836" y="280212"/>
                  </a:lnTo>
                  <a:lnTo>
                    <a:pt x="164896" y="277164"/>
                  </a:lnTo>
                  <a:lnTo>
                    <a:pt x="318516" y="277164"/>
                  </a:lnTo>
                  <a:lnTo>
                    <a:pt x="318516" y="252133"/>
                  </a:lnTo>
                  <a:lnTo>
                    <a:pt x="152654" y="252133"/>
                  </a:lnTo>
                  <a:lnTo>
                    <a:pt x="149593" y="249085"/>
                  </a:lnTo>
                  <a:lnTo>
                    <a:pt x="149593" y="190474"/>
                  </a:lnTo>
                  <a:close/>
                </a:path>
                <a:path w="318770" h="454660">
                  <a:moveTo>
                    <a:pt x="217525" y="290601"/>
                  </a:moveTo>
                  <a:lnTo>
                    <a:pt x="174688" y="290601"/>
                  </a:lnTo>
                  <a:lnTo>
                    <a:pt x="174688" y="332905"/>
                  </a:lnTo>
                  <a:lnTo>
                    <a:pt x="217525" y="332905"/>
                  </a:lnTo>
                  <a:lnTo>
                    <a:pt x="217525" y="290601"/>
                  </a:lnTo>
                  <a:close/>
                </a:path>
                <a:path w="318770" h="454660">
                  <a:moveTo>
                    <a:pt x="318516" y="277164"/>
                  </a:moveTo>
                  <a:lnTo>
                    <a:pt x="228549" y="277164"/>
                  </a:lnTo>
                  <a:lnTo>
                    <a:pt x="231609" y="280212"/>
                  </a:lnTo>
                  <a:lnTo>
                    <a:pt x="231609" y="332905"/>
                  </a:lnTo>
                  <a:lnTo>
                    <a:pt x="273244" y="332905"/>
                  </a:lnTo>
                  <a:lnTo>
                    <a:pt x="318516" y="287743"/>
                  </a:lnTo>
                  <a:lnTo>
                    <a:pt x="318516" y="277164"/>
                  </a:lnTo>
                  <a:close/>
                </a:path>
                <a:path w="318770" h="454660">
                  <a:moveTo>
                    <a:pt x="234048" y="190474"/>
                  </a:moveTo>
                  <a:lnTo>
                    <a:pt x="202234" y="190474"/>
                  </a:lnTo>
                  <a:lnTo>
                    <a:pt x="163055" y="219163"/>
                  </a:lnTo>
                  <a:lnTo>
                    <a:pt x="163055" y="249085"/>
                  </a:lnTo>
                  <a:lnTo>
                    <a:pt x="159994" y="252133"/>
                  </a:lnTo>
                  <a:lnTo>
                    <a:pt x="237109" y="252133"/>
                  </a:lnTo>
                  <a:lnTo>
                    <a:pt x="234048" y="249085"/>
                  </a:lnTo>
                  <a:lnTo>
                    <a:pt x="234048" y="190474"/>
                  </a:lnTo>
                  <a:close/>
                </a:path>
                <a:path w="318770" h="454660">
                  <a:moveTo>
                    <a:pt x="318516" y="190474"/>
                  </a:moveTo>
                  <a:lnTo>
                    <a:pt x="286689" y="190474"/>
                  </a:lnTo>
                  <a:lnTo>
                    <a:pt x="247523" y="219163"/>
                  </a:lnTo>
                  <a:lnTo>
                    <a:pt x="247523" y="249085"/>
                  </a:lnTo>
                  <a:lnTo>
                    <a:pt x="244462" y="252133"/>
                  </a:lnTo>
                  <a:lnTo>
                    <a:pt x="318516" y="252133"/>
                  </a:lnTo>
                  <a:lnTo>
                    <a:pt x="318516" y="190474"/>
                  </a:lnTo>
                  <a:close/>
                </a:path>
                <a:path w="318770" h="454660">
                  <a:moveTo>
                    <a:pt x="43713" y="54330"/>
                  </a:moveTo>
                  <a:lnTo>
                    <a:pt x="33921" y="54330"/>
                  </a:lnTo>
                  <a:lnTo>
                    <a:pt x="27190" y="61048"/>
                  </a:lnTo>
                  <a:lnTo>
                    <a:pt x="27190" y="78143"/>
                  </a:lnTo>
                  <a:lnTo>
                    <a:pt x="33921" y="84861"/>
                  </a:lnTo>
                  <a:lnTo>
                    <a:pt x="48615" y="84861"/>
                  </a:lnTo>
                  <a:lnTo>
                    <a:pt x="54724" y="81191"/>
                  </a:lnTo>
                  <a:lnTo>
                    <a:pt x="56691" y="74706"/>
                  </a:lnTo>
                  <a:lnTo>
                    <a:pt x="57175" y="73253"/>
                  </a:lnTo>
                  <a:lnTo>
                    <a:pt x="58407" y="72034"/>
                  </a:lnTo>
                  <a:lnTo>
                    <a:pt x="62077" y="70815"/>
                  </a:lnTo>
                  <a:lnTo>
                    <a:pt x="85326" y="70815"/>
                  </a:lnTo>
                  <a:lnTo>
                    <a:pt x="85545" y="70733"/>
                  </a:lnTo>
                  <a:lnTo>
                    <a:pt x="90843" y="66535"/>
                  </a:lnTo>
                  <a:lnTo>
                    <a:pt x="92062" y="65316"/>
                  </a:lnTo>
                  <a:lnTo>
                    <a:pt x="93903" y="64096"/>
                  </a:lnTo>
                  <a:lnTo>
                    <a:pt x="186931" y="64096"/>
                  </a:lnTo>
                  <a:lnTo>
                    <a:pt x="186931" y="56159"/>
                  </a:lnTo>
                  <a:lnTo>
                    <a:pt x="49834" y="56159"/>
                  </a:lnTo>
                  <a:lnTo>
                    <a:pt x="46164" y="54940"/>
                  </a:lnTo>
                  <a:lnTo>
                    <a:pt x="44932" y="54940"/>
                  </a:lnTo>
                  <a:lnTo>
                    <a:pt x="43713" y="54330"/>
                  </a:lnTo>
                  <a:close/>
                </a:path>
                <a:path w="318770" h="454660">
                  <a:moveTo>
                    <a:pt x="184985" y="73253"/>
                  </a:moveTo>
                  <a:lnTo>
                    <a:pt x="146532" y="73253"/>
                  </a:lnTo>
                  <a:lnTo>
                    <a:pt x="148983" y="76923"/>
                  </a:lnTo>
                  <a:lnTo>
                    <a:pt x="153263" y="81191"/>
                  </a:lnTo>
                  <a:lnTo>
                    <a:pt x="158775" y="83629"/>
                  </a:lnTo>
                  <a:lnTo>
                    <a:pt x="164896" y="83629"/>
                  </a:lnTo>
                  <a:lnTo>
                    <a:pt x="173761" y="83082"/>
                  </a:lnTo>
                  <a:lnTo>
                    <a:pt x="180733" y="79211"/>
                  </a:lnTo>
                  <a:lnTo>
                    <a:pt x="184985" y="73253"/>
                  </a:lnTo>
                  <a:close/>
                </a:path>
                <a:path w="318770" h="454660">
                  <a:moveTo>
                    <a:pt x="186931" y="64096"/>
                  </a:moveTo>
                  <a:lnTo>
                    <a:pt x="97574" y="64096"/>
                  </a:lnTo>
                  <a:lnTo>
                    <a:pt x="99402" y="64706"/>
                  </a:lnTo>
                  <a:lnTo>
                    <a:pt x="100634" y="65925"/>
                  </a:lnTo>
                  <a:lnTo>
                    <a:pt x="106666" y="71088"/>
                  </a:lnTo>
                  <a:lnTo>
                    <a:pt x="113560" y="74706"/>
                  </a:lnTo>
                  <a:lnTo>
                    <a:pt x="121030" y="76835"/>
                  </a:lnTo>
                  <a:lnTo>
                    <a:pt x="128790" y="77533"/>
                  </a:lnTo>
                  <a:lnTo>
                    <a:pt x="133070" y="77533"/>
                  </a:lnTo>
                  <a:lnTo>
                    <a:pt x="137350" y="76923"/>
                  </a:lnTo>
                  <a:lnTo>
                    <a:pt x="141643" y="75082"/>
                  </a:lnTo>
                  <a:lnTo>
                    <a:pt x="142252" y="75082"/>
                  </a:lnTo>
                  <a:lnTo>
                    <a:pt x="146532" y="73253"/>
                  </a:lnTo>
                  <a:lnTo>
                    <a:pt x="184985" y="73253"/>
                  </a:lnTo>
                  <a:lnTo>
                    <a:pt x="185295" y="72819"/>
                  </a:lnTo>
                  <a:lnTo>
                    <a:pt x="186808" y="65316"/>
                  </a:lnTo>
                  <a:lnTo>
                    <a:pt x="186931" y="64096"/>
                  </a:lnTo>
                  <a:close/>
                </a:path>
                <a:path w="318770" h="454660">
                  <a:moveTo>
                    <a:pt x="85326" y="70815"/>
                  </a:moveTo>
                  <a:lnTo>
                    <a:pt x="63906" y="70815"/>
                  </a:lnTo>
                  <a:lnTo>
                    <a:pt x="65747" y="71424"/>
                  </a:lnTo>
                  <a:lnTo>
                    <a:pt x="72424" y="73405"/>
                  </a:lnTo>
                  <a:lnTo>
                    <a:pt x="79214" y="73099"/>
                  </a:lnTo>
                  <a:lnTo>
                    <a:pt x="85326" y="70815"/>
                  </a:lnTo>
                  <a:close/>
                </a:path>
                <a:path w="318770" h="454660">
                  <a:moveTo>
                    <a:pt x="77990" y="31737"/>
                  </a:moveTo>
                  <a:lnTo>
                    <a:pt x="75539" y="31737"/>
                  </a:lnTo>
                  <a:lnTo>
                    <a:pt x="68072" y="33044"/>
                  </a:lnTo>
                  <a:lnTo>
                    <a:pt x="61693" y="36698"/>
                  </a:lnTo>
                  <a:lnTo>
                    <a:pt x="57033" y="42297"/>
                  </a:lnTo>
                  <a:lnTo>
                    <a:pt x="54724" y="49441"/>
                  </a:lnTo>
                  <a:lnTo>
                    <a:pt x="52895" y="54940"/>
                  </a:lnTo>
                  <a:lnTo>
                    <a:pt x="49834" y="56159"/>
                  </a:lnTo>
                  <a:lnTo>
                    <a:pt x="186931" y="56159"/>
                  </a:lnTo>
                  <a:lnTo>
                    <a:pt x="181419" y="48221"/>
                  </a:lnTo>
                  <a:lnTo>
                    <a:pt x="173456" y="45173"/>
                  </a:lnTo>
                  <a:lnTo>
                    <a:pt x="171018" y="43954"/>
                  </a:lnTo>
                  <a:lnTo>
                    <a:pt x="169176" y="41503"/>
                  </a:lnTo>
                  <a:lnTo>
                    <a:pt x="169176" y="38455"/>
                  </a:lnTo>
                  <a:lnTo>
                    <a:pt x="168336" y="34798"/>
                  </a:lnTo>
                  <a:lnTo>
                    <a:pt x="85331" y="34798"/>
                  </a:lnTo>
                  <a:lnTo>
                    <a:pt x="82880" y="32956"/>
                  </a:lnTo>
                  <a:lnTo>
                    <a:pt x="77990" y="31737"/>
                  </a:lnTo>
                  <a:close/>
                </a:path>
                <a:path w="318770" h="454660">
                  <a:moveTo>
                    <a:pt x="130009" y="0"/>
                  </a:moveTo>
                  <a:lnTo>
                    <a:pt x="92062" y="28689"/>
                  </a:lnTo>
                  <a:lnTo>
                    <a:pt x="90220" y="33578"/>
                  </a:lnTo>
                  <a:lnTo>
                    <a:pt x="85331" y="34798"/>
                  </a:lnTo>
                  <a:lnTo>
                    <a:pt x="168336" y="34798"/>
                  </a:lnTo>
                  <a:lnTo>
                    <a:pt x="165725" y="23435"/>
                  </a:lnTo>
                  <a:lnTo>
                    <a:pt x="157165" y="11217"/>
                  </a:lnTo>
                  <a:lnTo>
                    <a:pt x="144820" y="3004"/>
                  </a:lnTo>
                  <a:lnTo>
                    <a:pt x="13000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06874" y="3771137"/>
              <a:ext cx="568960" cy="568960"/>
            </a:xfrm>
            <a:custGeom>
              <a:avLst/>
              <a:gdLst/>
              <a:ahLst/>
              <a:cxnLst/>
              <a:rect l="l" t="t" r="r" b="b"/>
              <a:pathLst>
                <a:path w="568960" h="568960">
                  <a:moveTo>
                    <a:pt x="0" y="284225"/>
                  </a:moveTo>
                  <a:lnTo>
                    <a:pt x="284226" y="0"/>
                  </a:lnTo>
                  <a:lnTo>
                    <a:pt x="568452" y="284225"/>
                  </a:lnTo>
                  <a:lnTo>
                    <a:pt x="284226" y="568451"/>
                  </a:lnTo>
                  <a:lnTo>
                    <a:pt x="0" y="284225"/>
                  </a:lnTo>
                  <a:close/>
                </a:path>
              </a:pathLst>
            </a:custGeom>
            <a:ln w="381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69405" y="3637742"/>
            <a:ext cx="767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4184" algn="l"/>
              </a:tabLst>
            </a:pPr>
            <a:r>
              <a:rPr sz="2400" b="1" spc="-80" dirty="0">
                <a:solidFill>
                  <a:srgbClr val="B7B7B7"/>
                </a:solidFill>
                <a:latin typeface="Arial"/>
                <a:cs typeface="Arial"/>
              </a:rPr>
              <a:t>S	</a:t>
            </a:r>
            <a:r>
              <a:rPr sz="2400" b="1" spc="145" dirty="0">
                <a:solidFill>
                  <a:srgbClr val="B7B7B7"/>
                </a:solidFill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91542" y="3637742"/>
            <a:ext cx="219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solidFill>
                  <a:srgbClr val="B7B7B7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2711" y="2584704"/>
            <a:ext cx="3011805" cy="5641975"/>
          </a:xfrm>
          <a:custGeom>
            <a:avLst/>
            <a:gdLst/>
            <a:ahLst/>
            <a:cxnLst/>
            <a:rect l="l" t="t" r="r" b="b"/>
            <a:pathLst>
              <a:path w="3011804" h="5641975">
                <a:moveTo>
                  <a:pt x="0" y="0"/>
                </a:moveTo>
                <a:lnTo>
                  <a:pt x="3011424" y="0"/>
                </a:lnTo>
                <a:lnTo>
                  <a:pt x="3011424" y="5641848"/>
                </a:lnTo>
                <a:lnTo>
                  <a:pt x="0" y="564184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85388" y="2584704"/>
            <a:ext cx="3011805" cy="5641975"/>
          </a:xfrm>
          <a:custGeom>
            <a:avLst/>
            <a:gdLst/>
            <a:ahLst/>
            <a:cxnLst/>
            <a:rect l="l" t="t" r="r" b="b"/>
            <a:pathLst>
              <a:path w="3011804" h="5641975">
                <a:moveTo>
                  <a:pt x="0" y="0"/>
                </a:moveTo>
                <a:lnTo>
                  <a:pt x="3011424" y="0"/>
                </a:lnTo>
                <a:lnTo>
                  <a:pt x="3011424" y="5641848"/>
                </a:lnTo>
                <a:lnTo>
                  <a:pt x="0" y="564184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04329" y="3295530"/>
            <a:ext cx="2526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7555" marR="5080" indent="-745490">
              <a:lnSpc>
                <a:spcPct val="100000"/>
              </a:lnSpc>
              <a:spcBef>
                <a:spcPts val="100"/>
              </a:spcBef>
            </a:pPr>
            <a:r>
              <a:rPr sz="1200" spc="150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огоп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ь</a:t>
            </a:r>
            <a:r>
              <a:rPr sz="1200" spc="15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75" dirty="0">
                <a:latin typeface="Tahoma"/>
                <a:cs typeface="Tahoma"/>
              </a:rPr>
              <a:t>ом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ш</a:t>
            </a:r>
            <a:r>
              <a:rPr sz="120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30" dirty="0">
                <a:latin typeface="Tahoma"/>
                <a:cs typeface="Tahoma"/>
              </a:rPr>
              <a:t>производство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1255" y="7087373"/>
            <a:ext cx="1454150" cy="88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зд</a:t>
            </a:r>
            <a:r>
              <a:rPr sz="1200" spc="-5" dirty="0">
                <a:latin typeface="Tahoma"/>
                <a:cs typeface="Tahoma"/>
              </a:rPr>
              <a:t>анн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ие  </a:t>
            </a:r>
            <a:r>
              <a:rPr sz="1200" spc="20" dirty="0">
                <a:latin typeface="Tahoma"/>
                <a:cs typeface="Tahoma"/>
              </a:rPr>
              <a:t>места*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r>
              <a:rPr sz="1200" spc="45" dirty="0">
                <a:latin typeface="Tahoma"/>
                <a:cs typeface="Tahoma"/>
              </a:rPr>
              <a:t>Об</a:t>
            </a:r>
            <a:r>
              <a:rPr sz="1200" spc="20" dirty="0">
                <a:latin typeface="Tahoma"/>
                <a:cs typeface="Tahoma"/>
              </a:rPr>
              <a:t>ъ</a:t>
            </a:r>
            <a:r>
              <a:rPr sz="1200" spc="60" dirty="0">
                <a:latin typeface="Tahoma"/>
                <a:cs typeface="Tahoma"/>
              </a:rPr>
              <a:t>ем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-35" dirty="0">
                <a:latin typeface="Tahoma"/>
                <a:cs typeface="Tahoma"/>
              </a:rPr>
              <a:t>ий*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48055" y="4497322"/>
            <a:ext cx="274320" cy="3525520"/>
            <a:chOff x="448055" y="4497322"/>
            <a:chExt cx="274320" cy="3525520"/>
          </a:xfrm>
        </p:grpSpPr>
        <p:sp>
          <p:nvSpPr>
            <p:cNvPr id="27" name="object 27"/>
            <p:cNvSpPr/>
            <p:nvPr/>
          </p:nvSpPr>
          <p:spPr>
            <a:xfrm>
              <a:off x="472434" y="4497322"/>
              <a:ext cx="226060" cy="265430"/>
            </a:xfrm>
            <a:custGeom>
              <a:avLst/>
              <a:gdLst/>
              <a:ahLst/>
              <a:cxnLst/>
              <a:rect l="l" t="t" r="r" b="b"/>
              <a:pathLst>
                <a:path w="226059" h="265429">
                  <a:moveTo>
                    <a:pt x="166077" y="256324"/>
                  </a:moveTo>
                  <a:lnTo>
                    <a:pt x="63919" y="256324"/>
                  </a:lnTo>
                  <a:lnTo>
                    <a:pt x="61937" y="258318"/>
                  </a:lnTo>
                  <a:lnTo>
                    <a:pt x="61937" y="263182"/>
                  </a:lnTo>
                  <a:lnTo>
                    <a:pt x="63919" y="265176"/>
                  </a:lnTo>
                  <a:lnTo>
                    <a:pt x="166077" y="265176"/>
                  </a:lnTo>
                  <a:lnTo>
                    <a:pt x="168071" y="263182"/>
                  </a:lnTo>
                  <a:lnTo>
                    <a:pt x="168071" y="258318"/>
                  </a:lnTo>
                  <a:lnTo>
                    <a:pt x="166077" y="256324"/>
                  </a:lnTo>
                  <a:close/>
                </a:path>
                <a:path w="226059" h="265429">
                  <a:moveTo>
                    <a:pt x="143992" y="238658"/>
                  </a:moveTo>
                  <a:lnTo>
                    <a:pt x="86017" y="238658"/>
                  </a:lnTo>
                  <a:lnTo>
                    <a:pt x="84061" y="240652"/>
                  </a:lnTo>
                  <a:lnTo>
                    <a:pt x="84061" y="256324"/>
                  </a:lnTo>
                  <a:lnTo>
                    <a:pt x="92875" y="256324"/>
                  </a:lnTo>
                  <a:lnTo>
                    <a:pt x="92875" y="247510"/>
                  </a:lnTo>
                  <a:lnTo>
                    <a:pt x="145948" y="247510"/>
                  </a:lnTo>
                  <a:lnTo>
                    <a:pt x="145948" y="240652"/>
                  </a:lnTo>
                  <a:lnTo>
                    <a:pt x="143992" y="238658"/>
                  </a:lnTo>
                  <a:close/>
                </a:path>
                <a:path w="226059" h="265429">
                  <a:moveTo>
                    <a:pt x="145948" y="247510"/>
                  </a:moveTo>
                  <a:lnTo>
                    <a:pt x="137121" y="247510"/>
                  </a:lnTo>
                  <a:lnTo>
                    <a:pt x="137121" y="256324"/>
                  </a:lnTo>
                  <a:lnTo>
                    <a:pt x="145948" y="256324"/>
                  </a:lnTo>
                  <a:lnTo>
                    <a:pt x="145948" y="247510"/>
                  </a:lnTo>
                  <a:close/>
                </a:path>
                <a:path w="226059" h="265429">
                  <a:moveTo>
                    <a:pt x="128269" y="66294"/>
                  </a:moveTo>
                  <a:lnTo>
                    <a:pt x="119418" y="66294"/>
                  </a:lnTo>
                  <a:lnTo>
                    <a:pt x="119418" y="75145"/>
                  </a:lnTo>
                  <a:lnTo>
                    <a:pt x="101739" y="75145"/>
                  </a:lnTo>
                  <a:lnTo>
                    <a:pt x="101739" y="79552"/>
                  </a:lnTo>
                  <a:lnTo>
                    <a:pt x="29921" y="79552"/>
                  </a:lnTo>
                  <a:lnTo>
                    <a:pt x="28930" y="79921"/>
                  </a:lnTo>
                  <a:lnTo>
                    <a:pt x="1600" y="102654"/>
                  </a:lnTo>
                  <a:lnTo>
                    <a:pt x="596" y="103517"/>
                  </a:lnTo>
                  <a:lnTo>
                    <a:pt x="0" y="104749"/>
                  </a:lnTo>
                  <a:lnTo>
                    <a:pt x="0" y="107391"/>
                  </a:lnTo>
                  <a:lnTo>
                    <a:pt x="596" y="108623"/>
                  </a:lnTo>
                  <a:lnTo>
                    <a:pt x="1600" y="109486"/>
                  </a:lnTo>
                  <a:lnTo>
                    <a:pt x="28930" y="132219"/>
                  </a:lnTo>
                  <a:lnTo>
                    <a:pt x="29921" y="132588"/>
                  </a:lnTo>
                  <a:lnTo>
                    <a:pt x="101739" y="132588"/>
                  </a:lnTo>
                  <a:lnTo>
                    <a:pt x="101739" y="238658"/>
                  </a:lnTo>
                  <a:lnTo>
                    <a:pt x="110591" y="238658"/>
                  </a:lnTo>
                  <a:lnTo>
                    <a:pt x="110591" y="216547"/>
                  </a:lnTo>
                  <a:lnTo>
                    <a:pt x="128269" y="216547"/>
                  </a:lnTo>
                  <a:lnTo>
                    <a:pt x="128269" y="207733"/>
                  </a:lnTo>
                  <a:lnTo>
                    <a:pt x="110591" y="207733"/>
                  </a:lnTo>
                  <a:lnTo>
                    <a:pt x="110591" y="198882"/>
                  </a:lnTo>
                  <a:lnTo>
                    <a:pt x="128269" y="198882"/>
                  </a:lnTo>
                  <a:lnTo>
                    <a:pt x="128269" y="190030"/>
                  </a:lnTo>
                  <a:lnTo>
                    <a:pt x="110591" y="190030"/>
                  </a:lnTo>
                  <a:lnTo>
                    <a:pt x="110591" y="172364"/>
                  </a:lnTo>
                  <a:lnTo>
                    <a:pt x="128269" y="172364"/>
                  </a:lnTo>
                  <a:lnTo>
                    <a:pt x="128269" y="163512"/>
                  </a:lnTo>
                  <a:lnTo>
                    <a:pt x="110591" y="163512"/>
                  </a:lnTo>
                  <a:lnTo>
                    <a:pt x="110591" y="154698"/>
                  </a:lnTo>
                  <a:lnTo>
                    <a:pt x="128269" y="154698"/>
                  </a:lnTo>
                  <a:lnTo>
                    <a:pt x="128269" y="145846"/>
                  </a:lnTo>
                  <a:lnTo>
                    <a:pt x="110591" y="145846"/>
                  </a:lnTo>
                  <a:lnTo>
                    <a:pt x="110591" y="128181"/>
                  </a:lnTo>
                  <a:lnTo>
                    <a:pt x="128269" y="128181"/>
                  </a:lnTo>
                  <a:lnTo>
                    <a:pt x="128269" y="123736"/>
                  </a:lnTo>
                  <a:lnTo>
                    <a:pt x="32575" y="123736"/>
                  </a:lnTo>
                  <a:lnTo>
                    <a:pt x="11353" y="106070"/>
                  </a:lnTo>
                  <a:lnTo>
                    <a:pt x="32575" y="88404"/>
                  </a:lnTo>
                  <a:lnTo>
                    <a:pt x="110591" y="88404"/>
                  </a:lnTo>
                  <a:lnTo>
                    <a:pt x="110591" y="83959"/>
                  </a:lnTo>
                  <a:lnTo>
                    <a:pt x="128269" y="83959"/>
                  </a:lnTo>
                  <a:lnTo>
                    <a:pt x="128269" y="66294"/>
                  </a:lnTo>
                  <a:close/>
                </a:path>
                <a:path w="226059" h="265429">
                  <a:moveTo>
                    <a:pt x="128269" y="216547"/>
                  </a:moveTo>
                  <a:lnTo>
                    <a:pt x="119418" y="216547"/>
                  </a:lnTo>
                  <a:lnTo>
                    <a:pt x="119418" y="238658"/>
                  </a:lnTo>
                  <a:lnTo>
                    <a:pt x="128269" y="238658"/>
                  </a:lnTo>
                  <a:lnTo>
                    <a:pt x="128269" y="216547"/>
                  </a:lnTo>
                  <a:close/>
                </a:path>
                <a:path w="226059" h="265429">
                  <a:moveTo>
                    <a:pt x="128269" y="198882"/>
                  </a:moveTo>
                  <a:lnTo>
                    <a:pt x="119418" y="198882"/>
                  </a:lnTo>
                  <a:lnTo>
                    <a:pt x="119418" y="207733"/>
                  </a:lnTo>
                  <a:lnTo>
                    <a:pt x="128269" y="207733"/>
                  </a:lnTo>
                  <a:lnTo>
                    <a:pt x="128269" y="198882"/>
                  </a:lnTo>
                  <a:close/>
                </a:path>
                <a:path w="226059" h="265429">
                  <a:moveTo>
                    <a:pt x="128269" y="172364"/>
                  </a:moveTo>
                  <a:lnTo>
                    <a:pt x="119418" y="172364"/>
                  </a:lnTo>
                  <a:lnTo>
                    <a:pt x="119418" y="190030"/>
                  </a:lnTo>
                  <a:lnTo>
                    <a:pt x="128269" y="190030"/>
                  </a:lnTo>
                  <a:lnTo>
                    <a:pt x="128269" y="172364"/>
                  </a:lnTo>
                  <a:close/>
                </a:path>
                <a:path w="226059" h="265429">
                  <a:moveTo>
                    <a:pt x="128269" y="154698"/>
                  </a:moveTo>
                  <a:lnTo>
                    <a:pt x="119418" y="154698"/>
                  </a:lnTo>
                  <a:lnTo>
                    <a:pt x="119418" y="163512"/>
                  </a:lnTo>
                  <a:lnTo>
                    <a:pt x="128269" y="163512"/>
                  </a:lnTo>
                  <a:lnTo>
                    <a:pt x="128269" y="154698"/>
                  </a:lnTo>
                  <a:close/>
                </a:path>
                <a:path w="226059" h="265429">
                  <a:moveTo>
                    <a:pt x="128269" y="128181"/>
                  </a:moveTo>
                  <a:lnTo>
                    <a:pt x="119418" y="128181"/>
                  </a:lnTo>
                  <a:lnTo>
                    <a:pt x="119418" y="145846"/>
                  </a:lnTo>
                  <a:lnTo>
                    <a:pt x="128269" y="145846"/>
                  </a:lnTo>
                  <a:lnTo>
                    <a:pt x="128269" y="128181"/>
                  </a:lnTo>
                  <a:close/>
                </a:path>
                <a:path w="226059" h="265429">
                  <a:moveTo>
                    <a:pt x="110591" y="88404"/>
                  </a:moveTo>
                  <a:lnTo>
                    <a:pt x="101739" y="88404"/>
                  </a:lnTo>
                  <a:lnTo>
                    <a:pt x="101739" y="123736"/>
                  </a:lnTo>
                  <a:lnTo>
                    <a:pt x="128269" y="123736"/>
                  </a:lnTo>
                  <a:lnTo>
                    <a:pt x="128269" y="119329"/>
                  </a:lnTo>
                  <a:lnTo>
                    <a:pt x="110591" y="119329"/>
                  </a:lnTo>
                  <a:lnTo>
                    <a:pt x="110591" y="110477"/>
                  </a:lnTo>
                  <a:lnTo>
                    <a:pt x="195643" y="110477"/>
                  </a:lnTo>
                  <a:lnTo>
                    <a:pt x="196634" y="110121"/>
                  </a:lnTo>
                  <a:lnTo>
                    <a:pt x="197434" y="109486"/>
                  </a:lnTo>
                  <a:lnTo>
                    <a:pt x="206821" y="101663"/>
                  </a:lnTo>
                  <a:lnTo>
                    <a:pt x="110591" y="101663"/>
                  </a:lnTo>
                  <a:lnTo>
                    <a:pt x="110591" y="88404"/>
                  </a:lnTo>
                  <a:close/>
                </a:path>
                <a:path w="226059" h="265429">
                  <a:moveTo>
                    <a:pt x="128269" y="110477"/>
                  </a:moveTo>
                  <a:lnTo>
                    <a:pt x="119418" y="110477"/>
                  </a:lnTo>
                  <a:lnTo>
                    <a:pt x="119418" y="119329"/>
                  </a:lnTo>
                  <a:lnTo>
                    <a:pt x="128269" y="119329"/>
                  </a:lnTo>
                  <a:lnTo>
                    <a:pt x="128269" y="110477"/>
                  </a:lnTo>
                  <a:close/>
                </a:path>
                <a:path w="226059" h="265429">
                  <a:moveTo>
                    <a:pt x="128269" y="83959"/>
                  </a:moveTo>
                  <a:lnTo>
                    <a:pt x="119418" y="83959"/>
                  </a:lnTo>
                  <a:lnTo>
                    <a:pt x="119418" y="101663"/>
                  </a:lnTo>
                  <a:lnTo>
                    <a:pt x="128269" y="101663"/>
                  </a:lnTo>
                  <a:lnTo>
                    <a:pt x="128269" y="83959"/>
                  </a:lnTo>
                  <a:close/>
                </a:path>
                <a:path w="226059" h="265429">
                  <a:moveTo>
                    <a:pt x="114998" y="0"/>
                  </a:moveTo>
                  <a:lnTo>
                    <a:pt x="92881" y="21968"/>
                  </a:lnTo>
                  <a:lnTo>
                    <a:pt x="93891" y="28687"/>
                  </a:lnTo>
                  <a:lnTo>
                    <a:pt x="96891" y="34785"/>
                  </a:lnTo>
                  <a:lnTo>
                    <a:pt x="101739" y="39776"/>
                  </a:lnTo>
                  <a:lnTo>
                    <a:pt x="101739" y="66294"/>
                  </a:lnTo>
                  <a:lnTo>
                    <a:pt x="193014" y="66294"/>
                  </a:lnTo>
                  <a:lnTo>
                    <a:pt x="214248" y="83959"/>
                  </a:lnTo>
                  <a:lnTo>
                    <a:pt x="193014" y="101663"/>
                  </a:lnTo>
                  <a:lnTo>
                    <a:pt x="206821" y="101663"/>
                  </a:lnTo>
                  <a:lnTo>
                    <a:pt x="223964" y="87376"/>
                  </a:lnTo>
                  <a:lnTo>
                    <a:pt x="224993" y="86550"/>
                  </a:lnTo>
                  <a:lnTo>
                    <a:pt x="225551" y="85293"/>
                  </a:lnTo>
                  <a:lnTo>
                    <a:pt x="225551" y="82664"/>
                  </a:lnTo>
                  <a:lnTo>
                    <a:pt x="224993" y="81407"/>
                  </a:lnTo>
                  <a:lnTo>
                    <a:pt x="223964" y="80581"/>
                  </a:lnTo>
                  <a:lnTo>
                    <a:pt x="196634" y="57810"/>
                  </a:lnTo>
                  <a:lnTo>
                    <a:pt x="195643" y="57442"/>
                  </a:lnTo>
                  <a:lnTo>
                    <a:pt x="110591" y="57442"/>
                  </a:lnTo>
                  <a:lnTo>
                    <a:pt x="110591" y="35801"/>
                  </a:lnTo>
                  <a:lnTo>
                    <a:pt x="109727" y="34340"/>
                  </a:lnTo>
                  <a:lnTo>
                    <a:pt x="108369" y="33540"/>
                  </a:lnTo>
                  <a:lnTo>
                    <a:pt x="103200" y="30568"/>
                  </a:lnTo>
                  <a:lnTo>
                    <a:pt x="100672" y="24434"/>
                  </a:lnTo>
                  <a:lnTo>
                    <a:pt x="103797" y="12890"/>
                  </a:lnTo>
                  <a:lnTo>
                    <a:pt x="109004" y="8851"/>
                  </a:lnTo>
                  <a:lnTo>
                    <a:pt x="132673" y="8851"/>
                  </a:lnTo>
                  <a:lnTo>
                    <a:pt x="127935" y="4175"/>
                  </a:lnTo>
                  <a:lnTo>
                    <a:pt x="121873" y="1093"/>
                  </a:lnTo>
                  <a:lnTo>
                    <a:pt x="114998" y="0"/>
                  </a:lnTo>
                  <a:close/>
                </a:path>
                <a:path w="226059" h="265429">
                  <a:moveTo>
                    <a:pt x="110591" y="66294"/>
                  </a:moveTo>
                  <a:lnTo>
                    <a:pt x="32943" y="66294"/>
                  </a:lnTo>
                  <a:lnTo>
                    <a:pt x="30987" y="68287"/>
                  </a:lnTo>
                  <a:lnTo>
                    <a:pt x="30987" y="73152"/>
                  </a:lnTo>
                  <a:lnTo>
                    <a:pt x="32943" y="75145"/>
                  </a:lnTo>
                  <a:lnTo>
                    <a:pt x="110591" y="75145"/>
                  </a:lnTo>
                  <a:lnTo>
                    <a:pt x="110591" y="66294"/>
                  </a:lnTo>
                  <a:close/>
                </a:path>
                <a:path w="226059" h="265429">
                  <a:moveTo>
                    <a:pt x="132673" y="8851"/>
                  </a:moveTo>
                  <a:lnTo>
                    <a:pt x="120967" y="8851"/>
                  </a:lnTo>
                  <a:lnTo>
                    <a:pt x="126212" y="12890"/>
                  </a:lnTo>
                  <a:lnTo>
                    <a:pt x="129336" y="24434"/>
                  </a:lnTo>
                  <a:lnTo>
                    <a:pt x="126809" y="30568"/>
                  </a:lnTo>
                  <a:lnTo>
                    <a:pt x="121640" y="33540"/>
                  </a:lnTo>
                  <a:lnTo>
                    <a:pt x="120281" y="34340"/>
                  </a:lnTo>
                  <a:lnTo>
                    <a:pt x="119418" y="35801"/>
                  </a:lnTo>
                  <a:lnTo>
                    <a:pt x="119418" y="57442"/>
                  </a:lnTo>
                  <a:lnTo>
                    <a:pt x="128269" y="57442"/>
                  </a:lnTo>
                  <a:lnTo>
                    <a:pt x="128269" y="53035"/>
                  </a:lnTo>
                  <a:lnTo>
                    <a:pt x="192620" y="53035"/>
                  </a:lnTo>
                  <a:lnTo>
                    <a:pt x="194614" y="51041"/>
                  </a:lnTo>
                  <a:lnTo>
                    <a:pt x="194614" y="46177"/>
                  </a:lnTo>
                  <a:lnTo>
                    <a:pt x="192620" y="44183"/>
                  </a:lnTo>
                  <a:lnTo>
                    <a:pt x="128269" y="44183"/>
                  </a:lnTo>
                  <a:lnTo>
                    <a:pt x="128269" y="39776"/>
                  </a:lnTo>
                  <a:lnTo>
                    <a:pt x="133101" y="34785"/>
                  </a:lnTo>
                  <a:lnTo>
                    <a:pt x="136099" y="28687"/>
                  </a:lnTo>
                  <a:lnTo>
                    <a:pt x="137106" y="21968"/>
                  </a:lnTo>
                  <a:lnTo>
                    <a:pt x="135966" y="15113"/>
                  </a:lnTo>
                  <a:lnTo>
                    <a:pt x="132770" y="894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4" y="7793729"/>
              <a:ext cx="234699" cy="22860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601" y="7216141"/>
              <a:ext cx="245219" cy="16001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913" y="5588502"/>
              <a:ext cx="228600" cy="20878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48055" y="5227317"/>
              <a:ext cx="274320" cy="182880"/>
            </a:xfrm>
            <a:custGeom>
              <a:avLst/>
              <a:gdLst/>
              <a:ahLst/>
              <a:cxnLst/>
              <a:rect l="l" t="t" r="r" b="b"/>
              <a:pathLst>
                <a:path w="274320" h="182879">
                  <a:moveTo>
                    <a:pt x="147561" y="180340"/>
                  </a:moveTo>
                  <a:lnTo>
                    <a:pt x="128651" y="180340"/>
                  </a:lnTo>
                  <a:lnTo>
                    <a:pt x="131356" y="181610"/>
                  </a:lnTo>
                  <a:lnTo>
                    <a:pt x="134797" y="182880"/>
                  </a:lnTo>
                  <a:lnTo>
                    <a:pt x="142443" y="182880"/>
                  </a:lnTo>
                  <a:lnTo>
                    <a:pt x="146177" y="181610"/>
                  </a:lnTo>
                  <a:lnTo>
                    <a:pt x="147561" y="180340"/>
                  </a:lnTo>
                  <a:close/>
                </a:path>
                <a:path w="274320" h="182879">
                  <a:moveTo>
                    <a:pt x="61315" y="101600"/>
                  </a:moveTo>
                  <a:lnTo>
                    <a:pt x="50571" y="101600"/>
                  </a:lnTo>
                  <a:lnTo>
                    <a:pt x="58191" y="109220"/>
                  </a:lnTo>
                  <a:lnTo>
                    <a:pt x="54559" y="113030"/>
                  </a:lnTo>
                  <a:lnTo>
                    <a:pt x="53009" y="116840"/>
                  </a:lnTo>
                  <a:lnTo>
                    <a:pt x="53009" y="124460"/>
                  </a:lnTo>
                  <a:lnTo>
                    <a:pt x="54559" y="128270"/>
                  </a:lnTo>
                  <a:lnTo>
                    <a:pt x="61112" y="134620"/>
                  </a:lnTo>
                  <a:lnTo>
                    <a:pt x="64846" y="137160"/>
                  </a:lnTo>
                  <a:lnTo>
                    <a:pt x="69278" y="137160"/>
                  </a:lnTo>
                  <a:lnTo>
                    <a:pt x="69278" y="140970"/>
                  </a:lnTo>
                  <a:lnTo>
                    <a:pt x="70827" y="144780"/>
                  </a:lnTo>
                  <a:lnTo>
                    <a:pt x="73583" y="147320"/>
                  </a:lnTo>
                  <a:lnTo>
                    <a:pt x="74587" y="148590"/>
                  </a:lnTo>
                  <a:lnTo>
                    <a:pt x="77381" y="151130"/>
                  </a:lnTo>
                  <a:lnTo>
                    <a:pt x="81114" y="152400"/>
                  </a:lnTo>
                  <a:lnTo>
                    <a:pt x="85547" y="152400"/>
                  </a:lnTo>
                  <a:lnTo>
                    <a:pt x="85420" y="156210"/>
                  </a:lnTo>
                  <a:lnTo>
                    <a:pt x="86868" y="161290"/>
                  </a:lnTo>
                  <a:lnTo>
                    <a:pt x="93649" y="167640"/>
                  </a:lnTo>
                  <a:lnTo>
                    <a:pt x="97345" y="168910"/>
                  </a:lnTo>
                  <a:lnTo>
                    <a:pt x="105219" y="168910"/>
                  </a:lnTo>
                  <a:lnTo>
                    <a:pt x="105676" y="171450"/>
                  </a:lnTo>
                  <a:lnTo>
                    <a:pt x="107111" y="173990"/>
                  </a:lnTo>
                  <a:lnTo>
                    <a:pt x="113157" y="180340"/>
                  </a:lnTo>
                  <a:lnTo>
                    <a:pt x="116852" y="181610"/>
                  </a:lnTo>
                  <a:lnTo>
                    <a:pt x="126339" y="181610"/>
                  </a:lnTo>
                  <a:lnTo>
                    <a:pt x="128651" y="180340"/>
                  </a:lnTo>
                  <a:lnTo>
                    <a:pt x="147561" y="180340"/>
                  </a:lnTo>
                  <a:lnTo>
                    <a:pt x="148945" y="179070"/>
                  </a:lnTo>
                  <a:lnTo>
                    <a:pt x="152933" y="175260"/>
                  </a:lnTo>
                  <a:lnTo>
                    <a:pt x="135509" y="175260"/>
                  </a:lnTo>
                  <a:lnTo>
                    <a:pt x="134353" y="173990"/>
                  </a:lnTo>
                  <a:lnTo>
                    <a:pt x="119011" y="173990"/>
                  </a:lnTo>
                  <a:lnTo>
                    <a:pt x="117309" y="172720"/>
                  </a:lnTo>
                  <a:lnTo>
                    <a:pt x="112420" y="168910"/>
                  </a:lnTo>
                  <a:lnTo>
                    <a:pt x="112420" y="163830"/>
                  </a:lnTo>
                  <a:lnTo>
                    <a:pt x="114801" y="161290"/>
                  </a:lnTo>
                  <a:lnTo>
                    <a:pt x="99504" y="161290"/>
                  </a:lnTo>
                  <a:lnTo>
                    <a:pt x="97790" y="160020"/>
                  </a:lnTo>
                  <a:lnTo>
                    <a:pt x="96507" y="158750"/>
                  </a:lnTo>
                  <a:lnTo>
                    <a:pt x="92913" y="154940"/>
                  </a:lnTo>
                  <a:lnTo>
                    <a:pt x="92913" y="151130"/>
                  </a:lnTo>
                  <a:lnTo>
                    <a:pt x="99164" y="144780"/>
                  </a:lnTo>
                  <a:lnTo>
                    <a:pt x="83235" y="144780"/>
                  </a:lnTo>
                  <a:lnTo>
                    <a:pt x="81534" y="143510"/>
                  </a:lnTo>
                  <a:lnTo>
                    <a:pt x="80276" y="142240"/>
                  </a:lnTo>
                  <a:lnTo>
                    <a:pt x="79273" y="142240"/>
                  </a:lnTo>
                  <a:lnTo>
                    <a:pt x="76644" y="139700"/>
                  </a:lnTo>
                  <a:lnTo>
                    <a:pt x="76644" y="134620"/>
                  </a:lnTo>
                  <a:lnTo>
                    <a:pt x="82895" y="128270"/>
                  </a:lnTo>
                  <a:lnTo>
                    <a:pt x="65265" y="128270"/>
                  </a:lnTo>
                  <a:lnTo>
                    <a:pt x="64008" y="127000"/>
                  </a:lnTo>
                  <a:lnTo>
                    <a:pt x="63004" y="125730"/>
                  </a:lnTo>
                  <a:lnTo>
                    <a:pt x="61760" y="124460"/>
                  </a:lnTo>
                  <a:lnTo>
                    <a:pt x="61048" y="123190"/>
                  </a:lnTo>
                  <a:lnTo>
                    <a:pt x="61048" y="119380"/>
                  </a:lnTo>
                  <a:lnTo>
                    <a:pt x="61760" y="116840"/>
                  </a:lnTo>
                  <a:lnTo>
                    <a:pt x="63004" y="115570"/>
                  </a:lnTo>
                  <a:lnTo>
                    <a:pt x="70370" y="109220"/>
                  </a:lnTo>
                  <a:lnTo>
                    <a:pt x="71628" y="107950"/>
                  </a:lnTo>
                  <a:lnTo>
                    <a:pt x="73329" y="106680"/>
                  </a:lnTo>
                  <a:lnTo>
                    <a:pt x="89408" y="106680"/>
                  </a:lnTo>
                  <a:lnTo>
                    <a:pt x="86901" y="104140"/>
                  </a:lnTo>
                  <a:lnTo>
                    <a:pt x="63842" y="104140"/>
                  </a:lnTo>
                  <a:lnTo>
                    <a:pt x="61315" y="101600"/>
                  </a:lnTo>
                  <a:close/>
                </a:path>
                <a:path w="274320" h="182879">
                  <a:moveTo>
                    <a:pt x="132321" y="137160"/>
                  </a:moveTo>
                  <a:lnTo>
                    <a:pt x="130200" y="137160"/>
                  </a:lnTo>
                  <a:lnTo>
                    <a:pt x="128206" y="138430"/>
                  </a:lnTo>
                  <a:lnTo>
                    <a:pt x="128016" y="138430"/>
                  </a:lnTo>
                  <a:lnTo>
                    <a:pt x="127241" y="139700"/>
                  </a:lnTo>
                  <a:lnTo>
                    <a:pt x="126822" y="140970"/>
                  </a:lnTo>
                  <a:lnTo>
                    <a:pt x="126822" y="142240"/>
                  </a:lnTo>
                  <a:lnTo>
                    <a:pt x="127139" y="143510"/>
                  </a:lnTo>
                  <a:lnTo>
                    <a:pt x="127723" y="143510"/>
                  </a:lnTo>
                  <a:lnTo>
                    <a:pt x="145402" y="161290"/>
                  </a:lnTo>
                  <a:lnTo>
                    <a:pt x="148043" y="163830"/>
                  </a:lnTo>
                  <a:lnTo>
                    <a:pt x="148043" y="168910"/>
                  </a:lnTo>
                  <a:lnTo>
                    <a:pt x="141998" y="175260"/>
                  </a:lnTo>
                  <a:lnTo>
                    <a:pt x="152933" y="175260"/>
                  </a:lnTo>
                  <a:lnTo>
                    <a:pt x="154152" y="172720"/>
                  </a:lnTo>
                  <a:lnTo>
                    <a:pt x="154825" y="170180"/>
                  </a:lnTo>
                  <a:lnTo>
                    <a:pt x="171777" y="170180"/>
                  </a:lnTo>
                  <a:lnTo>
                    <a:pt x="175463" y="166370"/>
                  </a:lnTo>
                  <a:lnTo>
                    <a:pt x="176860" y="165100"/>
                  </a:lnTo>
                  <a:lnTo>
                    <a:pt x="161036" y="165100"/>
                  </a:lnTo>
                  <a:lnTo>
                    <a:pt x="159321" y="163830"/>
                  </a:lnTo>
                  <a:lnTo>
                    <a:pt x="132321" y="137160"/>
                  </a:lnTo>
                  <a:close/>
                </a:path>
                <a:path w="274320" h="182879">
                  <a:moveTo>
                    <a:pt x="134962" y="158750"/>
                  </a:moveTo>
                  <a:lnTo>
                    <a:pt x="124218" y="158750"/>
                  </a:lnTo>
                  <a:lnTo>
                    <a:pt x="127762" y="162560"/>
                  </a:lnTo>
                  <a:lnTo>
                    <a:pt x="128460" y="165100"/>
                  </a:lnTo>
                  <a:lnTo>
                    <a:pt x="128460" y="167640"/>
                  </a:lnTo>
                  <a:lnTo>
                    <a:pt x="127762" y="170180"/>
                  </a:lnTo>
                  <a:lnTo>
                    <a:pt x="122643" y="173990"/>
                  </a:lnTo>
                  <a:lnTo>
                    <a:pt x="134353" y="173990"/>
                  </a:lnTo>
                  <a:lnTo>
                    <a:pt x="135724" y="171450"/>
                  </a:lnTo>
                  <a:lnTo>
                    <a:pt x="136499" y="168910"/>
                  </a:lnTo>
                  <a:lnTo>
                    <a:pt x="136499" y="162560"/>
                  </a:lnTo>
                  <a:lnTo>
                    <a:pt x="134962" y="158750"/>
                  </a:lnTo>
                  <a:close/>
                </a:path>
                <a:path w="274320" h="182879">
                  <a:moveTo>
                    <a:pt x="171777" y="170180"/>
                  </a:moveTo>
                  <a:lnTo>
                    <a:pt x="154825" y="170180"/>
                  </a:lnTo>
                  <a:lnTo>
                    <a:pt x="157200" y="172720"/>
                  </a:lnTo>
                  <a:lnTo>
                    <a:pt x="166814" y="172720"/>
                  </a:lnTo>
                  <a:lnTo>
                    <a:pt x="170548" y="171450"/>
                  </a:lnTo>
                  <a:lnTo>
                    <a:pt x="171777" y="170180"/>
                  </a:lnTo>
                  <a:close/>
                </a:path>
                <a:path w="274320" h="182879">
                  <a:moveTo>
                    <a:pt x="149009" y="119380"/>
                  </a:moveTo>
                  <a:lnTo>
                    <a:pt x="146469" y="119380"/>
                  </a:lnTo>
                  <a:lnTo>
                    <a:pt x="143319" y="121920"/>
                  </a:lnTo>
                  <a:lnTo>
                    <a:pt x="143319" y="124460"/>
                  </a:lnTo>
                  <a:lnTo>
                    <a:pt x="171056" y="152400"/>
                  </a:lnTo>
                  <a:lnTo>
                    <a:pt x="171767" y="154940"/>
                  </a:lnTo>
                  <a:lnTo>
                    <a:pt x="171767" y="157480"/>
                  </a:lnTo>
                  <a:lnTo>
                    <a:pt x="171056" y="160020"/>
                  </a:lnTo>
                  <a:lnTo>
                    <a:pt x="166370" y="163830"/>
                  </a:lnTo>
                  <a:lnTo>
                    <a:pt x="164668" y="165100"/>
                  </a:lnTo>
                  <a:lnTo>
                    <a:pt x="176860" y="165100"/>
                  </a:lnTo>
                  <a:lnTo>
                    <a:pt x="178257" y="163830"/>
                  </a:lnTo>
                  <a:lnTo>
                    <a:pt x="179806" y="160020"/>
                  </a:lnTo>
                  <a:lnTo>
                    <a:pt x="179806" y="156210"/>
                  </a:lnTo>
                  <a:lnTo>
                    <a:pt x="184238" y="156210"/>
                  </a:lnTo>
                  <a:lnTo>
                    <a:pt x="187972" y="153670"/>
                  </a:lnTo>
                  <a:lnTo>
                    <a:pt x="190728" y="151130"/>
                  </a:lnTo>
                  <a:lnTo>
                    <a:pt x="192887" y="149860"/>
                  </a:lnTo>
                  <a:lnTo>
                    <a:pt x="193818" y="148590"/>
                  </a:lnTo>
                  <a:lnTo>
                    <a:pt x="178104" y="148590"/>
                  </a:lnTo>
                  <a:lnTo>
                    <a:pt x="175463" y="146050"/>
                  </a:lnTo>
                  <a:lnTo>
                    <a:pt x="149009" y="119380"/>
                  </a:lnTo>
                  <a:close/>
                </a:path>
                <a:path w="274320" h="182879">
                  <a:moveTo>
                    <a:pt x="123024" y="139700"/>
                  </a:moveTo>
                  <a:lnTo>
                    <a:pt x="111201" y="139700"/>
                  </a:lnTo>
                  <a:lnTo>
                    <a:pt x="116116" y="144780"/>
                  </a:lnTo>
                  <a:lnTo>
                    <a:pt x="116116" y="148590"/>
                  </a:lnTo>
                  <a:lnTo>
                    <a:pt x="104838" y="160020"/>
                  </a:lnTo>
                  <a:lnTo>
                    <a:pt x="103136" y="161290"/>
                  </a:lnTo>
                  <a:lnTo>
                    <a:pt x="114801" y="161290"/>
                  </a:lnTo>
                  <a:lnTo>
                    <a:pt x="117182" y="158750"/>
                  </a:lnTo>
                  <a:lnTo>
                    <a:pt x="134962" y="158750"/>
                  </a:lnTo>
                  <a:lnTo>
                    <a:pt x="128917" y="152400"/>
                  </a:lnTo>
                  <a:lnTo>
                    <a:pt x="126047" y="151130"/>
                  </a:lnTo>
                  <a:lnTo>
                    <a:pt x="122961" y="151130"/>
                  </a:lnTo>
                  <a:lnTo>
                    <a:pt x="124320" y="146050"/>
                  </a:lnTo>
                  <a:lnTo>
                    <a:pt x="123024" y="139700"/>
                  </a:lnTo>
                  <a:close/>
                </a:path>
                <a:path w="274320" h="182879">
                  <a:moveTo>
                    <a:pt x="166687" y="101600"/>
                  </a:moveTo>
                  <a:lnTo>
                    <a:pt x="164147" y="101600"/>
                  </a:lnTo>
                  <a:lnTo>
                    <a:pt x="160997" y="105410"/>
                  </a:lnTo>
                  <a:lnTo>
                    <a:pt x="160997" y="107950"/>
                  </a:lnTo>
                  <a:lnTo>
                    <a:pt x="187198" y="133350"/>
                  </a:lnTo>
                  <a:lnTo>
                    <a:pt x="189839" y="137160"/>
                  </a:lnTo>
                  <a:lnTo>
                    <a:pt x="189839" y="140970"/>
                  </a:lnTo>
                  <a:lnTo>
                    <a:pt x="182410" y="148590"/>
                  </a:lnTo>
                  <a:lnTo>
                    <a:pt x="193818" y="148590"/>
                  </a:lnTo>
                  <a:lnTo>
                    <a:pt x="195681" y="146050"/>
                  </a:lnTo>
                  <a:lnTo>
                    <a:pt x="197192" y="142240"/>
                  </a:lnTo>
                  <a:lnTo>
                    <a:pt x="197192" y="138430"/>
                  </a:lnTo>
                  <a:lnTo>
                    <a:pt x="201472" y="138430"/>
                  </a:lnTo>
                  <a:lnTo>
                    <a:pt x="205270" y="137160"/>
                  </a:lnTo>
                  <a:lnTo>
                    <a:pt x="208153" y="133350"/>
                  </a:lnTo>
                  <a:lnTo>
                    <a:pt x="210312" y="132080"/>
                  </a:lnTo>
                  <a:lnTo>
                    <a:pt x="211522" y="130810"/>
                  </a:lnTo>
                  <a:lnTo>
                    <a:pt x="195529" y="130810"/>
                  </a:lnTo>
                  <a:lnTo>
                    <a:pt x="166687" y="101600"/>
                  </a:lnTo>
                  <a:close/>
                </a:path>
                <a:path w="274320" h="182879">
                  <a:moveTo>
                    <a:pt x="105676" y="123190"/>
                  </a:moveTo>
                  <a:lnTo>
                    <a:pt x="94970" y="123190"/>
                  </a:lnTo>
                  <a:lnTo>
                    <a:pt x="96215" y="124460"/>
                  </a:lnTo>
                  <a:lnTo>
                    <a:pt x="97218" y="125730"/>
                  </a:lnTo>
                  <a:lnTo>
                    <a:pt x="99847" y="128270"/>
                  </a:lnTo>
                  <a:lnTo>
                    <a:pt x="99847" y="133350"/>
                  </a:lnTo>
                  <a:lnTo>
                    <a:pt x="89852" y="142240"/>
                  </a:lnTo>
                  <a:lnTo>
                    <a:pt x="88595" y="143510"/>
                  </a:lnTo>
                  <a:lnTo>
                    <a:pt x="86893" y="144780"/>
                  </a:lnTo>
                  <a:lnTo>
                    <a:pt x="99164" y="144780"/>
                  </a:lnTo>
                  <a:lnTo>
                    <a:pt x="104165" y="139700"/>
                  </a:lnTo>
                  <a:lnTo>
                    <a:pt x="123024" y="139700"/>
                  </a:lnTo>
                  <a:lnTo>
                    <a:pt x="115379" y="132080"/>
                  </a:lnTo>
                  <a:lnTo>
                    <a:pt x="111645" y="130810"/>
                  </a:lnTo>
                  <a:lnTo>
                    <a:pt x="107213" y="130810"/>
                  </a:lnTo>
                  <a:lnTo>
                    <a:pt x="107213" y="127000"/>
                  </a:lnTo>
                  <a:lnTo>
                    <a:pt x="105676" y="123190"/>
                  </a:lnTo>
                  <a:close/>
                </a:path>
                <a:path w="274320" h="182879">
                  <a:moveTo>
                    <a:pt x="201764" y="102870"/>
                  </a:moveTo>
                  <a:lnTo>
                    <a:pt x="199224" y="102870"/>
                  </a:lnTo>
                  <a:lnTo>
                    <a:pt x="196075" y="105410"/>
                  </a:lnTo>
                  <a:lnTo>
                    <a:pt x="196075" y="107950"/>
                  </a:lnTo>
                  <a:lnTo>
                    <a:pt x="207264" y="119380"/>
                  </a:lnTo>
                  <a:lnTo>
                    <a:pt x="207264" y="123190"/>
                  </a:lnTo>
                  <a:lnTo>
                    <a:pt x="199834" y="130810"/>
                  </a:lnTo>
                  <a:lnTo>
                    <a:pt x="211522" y="130810"/>
                  </a:lnTo>
                  <a:lnTo>
                    <a:pt x="213944" y="128270"/>
                  </a:lnTo>
                  <a:lnTo>
                    <a:pt x="215290" y="123190"/>
                  </a:lnTo>
                  <a:lnTo>
                    <a:pt x="214337" y="118110"/>
                  </a:lnTo>
                  <a:lnTo>
                    <a:pt x="222120" y="110490"/>
                  </a:lnTo>
                  <a:lnTo>
                    <a:pt x="210286" y="110490"/>
                  </a:lnTo>
                  <a:lnTo>
                    <a:pt x="201764" y="102870"/>
                  </a:lnTo>
                  <a:close/>
                </a:path>
                <a:path w="274320" h="182879">
                  <a:moveTo>
                    <a:pt x="89408" y="106680"/>
                  </a:moveTo>
                  <a:lnTo>
                    <a:pt x="77000" y="106680"/>
                  </a:lnTo>
                  <a:lnTo>
                    <a:pt x="78701" y="107950"/>
                  </a:lnTo>
                  <a:lnTo>
                    <a:pt x="79946" y="109220"/>
                  </a:lnTo>
                  <a:lnTo>
                    <a:pt x="82207" y="110490"/>
                  </a:lnTo>
                  <a:lnTo>
                    <a:pt x="82905" y="113030"/>
                  </a:lnTo>
                  <a:lnTo>
                    <a:pt x="82905" y="116840"/>
                  </a:lnTo>
                  <a:lnTo>
                    <a:pt x="82207" y="118110"/>
                  </a:lnTo>
                  <a:lnTo>
                    <a:pt x="80949" y="119380"/>
                  </a:lnTo>
                  <a:lnTo>
                    <a:pt x="72339" y="128270"/>
                  </a:lnTo>
                  <a:lnTo>
                    <a:pt x="82895" y="128270"/>
                  </a:lnTo>
                  <a:lnTo>
                    <a:pt x="87896" y="123190"/>
                  </a:lnTo>
                  <a:lnTo>
                    <a:pt x="105676" y="123190"/>
                  </a:lnTo>
                  <a:lnTo>
                    <a:pt x="102870" y="120650"/>
                  </a:lnTo>
                  <a:lnTo>
                    <a:pt x="99110" y="116840"/>
                  </a:lnTo>
                  <a:lnTo>
                    <a:pt x="95389" y="114300"/>
                  </a:lnTo>
                  <a:lnTo>
                    <a:pt x="90944" y="114300"/>
                  </a:lnTo>
                  <a:lnTo>
                    <a:pt x="90944" y="110490"/>
                  </a:lnTo>
                  <a:lnTo>
                    <a:pt x="89408" y="106680"/>
                  </a:lnTo>
                  <a:close/>
                </a:path>
                <a:path w="274320" h="182879">
                  <a:moveTo>
                    <a:pt x="214994" y="48260"/>
                  </a:moveTo>
                  <a:lnTo>
                    <a:pt x="204139" y="48260"/>
                  </a:lnTo>
                  <a:lnTo>
                    <a:pt x="238480" y="82550"/>
                  </a:lnTo>
                  <a:lnTo>
                    <a:pt x="210375" y="110490"/>
                  </a:lnTo>
                  <a:lnTo>
                    <a:pt x="222120" y="110490"/>
                  </a:lnTo>
                  <a:lnTo>
                    <a:pt x="244170" y="88900"/>
                  </a:lnTo>
                  <a:lnTo>
                    <a:pt x="253453" y="88900"/>
                  </a:lnTo>
                  <a:lnTo>
                    <a:pt x="260997" y="81280"/>
                  </a:lnTo>
                  <a:lnTo>
                    <a:pt x="248704" y="81280"/>
                  </a:lnTo>
                  <a:lnTo>
                    <a:pt x="214994" y="48260"/>
                  </a:lnTo>
                  <a:close/>
                </a:path>
                <a:path w="274320" h="182879">
                  <a:moveTo>
                    <a:pt x="100588" y="41910"/>
                  </a:moveTo>
                  <a:lnTo>
                    <a:pt x="88950" y="41910"/>
                  </a:lnTo>
                  <a:lnTo>
                    <a:pt x="94259" y="46990"/>
                  </a:lnTo>
                  <a:lnTo>
                    <a:pt x="45656" y="95250"/>
                  </a:lnTo>
                  <a:lnTo>
                    <a:pt x="34683" y="95250"/>
                  </a:lnTo>
                  <a:lnTo>
                    <a:pt x="42176" y="102870"/>
                  </a:lnTo>
                  <a:lnTo>
                    <a:pt x="43853" y="104140"/>
                  </a:lnTo>
                  <a:lnTo>
                    <a:pt x="47447" y="104140"/>
                  </a:lnTo>
                  <a:lnTo>
                    <a:pt x="49149" y="102870"/>
                  </a:lnTo>
                  <a:lnTo>
                    <a:pt x="50571" y="101600"/>
                  </a:lnTo>
                  <a:lnTo>
                    <a:pt x="61315" y="101600"/>
                  </a:lnTo>
                  <a:lnTo>
                    <a:pt x="56261" y="96520"/>
                  </a:lnTo>
                  <a:lnTo>
                    <a:pt x="99021" y="53340"/>
                  </a:lnTo>
                  <a:lnTo>
                    <a:pt x="197421" y="53340"/>
                  </a:lnTo>
                  <a:lnTo>
                    <a:pt x="200507" y="52070"/>
                  </a:lnTo>
                  <a:lnTo>
                    <a:pt x="204139" y="48260"/>
                  </a:lnTo>
                  <a:lnTo>
                    <a:pt x="214994" y="48260"/>
                  </a:lnTo>
                  <a:lnTo>
                    <a:pt x="212401" y="45720"/>
                  </a:lnTo>
                  <a:lnTo>
                    <a:pt x="102679" y="45720"/>
                  </a:lnTo>
                  <a:lnTo>
                    <a:pt x="102387" y="44450"/>
                  </a:lnTo>
                  <a:lnTo>
                    <a:pt x="101777" y="43180"/>
                  </a:lnTo>
                  <a:lnTo>
                    <a:pt x="100588" y="41910"/>
                  </a:lnTo>
                  <a:close/>
                </a:path>
                <a:path w="274320" h="182879">
                  <a:moveTo>
                    <a:pt x="79121" y="99060"/>
                  </a:moveTo>
                  <a:lnTo>
                    <a:pt x="71208" y="99060"/>
                  </a:lnTo>
                  <a:lnTo>
                    <a:pt x="67475" y="100330"/>
                  </a:lnTo>
                  <a:lnTo>
                    <a:pt x="63842" y="104140"/>
                  </a:lnTo>
                  <a:lnTo>
                    <a:pt x="86901" y="104140"/>
                  </a:lnTo>
                  <a:lnTo>
                    <a:pt x="85648" y="102870"/>
                  </a:lnTo>
                  <a:lnTo>
                    <a:pt x="82842" y="100330"/>
                  </a:lnTo>
                  <a:lnTo>
                    <a:pt x="79121" y="99060"/>
                  </a:lnTo>
                  <a:close/>
                </a:path>
                <a:path w="274320" h="182879">
                  <a:moveTo>
                    <a:pt x="71374" y="0"/>
                  </a:moveTo>
                  <a:lnTo>
                    <a:pt x="67094" y="0"/>
                  </a:lnTo>
                  <a:lnTo>
                    <a:pt x="711" y="673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711" y="73660"/>
                  </a:lnTo>
                  <a:lnTo>
                    <a:pt x="25171" y="97790"/>
                  </a:lnTo>
                  <a:lnTo>
                    <a:pt x="26847" y="99060"/>
                  </a:lnTo>
                  <a:lnTo>
                    <a:pt x="30441" y="99060"/>
                  </a:lnTo>
                  <a:lnTo>
                    <a:pt x="32118" y="97790"/>
                  </a:lnTo>
                  <a:lnTo>
                    <a:pt x="34683" y="95250"/>
                  </a:lnTo>
                  <a:lnTo>
                    <a:pt x="45656" y="95250"/>
                  </a:lnTo>
                  <a:lnTo>
                    <a:pt x="40347" y="90170"/>
                  </a:lnTo>
                  <a:lnTo>
                    <a:pt x="28638" y="90170"/>
                  </a:lnTo>
                  <a:lnTo>
                    <a:pt x="8585" y="69850"/>
                  </a:lnTo>
                  <a:lnTo>
                    <a:pt x="69253" y="10160"/>
                  </a:lnTo>
                  <a:lnTo>
                    <a:pt x="81205" y="10160"/>
                  </a:lnTo>
                  <a:lnTo>
                    <a:pt x="71374" y="0"/>
                  </a:lnTo>
                  <a:close/>
                </a:path>
                <a:path w="274320" h="182879">
                  <a:moveTo>
                    <a:pt x="149517" y="53340"/>
                  </a:moveTo>
                  <a:lnTo>
                    <a:pt x="133642" y="53340"/>
                  </a:lnTo>
                  <a:lnTo>
                    <a:pt x="133388" y="54610"/>
                  </a:lnTo>
                  <a:lnTo>
                    <a:pt x="133096" y="54610"/>
                  </a:lnTo>
                  <a:lnTo>
                    <a:pt x="112001" y="74930"/>
                  </a:lnTo>
                  <a:lnTo>
                    <a:pt x="110464" y="78740"/>
                  </a:lnTo>
                  <a:lnTo>
                    <a:pt x="110464" y="86360"/>
                  </a:lnTo>
                  <a:lnTo>
                    <a:pt x="112001" y="90170"/>
                  </a:lnTo>
                  <a:lnTo>
                    <a:pt x="114769" y="93980"/>
                  </a:lnTo>
                  <a:lnTo>
                    <a:pt x="118656" y="97790"/>
                  </a:lnTo>
                  <a:lnTo>
                    <a:pt x="122453" y="99060"/>
                  </a:lnTo>
                  <a:lnTo>
                    <a:pt x="130035" y="99060"/>
                  </a:lnTo>
                  <a:lnTo>
                    <a:pt x="133832" y="97790"/>
                  </a:lnTo>
                  <a:lnTo>
                    <a:pt x="139995" y="91440"/>
                  </a:lnTo>
                  <a:lnTo>
                    <a:pt x="124091" y="91440"/>
                  </a:lnTo>
                  <a:lnTo>
                    <a:pt x="119202" y="86360"/>
                  </a:lnTo>
                  <a:lnTo>
                    <a:pt x="118503" y="85090"/>
                  </a:lnTo>
                  <a:lnTo>
                    <a:pt x="118503" y="81280"/>
                  </a:lnTo>
                  <a:lnTo>
                    <a:pt x="119202" y="80010"/>
                  </a:lnTo>
                  <a:lnTo>
                    <a:pt x="142227" y="55880"/>
                  </a:lnTo>
                  <a:lnTo>
                    <a:pt x="149517" y="53340"/>
                  </a:lnTo>
                  <a:close/>
                </a:path>
                <a:path w="274320" h="182879">
                  <a:moveTo>
                    <a:pt x="173254" y="73660"/>
                  </a:moveTo>
                  <a:lnTo>
                    <a:pt x="161772" y="73660"/>
                  </a:lnTo>
                  <a:lnTo>
                    <a:pt x="182918" y="95250"/>
                  </a:lnTo>
                  <a:lnTo>
                    <a:pt x="184492" y="96520"/>
                  </a:lnTo>
                  <a:lnTo>
                    <a:pt x="187032" y="96520"/>
                  </a:lnTo>
                  <a:lnTo>
                    <a:pt x="188582" y="95250"/>
                  </a:lnTo>
                  <a:lnTo>
                    <a:pt x="190157" y="92710"/>
                  </a:lnTo>
                  <a:lnTo>
                    <a:pt x="190157" y="90170"/>
                  </a:lnTo>
                  <a:lnTo>
                    <a:pt x="188582" y="88900"/>
                  </a:lnTo>
                  <a:lnTo>
                    <a:pt x="173254" y="73660"/>
                  </a:lnTo>
                  <a:close/>
                </a:path>
                <a:path w="274320" h="182879">
                  <a:moveTo>
                    <a:pt x="164312" y="64770"/>
                  </a:moveTo>
                  <a:lnTo>
                    <a:pt x="154889" y="64770"/>
                  </a:lnTo>
                  <a:lnTo>
                    <a:pt x="128397" y="91440"/>
                  </a:lnTo>
                  <a:lnTo>
                    <a:pt x="139995" y="91440"/>
                  </a:lnTo>
                  <a:lnTo>
                    <a:pt x="154787" y="76200"/>
                  </a:lnTo>
                  <a:lnTo>
                    <a:pt x="157467" y="73660"/>
                  </a:lnTo>
                  <a:lnTo>
                    <a:pt x="173254" y="73660"/>
                  </a:lnTo>
                  <a:lnTo>
                    <a:pt x="164312" y="64770"/>
                  </a:lnTo>
                  <a:close/>
                </a:path>
                <a:path w="274320" h="182879">
                  <a:moveTo>
                    <a:pt x="71589" y="49530"/>
                  </a:moveTo>
                  <a:lnTo>
                    <a:pt x="69049" y="49530"/>
                  </a:lnTo>
                  <a:lnTo>
                    <a:pt x="28638" y="90170"/>
                  </a:lnTo>
                  <a:lnTo>
                    <a:pt x="40347" y="90170"/>
                  </a:lnTo>
                  <a:lnTo>
                    <a:pt x="73164" y="57150"/>
                  </a:lnTo>
                  <a:lnTo>
                    <a:pt x="74739" y="55880"/>
                  </a:lnTo>
                  <a:lnTo>
                    <a:pt x="74739" y="53340"/>
                  </a:lnTo>
                  <a:lnTo>
                    <a:pt x="71589" y="49530"/>
                  </a:lnTo>
                  <a:close/>
                </a:path>
                <a:path w="274320" h="182879">
                  <a:moveTo>
                    <a:pt x="253453" y="88900"/>
                  </a:moveTo>
                  <a:lnTo>
                    <a:pt x="244170" y="88900"/>
                  </a:lnTo>
                  <a:lnTo>
                    <a:pt x="245414" y="90170"/>
                  </a:lnTo>
                  <a:lnTo>
                    <a:pt x="252196" y="90170"/>
                  </a:lnTo>
                  <a:lnTo>
                    <a:pt x="253453" y="88900"/>
                  </a:lnTo>
                  <a:close/>
                </a:path>
                <a:path w="274320" h="182879">
                  <a:moveTo>
                    <a:pt x="222427" y="30480"/>
                  </a:moveTo>
                  <a:lnTo>
                    <a:pt x="211531" y="30480"/>
                  </a:lnTo>
                  <a:lnTo>
                    <a:pt x="255612" y="74930"/>
                  </a:lnTo>
                  <a:lnTo>
                    <a:pt x="248704" y="81280"/>
                  </a:lnTo>
                  <a:lnTo>
                    <a:pt x="260997" y="81280"/>
                  </a:lnTo>
                  <a:lnTo>
                    <a:pt x="264769" y="77470"/>
                  </a:lnTo>
                  <a:lnTo>
                    <a:pt x="264833" y="72390"/>
                  </a:lnTo>
                  <a:lnTo>
                    <a:pt x="262420" y="69850"/>
                  </a:lnTo>
                  <a:lnTo>
                    <a:pt x="268102" y="64770"/>
                  </a:lnTo>
                  <a:lnTo>
                    <a:pt x="256768" y="64770"/>
                  </a:lnTo>
                  <a:lnTo>
                    <a:pt x="222427" y="30480"/>
                  </a:lnTo>
                  <a:close/>
                </a:path>
                <a:path w="274320" h="182879">
                  <a:moveTo>
                    <a:pt x="251650" y="30480"/>
                  </a:moveTo>
                  <a:lnTo>
                    <a:pt x="249110" y="30480"/>
                  </a:lnTo>
                  <a:lnTo>
                    <a:pt x="245960" y="33020"/>
                  </a:lnTo>
                  <a:lnTo>
                    <a:pt x="245960" y="35560"/>
                  </a:lnTo>
                  <a:lnTo>
                    <a:pt x="265734" y="55880"/>
                  </a:lnTo>
                  <a:lnTo>
                    <a:pt x="256768" y="64770"/>
                  </a:lnTo>
                  <a:lnTo>
                    <a:pt x="268102" y="64770"/>
                  </a:lnTo>
                  <a:lnTo>
                    <a:pt x="272364" y="60960"/>
                  </a:lnTo>
                  <a:lnTo>
                    <a:pt x="273646" y="59690"/>
                  </a:lnTo>
                  <a:lnTo>
                    <a:pt x="274320" y="57150"/>
                  </a:lnTo>
                  <a:lnTo>
                    <a:pt x="274320" y="53340"/>
                  </a:lnTo>
                  <a:lnTo>
                    <a:pt x="273646" y="52070"/>
                  </a:lnTo>
                  <a:lnTo>
                    <a:pt x="251650" y="30480"/>
                  </a:lnTo>
                  <a:close/>
                </a:path>
                <a:path w="274320" h="182879">
                  <a:moveTo>
                    <a:pt x="81205" y="10160"/>
                  </a:moveTo>
                  <a:lnTo>
                    <a:pt x="69253" y="10160"/>
                  </a:lnTo>
                  <a:lnTo>
                    <a:pt x="89306" y="30480"/>
                  </a:lnTo>
                  <a:lnTo>
                    <a:pt x="79692" y="39370"/>
                  </a:lnTo>
                  <a:lnTo>
                    <a:pt x="79692" y="41910"/>
                  </a:lnTo>
                  <a:lnTo>
                    <a:pt x="82842" y="45720"/>
                  </a:lnTo>
                  <a:lnTo>
                    <a:pt x="85382" y="45720"/>
                  </a:lnTo>
                  <a:lnTo>
                    <a:pt x="88950" y="41910"/>
                  </a:lnTo>
                  <a:lnTo>
                    <a:pt x="100588" y="41910"/>
                  </a:lnTo>
                  <a:lnTo>
                    <a:pt x="94640" y="35560"/>
                  </a:lnTo>
                  <a:lnTo>
                    <a:pt x="97180" y="33020"/>
                  </a:lnTo>
                  <a:lnTo>
                    <a:pt x="97891" y="31750"/>
                  </a:lnTo>
                  <a:lnTo>
                    <a:pt x="97891" y="27940"/>
                  </a:lnTo>
                  <a:lnTo>
                    <a:pt x="97180" y="26670"/>
                  </a:lnTo>
                  <a:lnTo>
                    <a:pt x="81205" y="10160"/>
                  </a:lnTo>
                  <a:close/>
                </a:path>
                <a:path w="274320" h="182879">
                  <a:moveTo>
                    <a:pt x="213334" y="21590"/>
                  </a:moveTo>
                  <a:lnTo>
                    <a:pt x="209740" y="21590"/>
                  </a:lnTo>
                  <a:lnTo>
                    <a:pt x="208064" y="22860"/>
                  </a:lnTo>
                  <a:lnTo>
                    <a:pt x="195402" y="35560"/>
                  </a:lnTo>
                  <a:lnTo>
                    <a:pt x="195402" y="39370"/>
                  </a:lnTo>
                  <a:lnTo>
                    <a:pt x="198450" y="43180"/>
                  </a:lnTo>
                  <a:lnTo>
                    <a:pt x="196646" y="44450"/>
                  </a:lnTo>
                  <a:lnTo>
                    <a:pt x="196329" y="44450"/>
                  </a:lnTo>
                  <a:lnTo>
                    <a:pt x="195300" y="45720"/>
                  </a:lnTo>
                  <a:lnTo>
                    <a:pt x="212401" y="45720"/>
                  </a:lnTo>
                  <a:lnTo>
                    <a:pt x="204622" y="38100"/>
                  </a:lnTo>
                  <a:lnTo>
                    <a:pt x="211531" y="30480"/>
                  </a:lnTo>
                  <a:lnTo>
                    <a:pt x="222427" y="30480"/>
                  </a:lnTo>
                  <a:lnTo>
                    <a:pt x="228841" y="24130"/>
                  </a:lnTo>
                  <a:lnTo>
                    <a:pt x="216293" y="24130"/>
                  </a:lnTo>
                  <a:lnTo>
                    <a:pt x="215036" y="22860"/>
                  </a:lnTo>
                  <a:lnTo>
                    <a:pt x="213334" y="21590"/>
                  </a:lnTo>
                  <a:close/>
                </a:path>
                <a:path w="274320" h="182879">
                  <a:moveTo>
                    <a:pt x="241236" y="21590"/>
                  </a:moveTo>
                  <a:lnTo>
                    <a:pt x="231406" y="21590"/>
                  </a:lnTo>
                  <a:lnTo>
                    <a:pt x="235546" y="25400"/>
                  </a:lnTo>
                  <a:lnTo>
                    <a:pt x="238086" y="25400"/>
                  </a:lnTo>
                  <a:lnTo>
                    <a:pt x="241236" y="22860"/>
                  </a:lnTo>
                  <a:lnTo>
                    <a:pt x="241236" y="21590"/>
                  </a:lnTo>
                  <a:close/>
                </a:path>
                <a:path w="274320" h="182879">
                  <a:moveTo>
                    <a:pt x="233553" y="12700"/>
                  </a:moveTo>
                  <a:lnTo>
                    <a:pt x="229285" y="12700"/>
                  </a:lnTo>
                  <a:lnTo>
                    <a:pt x="226682" y="15240"/>
                  </a:lnTo>
                  <a:lnTo>
                    <a:pt x="216738" y="24130"/>
                  </a:lnTo>
                  <a:lnTo>
                    <a:pt x="228841" y="24130"/>
                  </a:lnTo>
                  <a:lnTo>
                    <a:pt x="231406" y="21590"/>
                  </a:lnTo>
                  <a:lnTo>
                    <a:pt x="241236" y="21590"/>
                  </a:lnTo>
                  <a:lnTo>
                    <a:pt x="241236" y="20320"/>
                  </a:lnTo>
                  <a:lnTo>
                    <a:pt x="236156" y="15240"/>
                  </a:lnTo>
                  <a:lnTo>
                    <a:pt x="233553" y="1270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970337" y="3386970"/>
            <a:ext cx="2038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latin typeface="Tahoma"/>
                <a:cs typeface="Tahoma"/>
              </a:rPr>
              <a:t>Э</a:t>
            </a:r>
            <a:r>
              <a:rPr sz="1200" spc="15" dirty="0">
                <a:latin typeface="Tahoma"/>
                <a:cs typeface="Tahoma"/>
              </a:rPr>
              <a:t>н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зводс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во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57949" y="1924811"/>
            <a:ext cx="6142990" cy="584200"/>
            <a:chOff x="357949" y="1924811"/>
            <a:chExt cx="6142990" cy="584200"/>
          </a:xfrm>
        </p:grpSpPr>
        <p:sp>
          <p:nvSpPr>
            <p:cNvPr id="34" name="object 34"/>
            <p:cNvSpPr/>
            <p:nvPr/>
          </p:nvSpPr>
          <p:spPr>
            <a:xfrm>
              <a:off x="362711" y="1924811"/>
              <a:ext cx="896619" cy="579120"/>
            </a:xfrm>
            <a:custGeom>
              <a:avLst/>
              <a:gdLst/>
              <a:ahLst/>
              <a:cxnLst/>
              <a:rect l="l" t="t" r="r" b="b"/>
              <a:pathLst>
                <a:path w="896619" h="579119">
                  <a:moveTo>
                    <a:pt x="448056" y="0"/>
                  </a:moveTo>
                  <a:lnTo>
                    <a:pt x="0" y="448602"/>
                  </a:lnTo>
                  <a:lnTo>
                    <a:pt x="130365" y="579120"/>
                  </a:lnTo>
                  <a:lnTo>
                    <a:pt x="765746" y="579120"/>
                  </a:lnTo>
                  <a:lnTo>
                    <a:pt x="896112" y="448602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2711" y="2503931"/>
              <a:ext cx="6133465" cy="0"/>
            </a:xfrm>
            <a:custGeom>
              <a:avLst/>
              <a:gdLst/>
              <a:ahLst/>
              <a:cxnLst/>
              <a:rect l="l" t="t" r="r" b="b"/>
              <a:pathLst>
                <a:path w="6133465">
                  <a:moveTo>
                    <a:pt x="0" y="0"/>
                  </a:moveTo>
                  <a:lnTo>
                    <a:pt x="6133299" y="0"/>
                  </a:lnTo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09830" y="1457035"/>
            <a:ext cx="5382260" cy="141732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-25" dirty="0">
                <a:latin typeface="Tahoma"/>
                <a:cs typeface="Tahoma"/>
              </a:rPr>
              <a:t>2.1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Наличие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необходимой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инфраструктуры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для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инвесторов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на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территории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области,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площадок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для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реализации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инвестиционных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проектов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900">
              <a:latin typeface="Tahoma"/>
              <a:cs typeface="Tahoma"/>
            </a:endParaRPr>
          </a:p>
          <a:p>
            <a:pPr marL="805180" marR="194945">
              <a:lnSpc>
                <a:spcPct val="100000"/>
              </a:lnSpc>
            </a:pPr>
            <a:r>
              <a:rPr sz="1400" spc="10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10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400" spc="90" dirty="0">
                <a:solidFill>
                  <a:srgbClr val="CC0033"/>
                </a:solidFill>
                <a:latin typeface="Tahoma"/>
                <a:cs typeface="Tahoma"/>
              </a:rPr>
              <a:t>З</a:t>
            </a:r>
            <a:r>
              <a:rPr sz="1400" spc="6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6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АЮ</a:t>
            </a: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Щ</a:t>
            </a:r>
            <a:r>
              <a:rPr sz="1400" spc="9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5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14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400" spc="35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400" spc="-17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400" spc="10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7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165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400" spc="40" dirty="0">
                <a:solidFill>
                  <a:srgbClr val="CC0033"/>
                </a:solidFill>
                <a:latin typeface="Tahoma"/>
                <a:cs typeface="Tahoma"/>
              </a:rPr>
              <a:t>Ш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400" spc="5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400" spc="4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400" spc="7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ЩАД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400" spc="65" dirty="0">
                <a:solidFill>
                  <a:srgbClr val="CC0033"/>
                </a:solidFill>
                <a:latin typeface="Tahoma"/>
                <a:cs typeface="Tahoma"/>
              </a:rPr>
              <a:t>И  И</a:t>
            </a:r>
            <a:r>
              <a:rPr sz="14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0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9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110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1400" spc="14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400" spc="8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ИА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400" spc="45" dirty="0">
                <a:solidFill>
                  <a:srgbClr val="CC0033"/>
                </a:solidFill>
                <a:latin typeface="Tahoma"/>
                <a:cs typeface="Tahoma"/>
              </a:rPr>
              <a:t>Ь</a:t>
            </a: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400" spc="4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400" spc="10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400" spc="8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400" spc="9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11430" algn="ctr">
              <a:lnSpc>
                <a:spcPct val="100000"/>
              </a:lnSpc>
              <a:tabLst>
                <a:tab pos="3178175" algn="l"/>
              </a:tabLst>
            </a:pPr>
            <a:r>
              <a:rPr sz="1200" spc="70" dirty="0">
                <a:solidFill>
                  <a:srgbClr val="CC0033"/>
                </a:solidFill>
                <a:latin typeface="Tahoma"/>
                <a:cs typeface="Tahoma"/>
              </a:rPr>
              <a:t>РЯЗАНСКИЙ	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ПРОНСКАЯ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73773" y="1979670"/>
            <a:ext cx="806450" cy="457200"/>
            <a:chOff x="473773" y="1979670"/>
            <a:chExt cx="806450" cy="457200"/>
          </a:xfrm>
        </p:grpSpPr>
        <p:sp>
          <p:nvSpPr>
            <p:cNvPr id="38" name="object 38"/>
            <p:cNvSpPr/>
            <p:nvPr/>
          </p:nvSpPr>
          <p:spPr>
            <a:xfrm>
              <a:off x="821423" y="1979675"/>
              <a:ext cx="459105" cy="457200"/>
            </a:xfrm>
            <a:custGeom>
              <a:avLst/>
              <a:gdLst/>
              <a:ahLst/>
              <a:cxnLst/>
              <a:rect l="l" t="t" r="r" b="b"/>
              <a:pathLst>
                <a:path w="459105" h="457200">
                  <a:moveTo>
                    <a:pt x="124980" y="264350"/>
                  </a:moveTo>
                  <a:lnTo>
                    <a:pt x="120891" y="260604"/>
                  </a:lnTo>
                  <a:lnTo>
                    <a:pt x="110782" y="260604"/>
                  </a:lnTo>
                  <a:lnTo>
                    <a:pt x="106692" y="264350"/>
                  </a:lnTo>
                  <a:lnTo>
                    <a:pt x="106692" y="273621"/>
                  </a:lnTo>
                  <a:lnTo>
                    <a:pt x="110782" y="277368"/>
                  </a:lnTo>
                  <a:lnTo>
                    <a:pt x="120891" y="277368"/>
                  </a:lnTo>
                  <a:lnTo>
                    <a:pt x="124980" y="273621"/>
                  </a:lnTo>
                  <a:lnTo>
                    <a:pt x="124980" y="268986"/>
                  </a:lnTo>
                  <a:lnTo>
                    <a:pt x="124980" y="264350"/>
                  </a:lnTo>
                  <a:close/>
                </a:path>
                <a:path w="459105" h="457200">
                  <a:moveTo>
                    <a:pt x="458724" y="151155"/>
                  </a:moveTo>
                  <a:lnTo>
                    <a:pt x="457657" y="148691"/>
                  </a:lnTo>
                  <a:lnTo>
                    <a:pt x="453263" y="144665"/>
                  </a:lnTo>
                  <a:lnTo>
                    <a:pt x="440829" y="133299"/>
                  </a:lnTo>
                  <a:lnTo>
                    <a:pt x="440829" y="162521"/>
                  </a:lnTo>
                  <a:lnTo>
                    <a:pt x="440829" y="189306"/>
                  </a:lnTo>
                  <a:lnTo>
                    <a:pt x="440829" y="439356"/>
                  </a:lnTo>
                  <a:lnTo>
                    <a:pt x="349440" y="439356"/>
                  </a:lnTo>
                  <a:lnTo>
                    <a:pt x="349440" y="412572"/>
                  </a:lnTo>
                  <a:lnTo>
                    <a:pt x="440829" y="412572"/>
                  </a:lnTo>
                  <a:lnTo>
                    <a:pt x="440829" y="394728"/>
                  </a:lnTo>
                  <a:lnTo>
                    <a:pt x="349440" y="394728"/>
                  </a:lnTo>
                  <a:lnTo>
                    <a:pt x="349440" y="332206"/>
                  </a:lnTo>
                  <a:lnTo>
                    <a:pt x="440829" y="332206"/>
                  </a:lnTo>
                  <a:lnTo>
                    <a:pt x="440829" y="314350"/>
                  </a:lnTo>
                  <a:lnTo>
                    <a:pt x="349440" y="314350"/>
                  </a:lnTo>
                  <a:lnTo>
                    <a:pt x="349440" y="287566"/>
                  </a:lnTo>
                  <a:lnTo>
                    <a:pt x="440829" y="287566"/>
                  </a:lnTo>
                  <a:lnTo>
                    <a:pt x="440829" y="269671"/>
                  </a:lnTo>
                  <a:lnTo>
                    <a:pt x="349440" y="269671"/>
                  </a:lnTo>
                  <a:lnTo>
                    <a:pt x="349440" y="207200"/>
                  </a:lnTo>
                  <a:lnTo>
                    <a:pt x="440829" y="207200"/>
                  </a:lnTo>
                  <a:lnTo>
                    <a:pt x="440829" y="189306"/>
                  </a:lnTo>
                  <a:lnTo>
                    <a:pt x="349440" y="189306"/>
                  </a:lnTo>
                  <a:lnTo>
                    <a:pt x="349440" y="162521"/>
                  </a:lnTo>
                  <a:lnTo>
                    <a:pt x="440829" y="162521"/>
                  </a:lnTo>
                  <a:lnTo>
                    <a:pt x="440829" y="133299"/>
                  </a:lnTo>
                  <a:lnTo>
                    <a:pt x="426745" y="120408"/>
                  </a:lnTo>
                  <a:lnTo>
                    <a:pt x="426745" y="144665"/>
                  </a:lnTo>
                  <a:lnTo>
                    <a:pt x="349440" y="144665"/>
                  </a:lnTo>
                  <a:lnTo>
                    <a:pt x="349440" y="73888"/>
                  </a:lnTo>
                  <a:lnTo>
                    <a:pt x="426745" y="144665"/>
                  </a:lnTo>
                  <a:lnTo>
                    <a:pt x="426745" y="120408"/>
                  </a:lnTo>
                  <a:lnTo>
                    <a:pt x="375907" y="73888"/>
                  </a:lnTo>
                  <a:lnTo>
                    <a:pt x="349440" y="49669"/>
                  </a:lnTo>
                  <a:lnTo>
                    <a:pt x="349440" y="17843"/>
                  </a:lnTo>
                  <a:lnTo>
                    <a:pt x="349440" y="4025"/>
                  </a:lnTo>
                  <a:lnTo>
                    <a:pt x="345401" y="0"/>
                  </a:lnTo>
                  <a:lnTo>
                    <a:pt x="331482" y="0"/>
                  </a:lnTo>
                  <a:lnTo>
                    <a:pt x="331482" y="17843"/>
                  </a:lnTo>
                  <a:lnTo>
                    <a:pt x="331482" y="439356"/>
                  </a:lnTo>
                  <a:lnTo>
                    <a:pt x="232943" y="439356"/>
                  </a:lnTo>
                  <a:lnTo>
                    <a:pt x="232943" y="144665"/>
                  </a:lnTo>
                  <a:lnTo>
                    <a:pt x="232943" y="17843"/>
                  </a:lnTo>
                  <a:lnTo>
                    <a:pt x="331482" y="17843"/>
                  </a:lnTo>
                  <a:lnTo>
                    <a:pt x="331482" y="0"/>
                  </a:lnTo>
                  <a:lnTo>
                    <a:pt x="219011" y="0"/>
                  </a:lnTo>
                  <a:lnTo>
                    <a:pt x="215036" y="4025"/>
                  </a:lnTo>
                  <a:lnTo>
                    <a:pt x="215036" y="126834"/>
                  </a:lnTo>
                  <a:lnTo>
                    <a:pt x="215036" y="144665"/>
                  </a:lnTo>
                  <a:lnTo>
                    <a:pt x="215036" y="260781"/>
                  </a:lnTo>
                  <a:lnTo>
                    <a:pt x="147358" y="260781"/>
                  </a:lnTo>
                  <a:lnTo>
                    <a:pt x="143319" y="264744"/>
                  </a:lnTo>
                  <a:lnTo>
                    <a:pt x="143319" y="274599"/>
                  </a:lnTo>
                  <a:lnTo>
                    <a:pt x="147358" y="278625"/>
                  </a:lnTo>
                  <a:lnTo>
                    <a:pt x="215036" y="278625"/>
                  </a:lnTo>
                  <a:lnTo>
                    <a:pt x="215036" y="439356"/>
                  </a:lnTo>
                  <a:lnTo>
                    <a:pt x="197078" y="439356"/>
                  </a:lnTo>
                  <a:lnTo>
                    <a:pt x="197078" y="377317"/>
                  </a:lnTo>
                  <a:lnTo>
                    <a:pt x="190728" y="345884"/>
                  </a:lnTo>
                  <a:lnTo>
                    <a:pt x="179184" y="328726"/>
                  </a:lnTo>
                  <a:lnTo>
                    <a:pt x="179184" y="377317"/>
                  </a:lnTo>
                  <a:lnTo>
                    <a:pt x="179184" y="439356"/>
                  </a:lnTo>
                  <a:lnTo>
                    <a:pt x="125425" y="439356"/>
                  </a:lnTo>
                  <a:lnTo>
                    <a:pt x="125425" y="314998"/>
                  </a:lnTo>
                  <a:lnTo>
                    <a:pt x="146634" y="322135"/>
                  </a:lnTo>
                  <a:lnTo>
                    <a:pt x="163690" y="335927"/>
                  </a:lnTo>
                  <a:lnTo>
                    <a:pt x="175056" y="354838"/>
                  </a:lnTo>
                  <a:lnTo>
                    <a:pt x="179184" y="377317"/>
                  </a:lnTo>
                  <a:lnTo>
                    <a:pt x="179184" y="328726"/>
                  </a:lnTo>
                  <a:lnTo>
                    <a:pt x="173443" y="320179"/>
                  </a:lnTo>
                  <a:lnTo>
                    <a:pt x="165785" y="314998"/>
                  </a:lnTo>
                  <a:lnTo>
                    <a:pt x="147802" y="302831"/>
                  </a:lnTo>
                  <a:lnTo>
                    <a:pt x="116446" y="296468"/>
                  </a:lnTo>
                  <a:lnTo>
                    <a:pt x="107518" y="298284"/>
                  </a:lnTo>
                  <a:lnTo>
                    <a:pt x="107518" y="314998"/>
                  </a:lnTo>
                  <a:lnTo>
                    <a:pt x="107518" y="439356"/>
                  </a:lnTo>
                  <a:lnTo>
                    <a:pt x="53759" y="439356"/>
                  </a:lnTo>
                  <a:lnTo>
                    <a:pt x="53759" y="377317"/>
                  </a:lnTo>
                  <a:lnTo>
                    <a:pt x="57886" y="354838"/>
                  </a:lnTo>
                  <a:lnTo>
                    <a:pt x="69253" y="335927"/>
                  </a:lnTo>
                  <a:lnTo>
                    <a:pt x="86309" y="322135"/>
                  </a:lnTo>
                  <a:lnTo>
                    <a:pt x="107518" y="314998"/>
                  </a:lnTo>
                  <a:lnTo>
                    <a:pt x="107518" y="298284"/>
                  </a:lnTo>
                  <a:lnTo>
                    <a:pt x="85090" y="302831"/>
                  </a:lnTo>
                  <a:lnTo>
                    <a:pt x="59448" y="320179"/>
                  </a:lnTo>
                  <a:lnTo>
                    <a:pt x="42151" y="345884"/>
                  </a:lnTo>
                  <a:lnTo>
                    <a:pt x="35801" y="377317"/>
                  </a:lnTo>
                  <a:lnTo>
                    <a:pt x="35801" y="439356"/>
                  </a:lnTo>
                  <a:lnTo>
                    <a:pt x="17907" y="439356"/>
                  </a:lnTo>
                  <a:lnTo>
                    <a:pt x="17907" y="278625"/>
                  </a:lnTo>
                  <a:lnTo>
                    <a:pt x="85585" y="278625"/>
                  </a:lnTo>
                  <a:lnTo>
                    <a:pt x="89560" y="274599"/>
                  </a:lnTo>
                  <a:lnTo>
                    <a:pt x="89560" y="264744"/>
                  </a:lnTo>
                  <a:lnTo>
                    <a:pt x="85585" y="260781"/>
                  </a:lnTo>
                  <a:lnTo>
                    <a:pt x="17907" y="260781"/>
                  </a:lnTo>
                  <a:lnTo>
                    <a:pt x="17907" y="171462"/>
                  </a:lnTo>
                  <a:lnTo>
                    <a:pt x="44780" y="171462"/>
                  </a:lnTo>
                  <a:lnTo>
                    <a:pt x="44780" y="238912"/>
                  </a:lnTo>
                  <a:lnTo>
                    <a:pt x="48818" y="242887"/>
                  </a:lnTo>
                  <a:lnTo>
                    <a:pt x="166230" y="242887"/>
                  </a:lnTo>
                  <a:lnTo>
                    <a:pt x="170205" y="238912"/>
                  </a:lnTo>
                  <a:lnTo>
                    <a:pt x="170205" y="225044"/>
                  </a:lnTo>
                  <a:lnTo>
                    <a:pt x="170205" y="189306"/>
                  </a:lnTo>
                  <a:lnTo>
                    <a:pt x="170205" y="144665"/>
                  </a:lnTo>
                  <a:lnTo>
                    <a:pt x="215036" y="144665"/>
                  </a:lnTo>
                  <a:lnTo>
                    <a:pt x="215036" y="126834"/>
                  </a:lnTo>
                  <a:lnTo>
                    <a:pt x="156337" y="126834"/>
                  </a:lnTo>
                  <a:lnTo>
                    <a:pt x="152311" y="130797"/>
                  </a:lnTo>
                  <a:lnTo>
                    <a:pt x="152311" y="189306"/>
                  </a:lnTo>
                  <a:lnTo>
                    <a:pt x="152311" y="225044"/>
                  </a:lnTo>
                  <a:lnTo>
                    <a:pt x="134404" y="225044"/>
                  </a:lnTo>
                  <a:lnTo>
                    <a:pt x="134404" y="189306"/>
                  </a:lnTo>
                  <a:lnTo>
                    <a:pt x="152311" y="189306"/>
                  </a:lnTo>
                  <a:lnTo>
                    <a:pt x="152311" y="130797"/>
                  </a:lnTo>
                  <a:lnTo>
                    <a:pt x="152298" y="171462"/>
                  </a:lnTo>
                  <a:lnTo>
                    <a:pt x="116446" y="171462"/>
                  </a:lnTo>
                  <a:lnTo>
                    <a:pt x="116446" y="189306"/>
                  </a:lnTo>
                  <a:lnTo>
                    <a:pt x="116446" y="225044"/>
                  </a:lnTo>
                  <a:lnTo>
                    <a:pt x="98539" y="225044"/>
                  </a:lnTo>
                  <a:lnTo>
                    <a:pt x="98539" y="189306"/>
                  </a:lnTo>
                  <a:lnTo>
                    <a:pt x="116446" y="189306"/>
                  </a:lnTo>
                  <a:lnTo>
                    <a:pt x="116446" y="171462"/>
                  </a:lnTo>
                  <a:lnTo>
                    <a:pt x="80645" y="171462"/>
                  </a:lnTo>
                  <a:lnTo>
                    <a:pt x="80645" y="189306"/>
                  </a:lnTo>
                  <a:lnTo>
                    <a:pt x="80645" y="225044"/>
                  </a:lnTo>
                  <a:lnTo>
                    <a:pt x="62687" y="225044"/>
                  </a:lnTo>
                  <a:lnTo>
                    <a:pt x="62687" y="189306"/>
                  </a:lnTo>
                  <a:lnTo>
                    <a:pt x="80645" y="189306"/>
                  </a:lnTo>
                  <a:lnTo>
                    <a:pt x="80645" y="171462"/>
                  </a:lnTo>
                  <a:lnTo>
                    <a:pt x="62687" y="171462"/>
                  </a:lnTo>
                  <a:lnTo>
                    <a:pt x="62687" y="157581"/>
                  </a:lnTo>
                  <a:lnTo>
                    <a:pt x="58712" y="153619"/>
                  </a:lnTo>
                  <a:lnTo>
                    <a:pt x="3987" y="153619"/>
                  </a:lnTo>
                  <a:lnTo>
                    <a:pt x="0" y="157581"/>
                  </a:lnTo>
                  <a:lnTo>
                    <a:pt x="0" y="453237"/>
                  </a:lnTo>
                  <a:lnTo>
                    <a:pt x="3987" y="457200"/>
                  </a:lnTo>
                  <a:lnTo>
                    <a:pt x="454698" y="457200"/>
                  </a:lnTo>
                  <a:lnTo>
                    <a:pt x="458724" y="453237"/>
                  </a:lnTo>
                  <a:lnTo>
                    <a:pt x="458724" y="439356"/>
                  </a:lnTo>
                  <a:lnTo>
                    <a:pt x="458724" y="412572"/>
                  </a:lnTo>
                  <a:lnTo>
                    <a:pt x="458724" y="162521"/>
                  </a:lnTo>
                  <a:lnTo>
                    <a:pt x="458724" y="151155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1369" y="2284475"/>
              <a:ext cx="64008" cy="1082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1369" y="2151887"/>
              <a:ext cx="64008" cy="10515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1369" y="2016251"/>
              <a:ext cx="64008" cy="10820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93064" y="2356103"/>
              <a:ext cx="90170" cy="20320"/>
            </a:xfrm>
            <a:custGeom>
              <a:avLst/>
              <a:gdLst/>
              <a:ahLst/>
              <a:cxnLst/>
              <a:rect l="l" t="t" r="r" b="b"/>
              <a:pathLst>
                <a:path w="90169" h="20319">
                  <a:moveTo>
                    <a:pt x="16764" y="4000"/>
                  </a:moveTo>
                  <a:lnTo>
                    <a:pt x="13042" y="0"/>
                  </a:lnTo>
                  <a:lnTo>
                    <a:pt x="8407" y="0"/>
                  </a:lnTo>
                  <a:lnTo>
                    <a:pt x="3771" y="0"/>
                  </a:lnTo>
                  <a:lnTo>
                    <a:pt x="0" y="4000"/>
                  </a:lnTo>
                  <a:lnTo>
                    <a:pt x="0" y="15811"/>
                  </a:lnTo>
                  <a:lnTo>
                    <a:pt x="3771" y="19812"/>
                  </a:lnTo>
                  <a:lnTo>
                    <a:pt x="13042" y="19812"/>
                  </a:lnTo>
                  <a:lnTo>
                    <a:pt x="16764" y="15811"/>
                  </a:lnTo>
                  <a:lnTo>
                    <a:pt x="16764" y="4000"/>
                  </a:lnTo>
                  <a:close/>
                </a:path>
                <a:path w="90169" h="20319">
                  <a:moveTo>
                    <a:pt x="89916" y="4013"/>
                  </a:moveTo>
                  <a:lnTo>
                    <a:pt x="85471" y="12"/>
                  </a:lnTo>
                  <a:lnTo>
                    <a:pt x="74549" y="12"/>
                  </a:lnTo>
                  <a:lnTo>
                    <a:pt x="70104" y="4013"/>
                  </a:lnTo>
                  <a:lnTo>
                    <a:pt x="70104" y="15811"/>
                  </a:lnTo>
                  <a:lnTo>
                    <a:pt x="74549" y="19824"/>
                  </a:lnTo>
                  <a:lnTo>
                    <a:pt x="85471" y="19824"/>
                  </a:lnTo>
                  <a:lnTo>
                    <a:pt x="89916" y="15811"/>
                  </a:lnTo>
                  <a:lnTo>
                    <a:pt x="89916" y="10833"/>
                  </a:lnTo>
                  <a:lnTo>
                    <a:pt x="89916" y="4013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8536" y="2054351"/>
              <a:ext cx="198120" cy="198120"/>
            </a:xfrm>
            <a:custGeom>
              <a:avLst/>
              <a:gdLst/>
              <a:ahLst/>
              <a:cxnLst/>
              <a:rect l="l" t="t" r="r" b="b"/>
              <a:pathLst>
                <a:path w="198120" h="198119">
                  <a:moveTo>
                    <a:pt x="0" y="99059"/>
                  </a:moveTo>
                  <a:lnTo>
                    <a:pt x="99060" y="0"/>
                  </a:lnTo>
                  <a:lnTo>
                    <a:pt x="198120" y="99059"/>
                  </a:lnTo>
                  <a:lnTo>
                    <a:pt x="99060" y="198119"/>
                  </a:lnTo>
                  <a:lnTo>
                    <a:pt x="0" y="99059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31255" y="3994005"/>
            <a:ext cx="2407920" cy="286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2575">
              <a:lnSpc>
                <a:spcPct val="100000"/>
              </a:lnSpc>
              <a:spcBef>
                <a:spcPts val="100"/>
              </a:spcBef>
            </a:pPr>
            <a:r>
              <a:rPr sz="2400" b="1" spc="204" dirty="0">
                <a:solidFill>
                  <a:srgbClr val="CC0033"/>
                </a:solidFill>
                <a:latin typeface="Arial"/>
                <a:cs typeface="Arial"/>
              </a:rPr>
              <a:t>559</a:t>
            </a:r>
            <a:r>
              <a:rPr sz="2400" b="1" spc="-295" dirty="0">
                <a:solidFill>
                  <a:srgbClr val="CC0033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CC0033"/>
                </a:solidFill>
                <a:latin typeface="Trebuchet MS"/>
                <a:cs typeface="Trebuchet MS"/>
              </a:rPr>
              <a:t>га</a:t>
            </a:r>
            <a:endParaRPr sz="1600">
              <a:latin typeface="Trebuchet MS"/>
              <a:cs typeface="Trebuchet MS"/>
            </a:endParaRPr>
          </a:p>
          <a:p>
            <a:pPr marR="76835">
              <a:lnSpc>
                <a:spcPct val="100000"/>
              </a:lnSpc>
              <a:spcBef>
                <a:spcPts val="880"/>
              </a:spcBef>
            </a:pPr>
            <a:r>
              <a:rPr sz="1200" spc="40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юше</a:t>
            </a:r>
            <a:r>
              <a:rPr sz="1200" spc="35" dirty="0">
                <a:latin typeface="Tahoma"/>
                <a:cs typeface="Tahoma"/>
              </a:rPr>
              <a:t>вс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5" dirty="0">
                <a:latin typeface="Tahoma"/>
                <a:cs typeface="Tahoma"/>
              </a:rPr>
              <a:t>еле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ие 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ого  </a:t>
            </a:r>
            <a:r>
              <a:rPr sz="1200" spc="15" dirty="0">
                <a:latin typeface="Tahoma"/>
                <a:cs typeface="Tahoma"/>
              </a:rPr>
              <a:t>района</a:t>
            </a:r>
            <a:endParaRPr sz="1200">
              <a:latin typeface="Tahoma"/>
              <a:cs typeface="Tahoma"/>
            </a:endParaRPr>
          </a:p>
          <a:p>
            <a:pPr marR="257175">
              <a:lnSpc>
                <a:spcPct val="100000"/>
              </a:lnSpc>
              <a:spcBef>
                <a:spcPts val="705"/>
              </a:spcBef>
            </a:pP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ез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ьзо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я  </a:t>
            </a:r>
            <a:r>
              <a:rPr sz="1200" spc="20" dirty="0">
                <a:latin typeface="Tahoma"/>
                <a:cs typeface="Tahoma"/>
              </a:rPr>
              <a:t>инфраструктурой</a:t>
            </a:r>
            <a:endParaRPr sz="1200">
              <a:latin typeface="Tahoma"/>
              <a:cs typeface="Tahoma"/>
            </a:endParaRPr>
          </a:p>
          <a:p>
            <a:pPr marR="149225">
              <a:lnSpc>
                <a:spcPct val="100000"/>
              </a:lnSpc>
              <a:spcBef>
                <a:spcPts val="620"/>
              </a:spcBef>
            </a:pPr>
            <a:r>
              <a:rPr sz="1200" spc="15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5" dirty="0">
                <a:latin typeface="Tahoma"/>
                <a:cs typeface="Tahoma"/>
              </a:rPr>
              <a:t>ь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40" dirty="0">
                <a:latin typeface="Tahoma"/>
                <a:cs typeface="Tahoma"/>
              </a:rPr>
              <a:t>одо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ж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ой  </a:t>
            </a:r>
            <a:r>
              <a:rPr sz="1200" dirty="0">
                <a:latin typeface="Tahoma"/>
                <a:cs typeface="Tahoma"/>
              </a:rPr>
              <a:t>ветке,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подведенная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границам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ка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н</a:t>
            </a:r>
            <a:r>
              <a:rPr sz="1200" dirty="0">
                <a:latin typeface="Tahoma"/>
                <a:cs typeface="Tahoma"/>
              </a:rPr>
              <a:t>ж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ная 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5" dirty="0">
                <a:latin typeface="Tahoma"/>
                <a:cs typeface="Tahoma"/>
              </a:rPr>
              <a:t>н</a:t>
            </a:r>
            <a:r>
              <a:rPr sz="1200" spc="-40" dirty="0">
                <a:latin typeface="Tahoma"/>
                <a:cs typeface="Tahoma"/>
              </a:rPr>
              <a:t>ф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ту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а</a:t>
            </a:r>
            <a:r>
              <a:rPr sz="1200" spc="-15" dirty="0">
                <a:latin typeface="Tahoma"/>
                <a:cs typeface="Tahoma"/>
              </a:rPr>
              <a:t>,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5" dirty="0">
                <a:latin typeface="Tahoma"/>
                <a:cs typeface="Tahoma"/>
              </a:rPr>
              <a:t>нная 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5" dirty="0">
                <a:latin typeface="Tahoma"/>
                <a:cs typeface="Tahoma"/>
              </a:rPr>
              <a:t>ь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д</a:t>
            </a:r>
            <a:r>
              <a:rPr sz="1200" spc="25" dirty="0">
                <a:latin typeface="Tahoma"/>
                <a:cs typeface="Tahoma"/>
              </a:rPr>
              <a:t>ы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од  </a:t>
            </a:r>
            <a:r>
              <a:rPr sz="1200" spc="50" dirty="0">
                <a:latin typeface="Tahoma"/>
                <a:cs typeface="Tahoma"/>
              </a:rPr>
              <a:t>ст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30" dirty="0">
                <a:latin typeface="Tahoma"/>
                <a:cs typeface="Tahoma"/>
              </a:rPr>
              <a:t>ств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-125" dirty="0">
                <a:latin typeface="Tahoma"/>
                <a:cs typeface="Tahoma"/>
              </a:rPr>
              <a:t>I</a:t>
            </a:r>
            <a:r>
              <a:rPr sz="1200" spc="75" dirty="0">
                <a:latin typeface="Tahoma"/>
                <a:cs typeface="Tahoma"/>
              </a:rPr>
              <a:t>V</a:t>
            </a:r>
            <a:r>
              <a:rPr sz="1200" spc="100" dirty="0">
                <a:latin typeface="Microsoft Sans Serif"/>
                <a:cs typeface="Microsoft Sans Serif"/>
              </a:rPr>
              <a:t>-</a:t>
            </a:r>
            <a:r>
              <a:rPr sz="1200" spc="75" dirty="0">
                <a:latin typeface="Tahoma"/>
                <a:cs typeface="Tahoma"/>
              </a:rPr>
              <a:t>V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75" dirty="0">
                <a:latin typeface="Tahoma"/>
                <a:cs typeface="Tahoma"/>
              </a:rPr>
              <a:t>сс 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ог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62463" y="3994053"/>
            <a:ext cx="2457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618615" algn="l"/>
              </a:tabLst>
            </a:pPr>
            <a:r>
              <a:rPr sz="2400" b="1" spc="195" dirty="0">
                <a:solidFill>
                  <a:srgbClr val="B7B7B7"/>
                </a:solidFill>
                <a:latin typeface="Arial"/>
                <a:cs typeface="Arial"/>
              </a:rPr>
              <a:t>0,0	</a:t>
            </a:r>
            <a:r>
              <a:rPr sz="2400" b="1" spc="200" dirty="0">
                <a:solidFill>
                  <a:srgbClr val="CC0033"/>
                </a:solidFill>
                <a:latin typeface="Arial"/>
                <a:cs typeface="Arial"/>
              </a:rPr>
              <a:t>48</a:t>
            </a:r>
            <a:r>
              <a:rPr sz="2400" b="1" spc="204" dirty="0">
                <a:solidFill>
                  <a:srgbClr val="CC0033"/>
                </a:solidFill>
                <a:latin typeface="Arial"/>
                <a:cs typeface="Arial"/>
              </a:rPr>
              <a:t>2</a:t>
            </a:r>
            <a:r>
              <a:rPr sz="2400" b="1" spc="-225" dirty="0">
                <a:solidFill>
                  <a:srgbClr val="CC003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0033"/>
                </a:solidFill>
                <a:latin typeface="Trebuchet MS"/>
                <a:cs typeface="Trebuchet MS"/>
              </a:rPr>
              <a:t>г</a:t>
            </a:r>
            <a:r>
              <a:rPr sz="1400" b="1" spc="35" dirty="0">
                <a:solidFill>
                  <a:srgbClr val="CC0033"/>
                </a:solidFill>
                <a:latin typeface="Trebuchet MS"/>
                <a:cs typeface="Trebuchet MS"/>
              </a:rPr>
              <a:t>а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46" name="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3376" y="8551160"/>
            <a:ext cx="211836" cy="192024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411098" y="2633091"/>
            <a:ext cx="905510" cy="1726564"/>
            <a:chOff x="411098" y="2633091"/>
            <a:chExt cx="905510" cy="1726564"/>
          </a:xfrm>
        </p:grpSpPr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5683" y="4093273"/>
              <a:ext cx="650742" cy="26638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0921" y="2712913"/>
              <a:ext cx="479673" cy="47967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15861" y="2637853"/>
              <a:ext cx="629920" cy="629920"/>
            </a:xfrm>
            <a:custGeom>
              <a:avLst/>
              <a:gdLst/>
              <a:ahLst/>
              <a:cxnLst/>
              <a:rect l="l" t="t" r="r" b="b"/>
              <a:pathLst>
                <a:path w="629919" h="629920">
                  <a:moveTo>
                    <a:pt x="0" y="0"/>
                  </a:moveTo>
                  <a:lnTo>
                    <a:pt x="629793" y="0"/>
                  </a:lnTo>
                  <a:lnTo>
                    <a:pt x="629793" y="629793"/>
                  </a:lnTo>
                  <a:lnTo>
                    <a:pt x="0" y="6297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31511" y="8229927"/>
            <a:ext cx="237109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165" baseline="-6172" dirty="0">
                <a:solidFill>
                  <a:srgbClr val="B7B7B7"/>
                </a:solidFill>
                <a:latin typeface="Arial"/>
                <a:cs typeface="Arial"/>
              </a:rPr>
              <a:t>%</a:t>
            </a:r>
            <a:r>
              <a:rPr sz="2700" b="1" spc="-240" baseline="-6172" dirty="0">
                <a:solidFill>
                  <a:srgbClr val="B7B7B7"/>
                </a:solidFill>
                <a:latin typeface="Arial"/>
                <a:cs typeface="Arial"/>
              </a:rPr>
              <a:t> </a:t>
            </a:r>
            <a:r>
              <a:rPr sz="800" spc="70" dirty="0">
                <a:latin typeface="Microsoft Sans Serif"/>
                <a:cs typeface="Microsoft Sans Serif"/>
              </a:rPr>
              <a:t>-</a:t>
            </a:r>
            <a:r>
              <a:rPr sz="800" spc="-35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Tahoma"/>
                <a:cs typeface="Tahoma"/>
              </a:rPr>
              <a:t>п</a:t>
            </a:r>
            <a:r>
              <a:rPr sz="800" spc="35" dirty="0">
                <a:latin typeface="Tahoma"/>
                <a:cs typeface="Tahoma"/>
              </a:rPr>
              <a:t>р</a:t>
            </a:r>
            <a:r>
              <a:rPr sz="800" spc="10" dirty="0">
                <a:latin typeface="Tahoma"/>
                <a:cs typeface="Tahoma"/>
              </a:rPr>
              <a:t>о</a:t>
            </a:r>
            <a:r>
              <a:rPr sz="800" spc="20" dirty="0">
                <a:latin typeface="Tahoma"/>
                <a:cs typeface="Tahoma"/>
              </a:rPr>
              <a:t>ц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dirty="0">
                <a:latin typeface="Tahoma"/>
                <a:cs typeface="Tahoma"/>
              </a:rPr>
              <a:t>н</a:t>
            </a:r>
            <a:r>
              <a:rPr sz="800" spc="15" dirty="0">
                <a:latin typeface="Tahoma"/>
                <a:cs typeface="Tahoma"/>
              </a:rPr>
              <a:t>т</a:t>
            </a:r>
            <a:r>
              <a:rPr sz="800" spc="-95" dirty="0">
                <a:latin typeface="Tahoma"/>
                <a:cs typeface="Tahoma"/>
              </a:rPr>
              <a:t> </a:t>
            </a:r>
            <a:r>
              <a:rPr sz="800" spc="35" dirty="0">
                <a:latin typeface="Tahoma"/>
                <a:cs typeface="Tahoma"/>
              </a:rPr>
              <a:t>ос</a:t>
            </a:r>
            <a:r>
              <a:rPr sz="800" dirty="0">
                <a:latin typeface="Tahoma"/>
                <a:cs typeface="Tahoma"/>
              </a:rPr>
              <a:t>во</a:t>
            </a:r>
            <a:r>
              <a:rPr sz="800" spc="10" dirty="0">
                <a:latin typeface="Tahoma"/>
                <a:cs typeface="Tahoma"/>
              </a:rPr>
              <a:t>е</a:t>
            </a:r>
            <a:r>
              <a:rPr sz="800" dirty="0">
                <a:latin typeface="Tahoma"/>
                <a:cs typeface="Tahoma"/>
              </a:rPr>
              <a:t>н</a:t>
            </a:r>
            <a:r>
              <a:rPr sz="800" spc="10" dirty="0">
                <a:latin typeface="Tahoma"/>
                <a:cs typeface="Tahoma"/>
              </a:rPr>
              <a:t>и</a:t>
            </a:r>
            <a:r>
              <a:rPr sz="800" spc="-20" dirty="0">
                <a:latin typeface="Tahoma"/>
                <a:cs typeface="Tahoma"/>
              </a:rPr>
              <a:t>я</a:t>
            </a:r>
            <a:r>
              <a:rPr sz="800" spc="-85" dirty="0">
                <a:latin typeface="Tahoma"/>
                <a:cs typeface="Tahoma"/>
              </a:rPr>
              <a:t> </a:t>
            </a:r>
            <a:r>
              <a:rPr sz="800" spc="15" dirty="0">
                <a:latin typeface="Tahoma"/>
                <a:cs typeface="Tahoma"/>
              </a:rPr>
              <a:t>те</a:t>
            </a:r>
            <a:r>
              <a:rPr sz="800" spc="35" dirty="0">
                <a:latin typeface="Tahoma"/>
                <a:cs typeface="Tahoma"/>
              </a:rPr>
              <a:t>рр</a:t>
            </a:r>
            <a:r>
              <a:rPr sz="800" spc="10" dirty="0">
                <a:latin typeface="Tahoma"/>
                <a:cs typeface="Tahoma"/>
              </a:rPr>
              <a:t>и</a:t>
            </a:r>
            <a:r>
              <a:rPr sz="800" spc="15" dirty="0">
                <a:latin typeface="Tahoma"/>
                <a:cs typeface="Tahoma"/>
              </a:rPr>
              <a:t>т</a:t>
            </a:r>
            <a:r>
              <a:rPr sz="800" spc="20" dirty="0">
                <a:latin typeface="Tahoma"/>
                <a:cs typeface="Tahoma"/>
              </a:rPr>
              <a:t>о</a:t>
            </a:r>
            <a:r>
              <a:rPr sz="800" spc="30" dirty="0">
                <a:latin typeface="Tahoma"/>
                <a:cs typeface="Tahoma"/>
              </a:rPr>
              <a:t>р</a:t>
            </a:r>
            <a:r>
              <a:rPr sz="800" spc="10" dirty="0">
                <a:latin typeface="Tahoma"/>
                <a:cs typeface="Tahoma"/>
              </a:rPr>
              <a:t>ии</a:t>
            </a:r>
            <a:r>
              <a:rPr sz="800" spc="-114" dirty="0">
                <a:latin typeface="Tahoma"/>
                <a:cs typeface="Tahoma"/>
              </a:rPr>
              <a:t> </a:t>
            </a:r>
            <a:r>
              <a:rPr sz="800" dirty="0">
                <a:latin typeface="Tahoma"/>
                <a:cs typeface="Tahoma"/>
              </a:rPr>
              <a:t>п</a:t>
            </a:r>
            <a:r>
              <a:rPr sz="800" spc="10" dirty="0">
                <a:latin typeface="Tahoma"/>
                <a:cs typeface="Tahoma"/>
              </a:rPr>
              <a:t>ло</a:t>
            </a:r>
            <a:r>
              <a:rPr sz="800" spc="25" dirty="0">
                <a:latin typeface="Tahoma"/>
                <a:cs typeface="Tahoma"/>
              </a:rPr>
              <a:t>щ</a:t>
            </a:r>
            <a:r>
              <a:rPr sz="800" spc="10" dirty="0">
                <a:latin typeface="Tahoma"/>
                <a:cs typeface="Tahoma"/>
              </a:rPr>
              <a:t>а</a:t>
            </a:r>
            <a:r>
              <a:rPr sz="800" spc="15" dirty="0">
                <a:latin typeface="Tahoma"/>
                <a:cs typeface="Tahoma"/>
              </a:rPr>
              <a:t>д</a:t>
            </a:r>
            <a:r>
              <a:rPr sz="800" spc="20" dirty="0">
                <a:latin typeface="Tahoma"/>
                <a:cs typeface="Tahoma"/>
              </a:rPr>
              <a:t>к</a:t>
            </a:r>
            <a:r>
              <a:rPr sz="800" spc="10" dirty="0">
                <a:latin typeface="Tahoma"/>
                <a:cs typeface="Tahoma"/>
              </a:rPr>
              <a:t>и</a:t>
            </a:r>
            <a:endParaRPr sz="800">
              <a:latin typeface="Tahoma"/>
              <a:cs typeface="Tahoma"/>
            </a:endParaRPr>
          </a:p>
          <a:p>
            <a:pPr marL="298450">
              <a:lnSpc>
                <a:spcPct val="100000"/>
              </a:lnSpc>
              <a:spcBef>
                <a:spcPts val="765"/>
              </a:spcBef>
            </a:pPr>
            <a:r>
              <a:rPr sz="800" spc="70" dirty="0">
                <a:latin typeface="Microsoft Sans Serif"/>
                <a:cs typeface="Microsoft Sans Serif"/>
              </a:rPr>
              <a:t>-</a:t>
            </a:r>
            <a:r>
              <a:rPr sz="800" spc="-35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Tahoma"/>
                <a:cs typeface="Tahoma"/>
              </a:rPr>
              <a:t>п</a:t>
            </a:r>
            <a:r>
              <a:rPr sz="800" spc="35" dirty="0">
                <a:latin typeface="Tahoma"/>
                <a:cs typeface="Tahoma"/>
              </a:rPr>
              <a:t>р</a:t>
            </a:r>
            <a:r>
              <a:rPr sz="800" spc="30" dirty="0">
                <a:latin typeface="Tahoma"/>
                <a:cs typeface="Tahoma"/>
              </a:rPr>
              <a:t>еи</a:t>
            </a:r>
            <a:r>
              <a:rPr sz="800" spc="40" dirty="0">
                <a:latin typeface="Tahoma"/>
                <a:cs typeface="Tahoma"/>
              </a:rPr>
              <a:t>м</a:t>
            </a:r>
            <a:r>
              <a:rPr sz="800" spc="5" dirty="0">
                <a:latin typeface="Tahoma"/>
                <a:cs typeface="Tahoma"/>
              </a:rPr>
              <a:t>у</a:t>
            </a:r>
            <a:r>
              <a:rPr sz="800" spc="25" dirty="0">
                <a:latin typeface="Tahoma"/>
                <a:cs typeface="Tahoma"/>
              </a:rPr>
              <a:t>щ</a:t>
            </a:r>
            <a:r>
              <a:rPr sz="800" spc="40" dirty="0">
                <a:latin typeface="Tahoma"/>
                <a:cs typeface="Tahoma"/>
              </a:rPr>
              <a:t>е</a:t>
            </a:r>
            <a:r>
              <a:rPr sz="800" spc="20" dirty="0">
                <a:latin typeface="Tahoma"/>
                <a:cs typeface="Tahoma"/>
              </a:rPr>
              <a:t>с</a:t>
            </a:r>
            <a:r>
              <a:rPr sz="800" spc="5" dirty="0">
                <a:latin typeface="Tahoma"/>
                <a:cs typeface="Tahoma"/>
              </a:rPr>
              <a:t>т</a:t>
            </a:r>
            <a:r>
              <a:rPr sz="800" spc="-20" dirty="0">
                <a:latin typeface="Tahoma"/>
                <a:cs typeface="Tahoma"/>
              </a:rPr>
              <a:t>в</a:t>
            </a:r>
            <a:r>
              <a:rPr sz="800" spc="5" dirty="0">
                <a:latin typeface="Tahoma"/>
                <a:cs typeface="Tahoma"/>
              </a:rPr>
              <a:t>а</a:t>
            </a:r>
            <a:r>
              <a:rPr sz="800" spc="-105" dirty="0">
                <a:latin typeface="Tahoma"/>
                <a:cs typeface="Tahoma"/>
              </a:rPr>
              <a:t> </a:t>
            </a:r>
            <a:r>
              <a:rPr sz="800" dirty="0">
                <a:latin typeface="Tahoma"/>
                <a:cs typeface="Tahoma"/>
              </a:rPr>
              <a:t>п</a:t>
            </a:r>
            <a:r>
              <a:rPr sz="800" spc="10" dirty="0">
                <a:latin typeface="Tahoma"/>
                <a:cs typeface="Tahoma"/>
              </a:rPr>
              <a:t>л</a:t>
            </a:r>
            <a:r>
              <a:rPr sz="800" spc="15" dirty="0">
                <a:latin typeface="Tahoma"/>
                <a:cs typeface="Tahoma"/>
              </a:rPr>
              <a:t>о</a:t>
            </a:r>
            <a:r>
              <a:rPr sz="800" spc="25" dirty="0">
                <a:latin typeface="Tahoma"/>
                <a:cs typeface="Tahoma"/>
              </a:rPr>
              <a:t>щ</a:t>
            </a:r>
            <a:r>
              <a:rPr sz="800" spc="10" dirty="0">
                <a:latin typeface="Tahoma"/>
                <a:cs typeface="Tahoma"/>
              </a:rPr>
              <a:t>а</a:t>
            </a:r>
            <a:r>
              <a:rPr sz="800" spc="25" dirty="0">
                <a:latin typeface="Tahoma"/>
                <a:cs typeface="Tahoma"/>
              </a:rPr>
              <a:t>д</a:t>
            </a:r>
            <a:r>
              <a:rPr sz="800" spc="5" dirty="0">
                <a:latin typeface="Tahoma"/>
                <a:cs typeface="Tahoma"/>
              </a:rPr>
              <a:t>к</a:t>
            </a:r>
            <a:r>
              <a:rPr sz="800" spc="10" dirty="0">
                <a:latin typeface="Tahoma"/>
                <a:cs typeface="Tahoma"/>
              </a:rPr>
              <a:t>и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533775" y="2633091"/>
            <a:ext cx="639445" cy="3164205"/>
            <a:chOff x="3533775" y="2633091"/>
            <a:chExt cx="639445" cy="3164205"/>
          </a:xfrm>
        </p:grpSpPr>
        <p:sp>
          <p:nvSpPr>
            <p:cNvPr id="53" name="object 53"/>
            <p:cNvSpPr/>
            <p:nvPr/>
          </p:nvSpPr>
          <p:spPr>
            <a:xfrm>
              <a:off x="3595122" y="4497322"/>
              <a:ext cx="224154" cy="265430"/>
            </a:xfrm>
            <a:custGeom>
              <a:avLst/>
              <a:gdLst/>
              <a:ahLst/>
              <a:cxnLst/>
              <a:rect l="l" t="t" r="r" b="b"/>
              <a:pathLst>
                <a:path w="224154" h="265429">
                  <a:moveTo>
                    <a:pt x="164947" y="256324"/>
                  </a:moveTo>
                  <a:lnTo>
                    <a:pt x="63474" y="256324"/>
                  </a:lnTo>
                  <a:lnTo>
                    <a:pt x="61506" y="258318"/>
                  </a:lnTo>
                  <a:lnTo>
                    <a:pt x="61506" y="263182"/>
                  </a:lnTo>
                  <a:lnTo>
                    <a:pt x="63474" y="265176"/>
                  </a:lnTo>
                  <a:lnTo>
                    <a:pt x="164947" y="265176"/>
                  </a:lnTo>
                  <a:lnTo>
                    <a:pt x="166928" y="263182"/>
                  </a:lnTo>
                  <a:lnTo>
                    <a:pt x="166928" y="258318"/>
                  </a:lnTo>
                  <a:lnTo>
                    <a:pt x="164947" y="256324"/>
                  </a:lnTo>
                  <a:close/>
                </a:path>
                <a:path w="224154" h="265429">
                  <a:moveTo>
                    <a:pt x="143014" y="238658"/>
                  </a:moveTo>
                  <a:lnTo>
                    <a:pt x="85420" y="238658"/>
                  </a:lnTo>
                  <a:lnTo>
                    <a:pt x="83477" y="240652"/>
                  </a:lnTo>
                  <a:lnTo>
                    <a:pt x="83477" y="256324"/>
                  </a:lnTo>
                  <a:lnTo>
                    <a:pt x="92240" y="256324"/>
                  </a:lnTo>
                  <a:lnTo>
                    <a:pt x="92240" y="247510"/>
                  </a:lnTo>
                  <a:lnTo>
                    <a:pt x="144957" y="247510"/>
                  </a:lnTo>
                  <a:lnTo>
                    <a:pt x="144957" y="240652"/>
                  </a:lnTo>
                  <a:lnTo>
                    <a:pt x="143014" y="238658"/>
                  </a:lnTo>
                  <a:close/>
                </a:path>
                <a:path w="224154" h="265429">
                  <a:moveTo>
                    <a:pt x="144957" y="247510"/>
                  </a:moveTo>
                  <a:lnTo>
                    <a:pt x="136194" y="247510"/>
                  </a:lnTo>
                  <a:lnTo>
                    <a:pt x="136194" y="256324"/>
                  </a:lnTo>
                  <a:lnTo>
                    <a:pt x="144957" y="256324"/>
                  </a:lnTo>
                  <a:lnTo>
                    <a:pt x="144957" y="247510"/>
                  </a:lnTo>
                  <a:close/>
                </a:path>
                <a:path w="224154" h="265429">
                  <a:moveTo>
                    <a:pt x="127393" y="66294"/>
                  </a:moveTo>
                  <a:lnTo>
                    <a:pt x="118592" y="66294"/>
                  </a:lnTo>
                  <a:lnTo>
                    <a:pt x="118592" y="75145"/>
                  </a:lnTo>
                  <a:lnTo>
                    <a:pt x="101041" y="75145"/>
                  </a:lnTo>
                  <a:lnTo>
                    <a:pt x="101041" y="79552"/>
                  </a:lnTo>
                  <a:lnTo>
                    <a:pt x="29705" y="79552"/>
                  </a:lnTo>
                  <a:lnTo>
                    <a:pt x="28727" y="79921"/>
                  </a:lnTo>
                  <a:lnTo>
                    <a:pt x="1574" y="102654"/>
                  </a:lnTo>
                  <a:lnTo>
                    <a:pt x="584" y="103517"/>
                  </a:lnTo>
                  <a:lnTo>
                    <a:pt x="0" y="104749"/>
                  </a:lnTo>
                  <a:lnTo>
                    <a:pt x="0" y="107391"/>
                  </a:lnTo>
                  <a:lnTo>
                    <a:pt x="584" y="108623"/>
                  </a:lnTo>
                  <a:lnTo>
                    <a:pt x="1574" y="109486"/>
                  </a:lnTo>
                  <a:lnTo>
                    <a:pt x="28727" y="132219"/>
                  </a:lnTo>
                  <a:lnTo>
                    <a:pt x="29705" y="132588"/>
                  </a:lnTo>
                  <a:lnTo>
                    <a:pt x="101041" y="132588"/>
                  </a:lnTo>
                  <a:lnTo>
                    <a:pt x="101041" y="238658"/>
                  </a:lnTo>
                  <a:lnTo>
                    <a:pt x="109829" y="238658"/>
                  </a:lnTo>
                  <a:lnTo>
                    <a:pt x="109829" y="216547"/>
                  </a:lnTo>
                  <a:lnTo>
                    <a:pt x="127393" y="216547"/>
                  </a:lnTo>
                  <a:lnTo>
                    <a:pt x="127393" y="207733"/>
                  </a:lnTo>
                  <a:lnTo>
                    <a:pt x="109829" y="207733"/>
                  </a:lnTo>
                  <a:lnTo>
                    <a:pt x="109829" y="198882"/>
                  </a:lnTo>
                  <a:lnTo>
                    <a:pt x="127393" y="198882"/>
                  </a:lnTo>
                  <a:lnTo>
                    <a:pt x="127393" y="190030"/>
                  </a:lnTo>
                  <a:lnTo>
                    <a:pt x="109829" y="190030"/>
                  </a:lnTo>
                  <a:lnTo>
                    <a:pt x="109829" y="172364"/>
                  </a:lnTo>
                  <a:lnTo>
                    <a:pt x="127393" y="172364"/>
                  </a:lnTo>
                  <a:lnTo>
                    <a:pt x="127393" y="163512"/>
                  </a:lnTo>
                  <a:lnTo>
                    <a:pt x="109829" y="163512"/>
                  </a:lnTo>
                  <a:lnTo>
                    <a:pt x="109829" y="154698"/>
                  </a:lnTo>
                  <a:lnTo>
                    <a:pt x="127393" y="154698"/>
                  </a:lnTo>
                  <a:lnTo>
                    <a:pt x="127393" y="145846"/>
                  </a:lnTo>
                  <a:lnTo>
                    <a:pt x="109829" y="145846"/>
                  </a:lnTo>
                  <a:lnTo>
                    <a:pt x="109829" y="128181"/>
                  </a:lnTo>
                  <a:lnTo>
                    <a:pt x="127393" y="128181"/>
                  </a:lnTo>
                  <a:lnTo>
                    <a:pt x="127393" y="123736"/>
                  </a:lnTo>
                  <a:lnTo>
                    <a:pt x="32346" y="123736"/>
                  </a:lnTo>
                  <a:lnTo>
                    <a:pt x="11264" y="106070"/>
                  </a:lnTo>
                  <a:lnTo>
                    <a:pt x="32346" y="88404"/>
                  </a:lnTo>
                  <a:lnTo>
                    <a:pt x="109829" y="88404"/>
                  </a:lnTo>
                  <a:lnTo>
                    <a:pt x="109829" y="83959"/>
                  </a:lnTo>
                  <a:lnTo>
                    <a:pt x="127393" y="83959"/>
                  </a:lnTo>
                  <a:lnTo>
                    <a:pt x="127393" y="66294"/>
                  </a:lnTo>
                  <a:close/>
                </a:path>
                <a:path w="224154" h="265429">
                  <a:moveTo>
                    <a:pt x="127393" y="216547"/>
                  </a:moveTo>
                  <a:lnTo>
                    <a:pt x="118592" y="216547"/>
                  </a:lnTo>
                  <a:lnTo>
                    <a:pt x="118592" y="238658"/>
                  </a:lnTo>
                  <a:lnTo>
                    <a:pt x="127393" y="238658"/>
                  </a:lnTo>
                  <a:lnTo>
                    <a:pt x="127393" y="216547"/>
                  </a:lnTo>
                  <a:close/>
                </a:path>
                <a:path w="224154" h="265429">
                  <a:moveTo>
                    <a:pt x="127393" y="198882"/>
                  </a:moveTo>
                  <a:lnTo>
                    <a:pt x="118592" y="198882"/>
                  </a:lnTo>
                  <a:lnTo>
                    <a:pt x="118592" y="207733"/>
                  </a:lnTo>
                  <a:lnTo>
                    <a:pt x="127393" y="207733"/>
                  </a:lnTo>
                  <a:lnTo>
                    <a:pt x="127393" y="198882"/>
                  </a:lnTo>
                  <a:close/>
                </a:path>
                <a:path w="224154" h="265429">
                  <a:moveTo>
                    <a:pt x="127393" y="172364"/>
                  </a:moveTo>
                  <a:lnTo>
                    <a:pt x="118592" y="172364"/>
                  </a:lnTo>
                  <a:lnTo>
                    <a:pt x="118592" y="190030"/>
                  </a:lnTo>
                  <a:lnTo>
                    <a:pt x="127393" y="190030"/>
                  </a:lnTo>
                  <a:lnTo>
                    <a:pt x="127393" y="172364"/>
                  </a:lnTo>
                  <a:close/>
                </a:path>
                <a:path w="224154" h="265429">
                  <a:moveTo>
                    <a:pt x="127393" y="154698"/>
                  </a:moveTo>
                  <a:lnTo>
                    <a:pt x="118592" y="154698"/>
                  </a:lnTo>
                  <a:lnTo>
                    <a:pt x="118592" y="163512"/>
                  </a:lnTo>
                  <a:lnTo>
                    <a:pt x="127393" y="163512"/>
                  </a:lnTo>
                  <a:lnTo>
                    <a:pt x="127393" y="154698"/>
                  </a:lnTo>
                  <a:close/>
                </a:path>
                <a:path w="224154" h="265429">
                  <a:moveTo>
                    <a:pt x="127393" y="128181"/>
                  </a:moveTo>
                  <a:lnTo>
                    <a:pt x="118592" y="128181"/>
                  </a:lnTo>
                  <a:lnTo>
                    <a:pt x="118592" y="145846"/>
                  </a:lnTo>
                  <a:lnTo>
                    <a:pt x="127393" y="145846"/>
                  </a:lnTo>
                  <a:lnTo>
                    <a:pt x="127393" y="128181"/>
                  </a:lnTo>
                  <a:close/>
                </a:path>
                <a:path w="224154" h="265429">
                  <a:moveTo>
                    <a:pt x="109829" y="88404"/>
                  </a:moveTo>
                  <a:lnTo>
                    <a:pt x="101041" y="88404"/>
                  </a:lnTo>
                  <a:lnTo>
                    <a:pt x="101041" y="123736"/>
                  </a:lnTo>
                  <a:lnTo>
                    <a:pt x="127393" y="123736"/>
                  </a:lnTo>
                  <a:lnTo>
                    <a:pt x="127393" y="119329"/>
                  </a:lnTo>
                  <a:lnTo>
                    <a:pt x="109829" y="119329"/>
                  </a:lnTo>
                  <a:lnTo>
                    <a:pt x="109829" y="110477"/>
                  </a:lnTo>
                  <a:lnTo>
                    <a:pt x="194309" y="110477"/>
                  </a:lnTo>
                  <a:lnTo>
                    <a:pt x="195287" y="110121"/>
                  </a:lnTo>
                  <a:lnTo>
                    <a:pt x="196087" y="109486"/>
                  </a:lnTo>
                  <a:lnTo>
                    <a:pt x="205412" y="101663"/>
                  </a:lnTo>
                  <a:lnTo>
                    <a:pt x="109829" y="101663"/>
                  </a:lnTo>
                  <a:lnTo>
                    <a:pt x="109829" y="88404"/>
                  </a:lnTo>
                  <a:close/>
                </a:path>
                <a:path w="224154" h="265429">
                  <a:moveTo>
                    <a:pt x="127393" y="110477"/>
                  </a:moveTo>
                  <a:lnTo>
                    <a:pt x="118592" y="110477"/>
                  </a:lnTo>
                  <a:lnTo>
                    <a:pt x="118592" y="119329"/>
                  </a:lnTo>
                  <a:lnTo>
                    <a:pt x="127393" y="119329"/>
                  </a:lnTo>
                  <a:lnTo>
                    <a:pt x="127393" y="110477"/>
                  </a:lnTo>
                  <a:close/>
                </a:path>
                <a:path w="224154" h="265429">
                  <a:moveTo>
                    <a:pt x="127393" y="83959"/>
                  </a:moveTo>
                  <a:lnTo>
                    <a:pt x="118592" y="83959"/>
                  </a:lnTo>
                  <a:lnTo>
                    <a:pt x="118592" y="101663"/>
                  </a:lnTo>
                  <a:lnTo>
                    <a:pt x="127393" y="101663"/>
                  </a:lnTo>
                  <a:lnTo>
                    <a:pt x="127393" y="83959"/>
                  </a:lnTo>
                  <a:close/>
                </a:path>
                <a:path w="224154" h="265429">
                  <a:moveTo>
                    <a:pt x="114211" y="0"/>
                  </a:moveTo>
                  <a:lnTo>
                    <a:pt x="92243" y="21968"/>
                  </a:lnTo>
                  <a:lnTo>
                    <a:pt x="93246" y="28687"/>
                  </a:lnTo>
                  <a:lnTo>
                    <a:pt x="96225" y="34785"/>
                  </a:lnTo>
                  <a:lnTo>
                    <a:pt x="101041" y="39776"/>
                  </a:lnTo>
                  <a:lnTo>
                    <a:pt x="101041" y="66294"/>
                  </a:lnTo>
                  <a:lnTo>
                    <a:pt x="191706" y="66294"/>
                  </a:lnTo>
                  <a:lnTo>
                    <a:pt x="212788" y="83959"/>
                  </a:lnTo>
                  <a:lnTo>
                    <a:pt x="191706" y="101663"/>
                  </a:lnTo>
                  <a:lnTo>
                    <a:pt x="205412" y="101663"/>
                  </a:lnTo>
                  <a:lnTo>
                    <a:pt x="222440" y="87376"/>
                  </a:lnTo>
                  <a:lnTo>
                    <a:pt x="223456" y="86550"/>
                  </a:lnTo>
                  <a:lnTo>
                    <a:pt x="224027" y="85293"/>
                  </a:lnTo>
                  <a:lnTo>
                    <a:pt x="224027" y="82664"/>
                  </a:lnTo>
                  <a:lnTo>
                    <a:pt x="223456" y="81407"/>
                  </a:lnTo>
                  <a:lnTo>
                    <a:pt x="222440" y="80581"/>
                  </a:lnTo>
                  <a:lnTo>
                    <a:pt x="195287" y="57810"/>
                  </a:lnTo>
                  <a:lnTo>
                    <a:pt x="194309" y="57442"/>
                  </a:lnTo>
                  <a:lnTo>
                    <a:pt x="109829" y="57442"/>
                  </a:lnTo>
                  <a:lnTo>
                    <a:pt x="109829" y="35801"/>
                  </a:lnTo>
                  <a:lnTo>
                    <a:pt x="108978" y="34340"/>
                  </a:lnTo>
                  <a:lnTo>
                    <a:pt x="107632" y="33540"/>
                  </a:lnTo>
                  <a:lnTo>
                    <a:pt x="102488" y="30568"/>
                  </a:lnTo>
                  <a:lnTo>
                    <a:pt x="99987" y="24434"/>
                  </a:lnTo>
                  <a:lnTo>
                    <a:pt x="103085" y="12890"/>
                  </a:lnTo>
                  <a:lnTo>
                    <a:pt x="108254" y="8851"/>
                  </a:lnTo>
                  <a:lnTo>
                    <a:pt x="131765" y="8851"/>
                  </a:lnTo>
                  <a:lnTo>
                    <a:pt x="127058" y="4175"/>
                  </a:lnTo>
                  <a:lnTo>
                    <a:pt x="121039" y="1093"/>
                  </a:lnTo>
                  <a:lnTo>
                    <a:pt x="114211" y="0"/>
                  </a:lnTo>
                  <a:close/>
                </a:path>
                <a:path w="224154" h="265429">
                  <a:moveTo>
                    <a:pt x="109829" y="66294"/>
                  </a:moveTo>
                  <a:lnTo>
                    <a:pt x="32702" y="66294"/>
                  </a:lnTo>
                  <a:lnTo>
                    <a:pt x="30759" y="68287"/>
                  </a:lnTo>
                  <a:lnTo>
                    <a:pt x="30759" y="73152"/>
                  </a:lnTo>
                  <a:lnTo>
                    <a:pt x="32702" y="75145"/>
                  </a:lnTo>
                  <a:lnTo>
                    <a:pt x="109829" y="75145"/>
                  </a:lnTo>
                  <a:lnTo>
                    <a:pt x="109829" y="66294"/>
                  </a:lnTo>
                  <a:close/>
                </a:path>
                <a:path w="224154" h="265429">
                  <a:moveTo>
                    <a:pt x="131765" y="8851"/>
                  </a:moveTo>
                  <a:lnTo>
                    <a:pt x="120141" y="8851"/>
                  </a:lnTo>
                  <a:lnTo>
                    <a:pt x="125348" y="12890"/>
                  </a:lnTo>
                  <a:lnTo>
                    <a:pt x="128447" y="24434"/>
                  </a:lnTo>
                  <a:lnTo>
                    <a:pt x="125945" y="30568"/>
                  </a:lnTo>
                  <a:lnTo>
                    <a:pt x="120802" y="33540"/>
                  </a:lnTo>
                  <a:lnTo>
                    <a:pt x="119456" y="34340"/>
                  </a:lnTo>
                  <a:lnTo>
                    <a:pt x="118592" y="35801"/>
                  </a:lnTo>
                  <a:lnTo>
                    <a:pt x="118592" y="57442"/>
                  </a:lnTo>
                  <a:lnTo>
                    <a:pt x="127393" y="57442"/>
                  </a:lnTo>
                  <a:lnTo>
                    <a:pt x="127393" y="53035"/>
                  </a:lnTo>
                  <a:lnTo>
                    <a:pt x="191312" y="53035"/>
                  </a:lnTo>
                  <a:lnTo>
                    <a:pt x="193281" y="51041"/>
                  </a:lnTo>
                  <a:lnTo>
                    <a:pt x="193281" y="46177"/>
                  </a:lnTo>
                  <a:lnTo>
                    <a:pt x="191312" y="44183"/>
                  </a:lnTo>
                  <a:lnTo>
                    <a:pt x="127393" y="44183"/>
                  </a:lnTo>
                  <a:lnTo>
                    <a:pt x="127393" y="39776"/>
                  </a:lnTo>
                  <a:lnTo>
                    <a:pt x="132192" y="34785"/>
                  </a:lnTo>
                  <a:lnTo>
                    <a:pt x="135169" y="28687"/>
                  </a:lnTo>
                  <a:lnTo>
                    <a:pt x="136169" y="21968"/>
                  </a:lnTo>
                  <a:lnTo>
                    <a:pt x="135039" y="15113"/>
                  </a:lnTo>
                  <a:lnTo>
                    <a:pt x="131861" y="894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93588" y="5588502"/>
              <a:ext cx="228600" cy="20878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570732" y="5227317"/>
              <a:ext cx="274320" cy="182880"/>
            </a:xfrm>
            <a:custGeom>
              <a:avLst/>
              <a:gdLst/>
              <a:ahLst/>
              <a:cxnLst/>
              <a:rect l="l" t="t" r="r" b="b"/>
              <a:pathLst>
                <a:path w="274320" h="182879">
                  <a:moveTo>
                    <a:pt x="147561" y="180340"/>
                  </a:moveTo>
                  <a:lnTo>
                    <a:pt x="128651" y="180340"/>
                  </a:lnTo>
                  <a:lnTo>
                    <a:pt x="131356" y="181610"/>
                  </a:lnTo>
                  <a:lnTo>
                    <a:pt x="134797" y="182880"/>
                  </a:lnTo>
                  <a:lnTo>
                    <a:pt x="142443" y="182880"/>
                  </a:lnTo>
                  <a:lnTo>
                    <a:pt x="146177" y="181610"/>
                  </a:lnTo>
                  <a:lnTo>
                    <a:pt x="147561" y="180340"/>
                  </a:lnTo>
                  <a:close/>
                </a:path>
                <a:path w="274320" h="182879">
                  <a:moveTo>
                    <a:pt x="61315" y="101600"/>
                  </a:moveTo>
                  <a:lnTo>
                    <a:pt x="50571" y="101600"/>
                  </a:lnTo>
                  <a:lnTo>
                    <a:pt x="58191" y="109220"/>
                  </a:lnTo>
                  <a:lnTo>
                    <a:pt x="54559" y="113030"/>
                  </a:lnTo>
                  <a:lnTo>
                    <a:pt x="53009" y="116840"/>
                  </a:lnTo>
                  <a:lnTo>
                    <a:pt x="53009" y="124460"/>
                  </a:lnTo>
                  <a:lnTo>
                    <a:pt x="54559" y="128270"/>
                  </a:lnTo>
                  <a:lnTo>
                    <a:pt x="61112" y="134620"/>
                  </a:lnTo>
                  <a:lnTo>
                    <a:pt x="64846" y="137160"/>
                  </a:lnTo>
                  <a:lnTo>
                    <a:pt x="69278" y="137160"/>
                  </a:lnTo>
                  <a:lnTo>
                    <a:pt x="69278" y="140970"/>
                  </a:lnTo>
                  <a:lnTo>
                    <a:pt x="70827" y="144780"/>
                  </a:lnTo>
                  <a:lnTo>
                    <a:pt x="73583" y="147320"/>
                  </a:lnTo>
                  <a:lnTo>
                    <a:pt x="74587" y="148590"/>
                  </a:lnTo>
                  <a:lnTo>
                    <a:pt x="77381" y="151130"/>
                  </a:lnTo>
                  <a:lnTo>
                    <a:pt x="81114" y="152400"/>
                  </a:lnTo>
                  <a:lnTo>
                    <a:pt x="85547" y="152400"/>
                  </a:lnTo>
                  <a:lnTo>
                    <a:pt x="85420" y="156210"/>
                  </a:lnTo>
                  <a:lnTo>
                    <a:pt x="86868" y="161290"/>
                  </a:lnTo>
                  <a:lnTo>
                    <a:pt x="93649" y="167640"/>
                  </a:lnTo>
                  <a:lnTo>
                    <a:pt x="97345" y="168910"/>
                  </a:lnTo>
                  <a:lnTo>
                    <a:pt x="105219" y="168910"/>
                  </a:lnTo>
                  <a:lnTo>
                    <a:pt x="105676" y="171450"/>
                  </a:lnTo>
                  <a:lnTo>
                    <a:pt x="107111" y="173990"/>
                  </a:lnTo>
                  <a:lnTo>
                    <a:pt x="113157" y="180340"/>
                  </a:lnTo>
                  <a:lnTo>
                    <a:pt x="116852" y="181610"/>
                  </a:lnTo>
                  <a:lnTo>
                    <a:pt x="126339" y="181610"/>
                  </a:lnTo>
                  <a:lnTo>
                    <a:pt x="128651" y="180340"/>
                  </a:lnTo>
                  <a:lnTo>
                    <a:pt x="147561" y="180340"/>
                  </a:lnTo>
                  <a:lnTo>
                    <a:pt x="148945" y="179070"/>
                  </a:lnTo>
                  <a:lnTo>
                    <a:pt x="152933" y="175260"/>
                  </a:lnTo>
                  <a:lnTo>
                    <a:pt x="135509" y="175260"/>
                  </a:lnTo>
                  <a:lnTo>
                    <a:pt x="134353" y="173990"/>
                  </a:lnTo>
                  <a:lnTo>
                    <a:pt x="119011" y="173990"/>
                  </a:lnTo>
                  <a:lnTo>
                    <a:pt x="117309" y="172720"/>
                  </a:lnTo>
                  <a:lnTo>
                    <a:pt x="112420" y="168910"/>
                  </a:lnTo>
                  <a:lnTo>
                    <a:pt x="112420" y="163830"/>
                  </a:lnTo>
                  <a:lnTo>
                    <a:pt x="114801" y="161290"/>
                  </a:lnTo>
                  <a:lnTo>
                    <a:pt x="99504" y="161290"/>
                  </a:lnTo>
                  <a:lnTo>
                    <a:pt x="97790" y="160020"/>
                  </a:lnTo>
                  <a:lnTo>
                    <a:pt x="96507" y="158750"/>
                  </a:lnTo>
                  <a:lnTo>
                    <a:pt x="92913" y="154940"/>
                  </a:lnTo>
                  <a:lnTo>
                    <a:pt x="92913" y="151130"/>
                  </a:lnTo>
                  <a:lnTo>
                    <a:pt x="99164" y="144780"/>
                  </a:lnTo>
                  <a:lnTo>
                    <a:pt x="83235" y="144780"/>
                  </a:lnTo>
                  <a:lnTo>
                    <a:pt x="81521" y="143510"/>
                  </a:lnTo>
                  <a:lnTo>
                    <a:pt x="80276" y="142240"/>
                  </a:lnTo>
                  <a:lnTo>
                    <a:pt x="79273" y="142240"/>
                  </a:lnTo>
                  <a:lnTo>
                    <a:pt x="76644" y="139700"/>
                  </a:lnTo>
                  <a:lnTo>
                    <a:pt x="76644" y="134620"/>
                  </a:lnTo>
                  <a:lnTo>
                    <a:pt x="82895" y="128270"/>
                  </a:lnTo>
                  <a:lnTo>
                    <a:pt x="65265" y="128270"/>
                  </a:lnTo>
                  <a:lnTo>
                    <a:pt x="64008" y="127000"/>
                  </a:lnTo>
                  <a:lnTo>
                    <a:pt x="63004" y="125730"/>
                  </a:lnTo>
                  <a:lnTo>
                    <a:pt x="61760" y="124460"/>
                  </a:lnTo>
                  <a:lnTo>
                    <a:pt x="61048" y="123190"/>
                  </a:lnTo>
                  <a:lnTo>
                    <a:pt x="61048" y="119380"/>
                  </a:lnTo>
                  <a:lnTo>
                    <a:pt x="61760" y="116840"/>
                  </a:lnTo>
                  <a:lnTo>
                    <a:pt x="63004" y="115570"/>
                  </a:lnTo>
                  <a:lnTo>
                    <a:pt x="70370" y="109220"/>
                  </a:lnTo>
                  <a:lnTo>
                    <a:pt x="71628" y="107950"/>
                  </a:lnTo>
                  <a:lnTo>
                    <a:pt x="73329" y="106680"/>
                  </a:lnTo>
                  <a:lnTo>
                    <a:pt x="89408" y="106680"/>
                  </a:lnTo>
                  <a:lnTo>
                    <a:pt x="86893" y="104140"/>
                  </a:lnTo>
                  <a:lnTo>
                    <a:pt x="63842" y="104140"/>
                  </a:lnTo>
                  <a:lnTo>
                    <a:pt x="61315" y="101600"/>
                  </a:lnTo>
                  <a:close/>
                </a:path>
                <a:path w="274320" h="182879">
                  <a:moveTo>
                    <a:pt x="132321" y="137160"/>
                  </a:moveTo>
                  <a:lnTo>
                    <a:pt x="130200" y="137160"/>
                  </a:lnTo>
                  <a:lnTo>
                    <a:pt x="128206" y="138430"/>
                  </a:lnTo>
                  <a:lnTo>
                    <a:pt x="128016" y="138430"/>
                  </a:lnTo>
                  <a:lnTo>
                    <a:pt x="127241" y="139700"/>
                  </a:lnTo>
                  <a:lnTo>
                    <a:pt x="126822" y="140970"/>
                  </a:lnTo>
                  <a:lnTo>
                    <a:pt x="126822" y="142240"/>
                  </a:lnTo>
                  <a:lnTo>
                    <a:pt x="127139" y="143510"/>
                  </a:lnTo>
                  <a:lnTo>
                    <a:pt x="127723" y="143510"/>
                  </a:lnTo>
                  <a:lnTo>
                    <a:pt x="145402" y="161290"/>
                  </a:lnTo>
                  <a:lnTo>
                    <a:pt x="148043" y="163830"/>
                  </a:lnTo>
                  <a:lnTo>
                    <a:pt x="148043" y="168910"/>
                  </a:lnTo>
                  <a:lnTo>
                    <a:pt x="141998" y="175260"/>
                  </a:lnTo>
                  <a:lnTo>
                    <a:pt x="152933" y="175260"/>
                  </a:lnTo>
                  <a:lnTo>
                    <a:pt x="154152" y="172720"/>
                  </a:lnTo>
                  <a:lnTo>
                    <a:pt x="154825" y="170180"/>
                  </a:lnTo>
                  <a:lnTo>
                    <a:pt x="171777" y="170180"/>
                  </a:lnTo>
                  <a:lnTo>
                    <a:pt x="175463" y="166370"/>
                  </a:lnTo>
                  <a:lnTo>
                    <a:pt x="176860" y="165100"/>
                  </a:lnTo>
                  <a:lnTo>
                    <a:pt x="161036" y="165100"/>
                  </a:lnTo>
                  <a:lnTo>
                    <a:pt x="159321" y="163830"/>
                  </a:lnTo>
                  <a:lnTo>
                    <a:pt x="132321" y="137160"/>
                  </a:lnTo>
                  <a:close/>
                </a:path>
                <a:path w="274320" h="182879">
                  <a:moveTo>
                    <a:pt x="134962" y="158750"/>
                  </a:moveTo>
                  <a:lnTo>
                    <a:pt x="124218" y="158750"/>
                  </a:lnTo>
                  <a:lnTo>
                    <a:pt x="127762" y="162560"/>
                  </a:lnTo>
                  <a:lnTo>
                    <a:pt x="128460" y="165100"/>
                  </a:lnTo>
                  <a:lnTo>
                    <a:pt x="128460" y="167640"/>
                  </a:lnTo>
                  <a:lnTo>
                    <a:pt x="127762" y="170180"/>
                  </a:lnTo>
                  <a:lnTo>
                    <a:pt x="122643" y="173990"/>
                  </a:lnTo>
                  <a:lnTo>
                    <a:pt x="134353" y="173990"/>
                  </a:lnTo>
                  <a:lnTo>
                    <a:pt x="135724" y="171450"/>
                  </a:lnTo>
                  <a:lnTo>
                    <a:pt x="136499" y="168910"/>
                  </a:lnTo>
                  <a:lnTo>
                    <a:pt x="136499" y="162560"/>
                  </a:lnTo>
                  <a:lnTo>
                    <a:pt x="134962" y="158750"/>
                  </a:lnTo>
                  <a:close/>
                </a:path>
                <a:path w="274320" h="182879">
                  <a:moveTo>
                    <a:pt x="171777" y="170180"/>
                  </a:moveTo>
                  <a:lnTo>
                    <a:pt x="154825" y="170180"/>
                  </a:lnTo>
                  <a:lnTo>
                    <a:pt x="157200" y="172720"/>
                  </a:lnTo>
                  <a:lnTo>
                    <a:pt x="166814" y="172720"/>
                  </a:lnTo>
                  <a:lnTo>
                    <a:pt x="170548" y="171450"/>
                  </a:lnTo>
                  <a:lnTo>
                    <a:pt x="171777" y="170180"/>
                  </a:lnTo>
                  <a:close/>
                </a:path>
                <a:path w="274320" h="182879">
                  <a:moveTo>
                    <a:pt x="149009" y="119380"/>
                  </a:moveTo>
                  <a:lnTo>
                    <a:pt x="146469" y="119380"/>
                  </a:lnTo>
                  <a:lnTo>
                    <a:pt x="143319" y="121920"/>
                  </a:lnTo>
                  <a:lnTo>
                    <a:pt x="143319" y="124460"/>
                  </a:lnTo>
                  <a:lnTo>
                    <a:pt x="171056" y="152400"/>
                  </a:lnTo>
                  <a:lnTo>
                    <a:pt x="171767" y="154940"/>
                  </a:lnTo>
                  <a:lnTo>
                    <a:pt x="171767" y="157480"/>
                  </a:lnTo>
                  <a:lnTo>
                    <a:pt x="171056" y="160020"/>
                  </a:lnTo>
                  <a:lnTo>
                    <a:pt x="166370" y="163830"/>
                  </a:lnTo>
                  <a:lnTo>
                    <a:pt x="164668" y="165100"/>
                  </a:lnTo>
                  <a:lnTo>
                    <a:pt x="176860" y="165100"/>
                  </a:lnTo>
                  <a:lnTo>
                    <a:pt x="178257" y="163830"/>
                  </a:lnTo>
                  <a:lnTo>
                    <a:pt x="179806" y="160020"/>
                  </a:lnTo>
                  <a:lnTo>
                    <a:pt x="179806" y="156210"/>
                  </a:lnTo>
                  <a:lnTo>
                    <a:pt x="184238" y="156210"/>
                  </a:lnTo>
                  <a:lnTo>
                    <a:pt x="187972" y="153670"/>
                  </a:lnTo>
                  <a:lnTo>
                    <a:pt x="190728" y="151130"/>
                  </a:lnTo>
                  <a:lnTo>
                    <a:pt x="192887" y="149860"/>
                  </a:lnTo>
                  <a:lnTo>
                    <a:pt x="193818" y="148590"/>
                  </a:lnTo>
                  <a:lnTo>
                    <a:pt x="178104" y="148590"/>
                  </a:lnTo>
                  <a:lnTo>
                    <a:pt x="175463" y="146050"/>
                  </a:lnTo>
                  <a:lnTo>
                    <a:pt x="149009" y="119380"/>
                  </a:lnTo>
                  <a:close/>
                </a:path>
                <a:path w="274320" h="182879">
                  <a:moveTo>
                    <a:pt x="123024" y="139700"/>
                  </a:moveTo>
                  <a:lnTo>
                    <a:pt x="111201" y="139700"/>
                  </a:lnTo>
                  <a:lnTo>
                    <a:pt x="116116" y="144780"/>
                  </a:lnTo>
                  <a:lnTo>
                    <a:pt x="116116" y="148590"/>
                  </a:lnTo>
                  <a:lnTo>
                    <a:pt x="104838" y="160020"/>
                  </a:lnTo>
                  <a:lnTo>
                    <a:pt x="103136" y="161290"/>
                  </a:lnTo>
                  <a:lnTo>
                    <a:pt x="114801" y="161290"/>
                  </a:lnTo>
                  <a:lnTo>
                    <a:pt x="117182" y="158750"/>
                  </a:lnTo>
                  <a:lnTo>
                    <a:pt x="134962" y="158750"/>
                  </a:lnTo>
                  <a:lnTo>
                    <a:pt x="128917" y="152400"/>
                  </a:lnTo>
                  <a:lnTo>
                    <a:pt x="126047" y="151130"/>
                  </a:lnTo>
                  <a:lnTo>
                    <a:pt x="122961" y="151130"/>
                  </a:lnTo>
                  <a:lnTo>
                    <a:pt x="124320" y="146050"/>
                  </a:lnTo>
                  <a:lnTo>
                    <a:pt x="123024" y="139700"/>
                  </a:lnTo>
                  <a:close/>
                </a:path>
                <a:path w="274320" h="182879">
                  <a:moveTo>
                    <a:pt x="166687" y="101600"/>
                  </a:moveTo>
                  <a:lnTo>
                    <a:pt x="164147" y="101600"/>
                  </a:lnTo>
                  <a:lnTo>
                    <a:pt x="160997" y="105410"/>
                  </a:lnTo>
                  <a:lnTo>
                    <a:pt x="160997" y="107950"/>
                  </a:lnTo>
                  <a:lnTo>
                    <a:pt x="187198" y="133350"/>
                  </a:lnTo>
                  <a:lnTo>
                    <a:pt x="189839" y="137160"/>
                  </a:lnTo>
                  <a:lnTo>
                    <a:pt x="189839" y="140970"/>
                  </a:lnTo>
                  <a:lnTo>
                    <a:pt x="182410" y="148590"/>
                  </a:lnTo>
                  <a:lnTo>
                    <a:pt x="193818" y="148590"/>
                  </a:lnTo>
                  <a:lnTo>
                    <a:pt x="195681" y="146050"/>
                  </a:lnTo>
                  <a:lnTo>
                    <a:pt x="197192" y="142240"/>
                  </a:lnTo>
                  <a:lnTo>
                    <a:pt x="197192" y="138430"/>
                  </a:lnTo>
                  <a:lnTo>
                    <a:pt x="201472" y="138430"/>
                  </a:lnTo>
                  <a:lnTo>
                    <a:pt x="205270" y="137160"/>
                  </a:lnTo>
                  <a:lnTo>
                    <a:pt x="208153" y="133350"/>
                  </a:lnTo>
                  <a:lnTo>
                    <a:pt x="210312" y="132080"/>
                  </a:lnTo>
                  <a:lnTo>
                    <a:pt x="211522" y="130810"/>
                  </a:lnTo>
                  <a:lnTo>
                    <a:pt x="195529" y="130810"/>
                  </a:lnTo>
                  <a:lnTo>
                    <a:pt x="166687" y="101600"/>
                  </a:lnTo>
                  <a:close/>
                </a:path>
                <a:path w="274320" h="182879">
                  <a:moveTo>
                    <a:pt x="105676" y="123190"/>
                  </a:moveTo>
                  <a:lnTo>
                    <a:pt x="94970" y="123190"/>
                  </a:lnTo>
                  <a:lnTo>
                    <a:pt x="96215" y="124460"/>
                  </a:lnTo>
                  <a:lnTo>
                    <a:pt x="97218" y="125730"/>
                  </a:lnTo>
                  <a:lnTo>
                    <a:pt x="99847" y="128270"/>
                  </a:lnTo>
                  <a:lnTo>
                    <a:pt x="99847" y="133350"/>
                  </a:lnTo>
                  <a:lnTo>
                    <a:pt x="89852" y="142240"/>
                  </a:lnTo>
                  <a:lnTo>
                    <a:pt x="88595" y="143510"/>
                  </a:lnTo>
                  <a:lnTo>
                    <a:pt x="86893" y="144780"/>
                  </a:lnTo>
                  <a:lnTo>
                    <a:pt x="99164" y="144780"/>
                  </a:lnTo>
                  <a:lnTo>
                    <a:pt x="104165" y="139700"/>
                  </a:lnTo>
                  <a:lnTo>
                    <a:pt x="123024" y="139700"/>
                  </a:lnTo>
                  <a:lnTo>
                    <a:pt x="115379" y="132080"/>
                  </a:lnTo>
                  <a:lnTo>
                    <a:pt x="111645" y="130810"/>
                  </a:lnTo>
                  <a:lnTo>
                    <a:pt x="107213" y="130810"/>
                  </a:lnTo>
                  <a:lnTo>
                    <a:pt x="107213" y="127000"/>
                  </a:lnTo>
                  <a:lnTo>
                    <a:pt x="105676" y="123190"/>
                  </a:lnTo>
                  <a:close/>
                </a:path>
                <a:path w="274320" h="182879">
                  <a:moveTo>
                    <a:pt x="201764" y="102870"/>
                  </a:moveTo>
                  <a:lnTo>
                    <a:pt x="199224" y="102870"/>
                  </a:lnTo>
                  <a:lnTo>
                    <a:pt x="196075" y="105410"/>
                  </a:lnTo>
                  <a:lnTo>
                    <a:pt x="196075" y="107950"/>
                  </a:lnTo>
                  <a:lnTo>
                    <a:pt x="207264" y="119380"/>
                  </a:lnTo>
                  <a:lnTo>
                    <a:pt x="207264" y="123190"/>
                  </a:lnTo>
                  <a:lnTo>
                    <a:pt x="199834" y="130810"/>
                  </a:lnTo>
                  <a:lnTo>
                    <a:pt x="211522" y="130810"/>
                  </a:lnTo>
                  <a:lnTo>
                    <a:pt x="213944" y="128270"/>
                  </a:lnTo>
                  <a:lnTo>
                    <a:pt x="215290" y="123190"/>
                  </a:lnTo>
                  <a:lnTo>
                    <a:pt x="214325" y="118110"/>
                  </a:lnTo>
                  <a:lnTo>
                    <a:pt x="222110" y="110490"/>
                  </a:lnTo>
                  <a:lnTo>
                    <a:pt x="210286" y="110490"/>
                  </a:lnTo>
                  <a:lnTo>
                    <a:pt x="201764" y="102870"/>
                  </a:lnTo>
                  <a:close/>
                </a:path>
                <a:path w="274320" h="182879">
                  <a:moveTo>
                    <a:pt x="89408" y="106680"/>
                  </a:moveTo>
                  <a:lnTo>
                    <a:pt x="77000" y="106680"/>
                  </a:lnTo>
                  <a:lnTo>
                    <a:pt x="78701" y="107950"/>
                  </a:lnTo>
                  <a:lnTo>
                    <a:pt x="79946" y="109220"/>
                  </a:lnTo>
                  <a:lnTo>
                    <a:pt x="82207" y="110490"/>
                  </a:lnTo>
                  <a:lnTo>
                    <a:pt x="82905" y="113030"/>
                  </a:lnTo>
                  <a:lnTo>
                    <a:pt x="82905" y="116840"/>
                  </a:lnTo>
                  <a:lnTo>
                    <a:pt x="82207" y="118110"/>
                  </a:lnTo>
                  <a:lnTo>
                    <a:pt x="80949" y="119380"/>
                  </a:lnTo>
                  <a:lnTo>
                    <a:pt x="72339" y="128270"/>
                  </a:lnTo>
                  <a:lnTo>
                    <a:pt x="82895" y="128270"/>
                  </a:lnTo>
                  <a:lnTo>
                    <a:pt x="87896" y="123190"/>
                  </a:lnTo>
                  <a:lnTo>
                    <a:pt x="105676" y="123190"/>
                  </a:lnTo>
                  <a:lnTo>
                    <a:pt x="102870" y="120650"/>
                  </a:lnTo>
                  <a:lnTo>
                    <a:pt x="99110" y="116840"/>
                  </a:lnTo>
                  <a:lnTo>
                    <a:pt x="95377" y="114300"/>
                  </a:lnTo>
                  <a:lnTo>
                    <a:pt x="90944" y="114300"/>
                  </a:lnTo>
                  <a:lnTo>
                    <a:pt x="90944" y="110490"/>
                  </a:lnTo>
                  <a:lnTo>
                    <a:pt x="89408" y="106680"/>
                  </a:lnTo>
                  <a:close/>
                </a:path>
                <a:path w="274320" h="182879">
                  <a:moveTo>
                    <a:pt x="214994" y="48260"/>
                  </a:moveTo>
                  <a:lnTo>
                    <a:pt x="204139" y="48260"/>
                  </a:lnTo>
                  <a:lnTo>
                    <a:pt x="238480" y="82550"/>
                  </a:lnTo>
                  <a:lnTo>
                    <a:pt x="210375" y="110490"/>
                  </a:lnTo>
                  <a:lnTo>
                    <a:pt x="222110" y="110490"/>
                  </a:lnTo>
                  <a:lnTo>
                    <a:pt x="244170" y="88900"/>
                  </a:lnTo>
                  <a:lnTo>
                    <a:pt x="253453" y="88900"/>
                  </a:lnTo>
                  <a:lnTo>
                    <a:pt x="260997" y="81280"/>
                  </a:lnTo>
                  <a:lnTo>
                    <a:pt x="248704" y="81280"/>
                  </a:lnTo>
                  <a:lnTo>
                    <a:pt x="214994" y="48260"/>
                  </a:lnTo>
                  <a:close/>
                </a:path>
                <a:path w="274320" h="182879">
                  <a:moveTo>
                    <a:pt x="100588" y="41910"/>
                  </a:moveTo>
                  <a:lnTo>
                    <a:pt x="88950" y="41910"/>
                  </a:lnTo>
                  <a:lnTo>
                    <a:pt x="94259" y="46990"/>
                  </a:lnTo>
                  <a:lnTo>
                    <a:pt x="45656" y="95250"/>
                  </a:lnTo>
                  <a:lnTo>
                    <a:pt x="34683" y="95250"/>
                  </a:lnTo>
                  <a:lnTo>
                    <a:pt x="42176" y="102870"/>
                  </a:lnTo>
                  <a:lnTo>
                    <a:pt x="43853" y="104140"/>
                  </a:lnTo>
                  <a:lnTo>
                    <a:pt x="47447" y="104140"/>
                  </a:lnTo>
                  <a:lnTo>
                    <a:pt x="49149" y="102870"/>
                  </a:lnTo>
                  <a:lnTo>
                    <a:pt x="50571" y="101600"/>
                  </a:lnTo>
                  <a:lnTo>
                    <a:pt x="61315" y="101600"/>
                  </a:lnTo>
                  <a:lnTo>
                    <a:pt x="56261" y="96520"/>
                  </a:lnTo>
                  <a:lnTo>
                    <a:pt x="99021" y="53340"/>
                  </a:lnTo>
                  <a:lnTo>
                    <a:pt x="197421" y="53340"/>
                  </a:lnTo>
                  <a:lnTo>
                    <a:pt x="200507" y="52070"/>
                  </a:lnTo>
                  <a:lnTo>
                    <a:pt x="204139" y="48260"/>
                  </a:lnTo>
                  <a:lnTo>
                    <a:pt x="214994" y="48260"/>
                  </a:lnTo>
                  <a:lnTo>
                    <a:pt x="212401" y="45720"/>
                  </a:lnTo>
                  <a:lnTo>
                    <a:pt x="102679" y="45720"/>
                  </a:lnTo>
                  <a:lnTo>
                    <a:pt x="102387" y="44450"/>
                  </a:lnTo>
                  <a:lnTo>
                    <a:pt x="101777" y="43180"/>
                  </a:lnTo>
                  <a:lnTo>
                    <a:pt x="100588" y="41910"/>
                  </a:lnTo>
                  <a:close/>
                </a:path>
                <a:path w="274320" h="182879">
                  <a:moveTo>
                    <a:pt x="79121" y="99060"/>
                  </a:moveTo>
                  <a:lnTo>
                    <a:pt x="71208" y="99060"/>
                  </a:lnTo>
                  <a:lnTo>
                    <a:pt x="67475" y="100330"/>
                  </a:lnTo>
                  <a:lnTo>
                    <a:pt x="63842" y="104140"/>
                  </a:lnTo>
                  <a:lnTo>
                    <a:pt x="86893" y="104140"/>
                  </a:lnTo>
                  <a:lnTo>
                    <a:pt x="85636" y="102870"/>
                  </a:lnTo>
                  <a:lnTo>
                    <a:pt x="82842" y="100330"/>
                  </a:lnTo>
                  <a:lnTo>
                    <a:pt x="79121" y="99060"/>
                  </a:lnTo>
                  <a:close/>
                </a:path>
                <a:path w="274320" h="182879">
                  <a:moveTo>
                    <a:pt x="71374" y="0"/>
                  </a:moveTo>
                  <a:lnTo>
                    <a:pt x="67094" y="0"/>
                  </a:lnTo>
                  <a:lnTo>
                    <a:pt x="711" y="673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711" y="73660"/>
                  </a:lnTo>
                  <a:lnTo>
                    <a:pt x="25171" y="97790"/>
                  </a:lnTo>
                  <a:lnTo>
                    <a:pt x="26847" y="99060"/>
                  </a:lnTo>
                  <a:lnTo>
                    <a:pt x="30441" y="99060"/>
                  </a:lnTo>
                  <a:lnTo>
                    <a:pt x="32118" y="97790"/>
                  </a:lnTo>
                  <a:lnTo>
                    <a:pt x="34683" y="95250"/>
                  </a:lnTo>
                  <a:lnTo>
                    <a:pt x="45656" y="95250"/>
                  </a:lnTo>
                  <a:lnTo>
                    <a:pt x="40347" y="90170"/>
                  </a:lnTo>
                  <a:lnTo>
                    <a:pt x="28638" y="90170"/>
                  </a:lnTo>
                  <a:lnTo>
                    <a:pt x="8585" y="69850"/>
                  </a:lnTo>
                  <a:lnTo>
                    <a:pt x="69253" y="10160"/>
                  </a:lnTo>
                  <a:lnTo>
                    <a:pt x="81205" y="10160"/>
                  </a:lnTo>
                  <a:lnTo>
                    <a:pt x="71374" y="0"/>
                  </a:lnTo>
                  <a:close/>
                </a:path>
                <a:path w="274320" h="182879">
                  <a:moveTo>
                    <a:pt x="149517" y="53340"/>
                  </a:moveTo>
                  <a:lnTo>
                    <a:pt x="133642" y="53340"/>
                  </a:lnTo>
                  <a:lnTo>
                    <a:pt x="133388" y="54610"/>
                  </a:lnTo>
                  <a:lnTo>
                    <a:pt x="133096" y="54610"/>
                  </a:lnTo>
                  <a:lnTo>
                    <a:pt x="112001" y="74930"/>
                  </a:lnTo>
                  <a:lnTo>
                    <a:pt x="110464" y="78740"/>
                  </a:lnTo>
                  <a:lnTo>
                    <a:pt x="110464" y="86360"/>
                  </a:lnTo>
                  <a:lnTo>
                    <a:pt x="112001" y="90170"/>
                  </a:lnTo>
                  <a:lnTo>
                    <a:pt x="114769" y="93980"/>
                  </a:lnTo>
                  <a:lnTo>
                    <a:pt x="118656" y="97790"/>
                  </a:lnTo>
                  <a:lnTo>
                    <a:pt x="122453" y="99060"/>
                  </a:lnTo>
                  <a:lnTo>
                    <a:pt x="130035" y="99060"/>
                  </a:lnTo>
                  <a:lnTo>
                    <a:pt x="133832" y="97790"/>
                  </a:lnTo>
                  <a:lnTo>
                    <a:pt x="139995" y="91440"/>
                  </a:lnTo>
                  <a:lnTo>
                    <a:pt x="124091" y="91440"/>
                  </a:lnTo>
                  <a:lnTo>
                    <a:pt x="119202" y="86360"/>
                  </a:lnTo>
                  <a:lnTo>
                    <a:pt x="118503" y="85090"/>
                  </a:lnTo>
                  <a:lnTo>
                    <a:pt x="118503" y="81280"/>
                  </a:lnTo>
                  <a:lnTo>
                    <a:pt x="119202" y="80010"/>
                  </a:lnTo>
                  <a:lnTo>
                    <a:pt x="142227" y="55880"/>
                  </a:lnTo>
                  <a:lnTo>
                    <a:pt x="149517" y="53340"/>
                  </a:lnTo>
                  <a:close/>
                </a:path>
                <a:path w="274320" h="182879">
                  <a:moveTo>
                    <a:pt x="173254" y="73660"/>
                  </a:moveTo>
                  <a:lnTo>
                    <a:pt x="161772" y="73660"/>
                  </a:lnTo>
                  <a:lnTo>
                    <a:pt x="182918" y="95250"/>
                  </a:lnTo>
                  <a:lnTo>
                    <a:pt x="184492" y="96520"/>
                  </a:lnTo>
                  <a:lnTo>
                    <a:pt x="187032" y="96520"/>
                  </a:lnTo>
                  <a:lnTo>
                    <a:pt x="188582" y="95250"/>
                  </a:lnTo>
                  <a:lnTo>
                    <a:pt x="190157" y="92710"/>
                  </a:lnTo>
                  <a:lnTo>
                    <a:pt x="190157" y="90170"/>
                  </a:lnTo>
                  <a:lnTo>
                    <a:pt x="188582" y="88900"/>
                  </a:lnTo>
                  <a:lnTo>
                    <a:pt x="173254" y="73660"/>
                  </a:lnTo>
                  <a:close/>
                </a:path>
                <a:path w="274320" h="182879">
                  <a:moveTo>
                    <a:pt x="164312" y="64770"/>
                  </a:moveTo>
                  <a:lnTo>
                    <a:pt x="154889" y="64770"/>
                  </a:lnTo>
                  <a:lnTo>
                    <a:pt x="128397" y="91440"/>
                  </a:lnTo>
                  <a:lnTo>
                    <a:pt x="139995" y="91440"/>
                  </a:lnTo>
                  <a:lnTo>
                    <a:pt x="154787" y="76200"/>
                  </a:lnTo>
                  <a:lnTo>
                    <a:pt x="157467" y="73660"/>
                  </a:lnTo>
                  <a:lnTo>
                    <a:pt x="173254" y="73660"/>
                  </a:lnTo>
                  <a:lnTo>
                    <a:pt x="164312" y="64770"/>
                  </a:lnTo>
                  <a:close/>
                </a:path>
                <a:path w="274320" h="182879">
                  <a:moveTo>
                    <a:pt x="71589" y="49530"/>
                  </a:moveTo>
                  <a:lnTo>
                    <a:pt x="69049" y="49530"/>
                  </a:lnTo>
                  <a:lnTo>
                    <a:pt x="28638" y="90170"/>
                  </a:lnTo>
                  <a:lnTo>
                    <a:pt x="40347" y="90170"/>
                  </a:lnTo>
                  <a:lnTo>
                    <a:pt x="73164" y="57150"/>
                  </a:lnTo>
                  <a:lnTo>
                    <a:pt x="74739" y="55880"/>
                  </a:lnTo>
                  <a:lnTo>
                    <a:pt x="74739" y="53340"/>
                  </a:lnTo>
                  <a:lnTo>
                    <a:pt x="71589" y="49530"/>
                  </a:lnTo>
                  <a:close/>
                </a:path>
                <a:path w="274320" h="182879">
                  <a:moveTo>
                    <a:pt x="253453" y="88900"/>
                  </a:moveTo>
                  <a:lnTo>
                    <a:pt x="244170" y="88900"/>
                  </a:lnTo>
                  <a:lnTo>
                    <a:pt x="245414" y="90170"/>
                  </a:lnTo>
                  <a:lnTo>
                    <a:pt x="252196" y="90170"/>
                  </a:lnTo>
                  <a:lnTo>
                    <a:pt x="253453" y="88900"/>
                  </a:lnTo>
                  <a:close/>
                </a:path>
                <a:path w="274320" h="182879">
                  <a:moveTo>
                    <a:pt x="222427" y="30480"/>
                  </a:moveTo>
                  <a:lnTo>
                    <a:pt x="211531" y="30480"/>
                  </a:lnTo>
                  <a:lnTo>
                    <a:pt x="255612" y="74930"/>
                  </a:lnTo>
                  <a:lnTo>
                    <a:pt x="248704" y="81280"/>
                  </a:lnTo>
                  <a:lnTo>
                    <a:pt x="260997" y="81280"/>
                  </a:lnTo>
                  <a:lnTo>
                    <a:pt x="264769" y="77470"/>
                  </a:lnTo>
                  <a:lnTo>
                    <a:pt x="264833" y="72390"/>
                  </a:lnTo>
                  <a:lnTo>
                    <a:pt x="262420" y="69850"/>
                  </a:lnTo>
                  <a:lnTo>
                    <a:pt x="268102" y="64770"/>
                  </a:lnTo>
                  <a:lnTo>
                    <a:pt x="256768" y="64770"/>
                  </a:lnTo>
                  <a:lnTo>
                    <a:pt x="222427" y="30480"/>
                  </a:lnTo>
                  <a:close/>
                </a:path>
                <a:path w="274320" h="182879">
                  <a:moveTo>
                    <a:pt x="251650" y="30480"/>
                  </a:moveTo>
                  <a:lnTo>
                    <a:pt x="249110" y="30480"/>
                  </a:lnTo>
                  <a:lnTo>
                    <a:pt x="245960" y="33020"/>
                  </a:lnTo>
                  <a:lnTo>
                    <a:pt x="245960" y="35560"/>
                  </a:lnTo>
                  <a:lnTo>
                    <a:pt x="265734" y="55880"/>
                  </a:lnTo>
                  <a:lnTo>
                    <a:pt x="256768" y="64770"/>
                  </a:lnTo>
                  <a:lnTo>
                    <a:pt x="268102" y="64770"/>
                  </a:lnTo>
                  <a:lnTo>
                    <a:pt x="272364" y="60960"/>
                  </a:lnTo>
                  <a:lnTo>
                    <a:pt x="273646" y="59690"/>
                  </a:lnTo>
                  <a:lnTo>
                    <a:pt x="274320" y="57150"/>
                  </a:lnTo>
                  <a:lnTo>
                    <a:pt x="274320" y="53340"/>
                  </a:lnTo>
                  <a:lnTo>
                    <a:pt x="273646" y="52070"/>
                  </a:lnTo>
                  <a:lnTo>
                    <a:pt x="251650" y="30480"/>
                  </a:lnTo>
                  <a:close/>
                </a:path>
                <a:path w="274320" h="182879">
                  <a:moveTo>
                    <a:pt x="81205" y="10160"/>
                  </a:moveTo>
                  <a:lnTo>
                    <a:pt x="69253" y="10160"/>
                  </a:lnTo>
                  <a:lnTo>
                    <a:pt x="89306" y="30480"/>
                  </a:lnTo>
                  <a:lnTo>
                    <a:pt x="79692" y="39370"/>
                  </a:lnTo>
                  <a:lnTo>
                    <a:pt x="79692" y="41910"/>
                  </a:lnTo>
                  <a:lnTo>
                    <a:pt x="82842" y="45720"/>
                  </a:lnTo>
                  <a:lnTo>
                    <a:pt x="85382" y="45720"/>
                  </a:lnTo>
                  <a:lnTo>
                    <a:pt x="88950" y="41910"/>
                  </a:lnTo>
                  <a:lnTo>
                    <a:pt x="100588" y="41910"/>
                  </a:lnTo>
                  <a:lnTo>
                    <a:pt x="94640" y="35560"/>
                  </a:lnTo>
                  <a:lnTo>
                    <a:pt x="97180" y="33020"/>
                  </a:lnTo>
                  <a:lnTo>
                    <a:pt x="97891" y="31750"/>
                  </a:lnTo>
                  <a:lnTo>
                    <a:pt x="97891" y="27940"/>
                  </a:lnTo>
                  <a:lnTo>
                    <a:pt x="97180" y="26670"/>
                  </a:lnTo>
                  <a:lnTo>
                    <a:pt x="81205" y="10160"/>
                  </a:lnTo>
                  <a:close/>
                </a:path>
                <a:path w="274320" h="182879">
                  <a:moveTo>
                    <a:pt x="213334" y="21590"/>
                  </a:moveTo>
                  <a:lnTo>
                    <a:pt x="209740" y="21590"/>
                  </a:lnTo>
                  <a:lnTo>
                    <a:pt x="208064" y="22860"/>
                  </a:lnTo>
                  <a:lnTo>
                    <a:pt x="195402" y="35560"/>
                  </a:lnTo>
                  <a:lnTo>
                    <a:pt x="195402" y="39370"/>
                  </a:lnTo>
                  <a:lnTo>
                    <a:pt x="198450" y="43180"/>
                  </a:lnTo>
                  <a:lnTo>
                    <a:pt x="196646" y="44450"/>
                  </a:lnTo>
                  <a:lnTo>
                    <a:pt x="196329" y="44450"/>
                  </a:lnTo>
                  <a:lnTo>
                    <a:pt x="195300" y="45720"/>
                  </a:lnTo>
                  <a:lnTo>
                    <a:pt x="212401" y="45720"/>
                  </a:lnTo>
                  <a:lnTo>
                    <a:pt x="204622" y="38100"/>
                  </a:lnTo>
                  <a:lnTo>
                    <a:pt x="211531" y="30480"/>
                  </a:lnTo>
                  <a:lnTo>
                    <a:pt x="222427" y="30480"/>
                  </a:lnTo>
                  <a:lnTo>
                    <a:pt x="228841" y="24130"/>
                  </a:lnTo>
                  <a:lnTo>
                    <a:pt x="216293" y="24130"/>
                  </a:lnTo>
                  <a:lnTo>
                    <a:pt x="215036" y="22860"/>
                  </a:lnTo>
                  <a:lnTo>
                    <a:pt x="213334" y="21590"/>
                  </a:lnTo>
                  <a:close/>
                </a:path>
                <a:path w="274320" h="182879">
                  <a:moveTo>
                    <a:pt x="241236" y="21590"/>
                  </a:moveTo>
                  <a:lnTo>
                    <a:pt x="231406" y="21590"/>
                  </a:lnTo>
                  <a:lnTo>
                    <a:pt x="235546" y="25400"/>
                  </a:lnTo>
                  <a:lnTo>
                    <a:pt x="238086" y="25400"/>
                  </a:lnTo>
                  <a:lnTo>
                    <a:pt x="241236" y="22860"/>
                  </a:lnTo>
                  <a:lnTo>
                    <a:pt x="241236" y="21590"/>
                  </a:lnTo>
                  <a:close/>
                </a:path>
                <a:path w="274320" h="182879">
                  <a:moveTo>
                    <a:pt x="233553" y="12700"/>
                  </a:moveTo>
                  <a:lnTo>
                    <a:pt x="229285" y="12700"/>
                  </a:lnTo>
                  <a:lnTo>
                    <a:pt x="226682" y="15240"/>
                  </a:lnTo>
                  <a:lnTo>
                    <a:pt x="216738" y="24130"/>
                  </a:lnTo>
                  <a:lnTo>
                    <a:pt x="228841" y="24130"/>
                  </a:lnTo>
                  <a:lnTo>
                    <a:pt x="231406" y="21590"/>
                  </a:lnTo>
                  <a:lnTo>
                    <a:pt x="241236" y="21590"/>
                  </a:lnTo>
                  <a:lnTo>
                    <a:pt x="241236" y="20320"/>
                  </a:lnTo>
                  <a:lnTo>
                    <a:pt x="236156" y="15240"/>
                  </a:lnTo>
                  <a:lnTo>
                    <a:pt x="233553" y="1270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13597" y="2712913"/>
              <a:ext cx="479673" cy="47967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538537" y="2637853"/>
              <a:ext cx="629920" cy="629920"/>
            </a:xfrm>
            <a:custGeom>
              <a:avLst/>
              <a:gdLst/>
              <a:ahLst/>
              <a:cxnLst/>
              <a:rect l="l" t="t" r="r" b="b"/>
              <a:pathLst>
                <a:path w="629920" h="629920">
                  <a:moveTo>
                    <a:pt x="0" y="0"/>
                  </a:moveTo>
                  <a:lnTo>
                    <a:pt x="629793" y="0"/>
                  </a:lnTo>
                  <a:lnTo>
                    <a:pt x="629793" y="629793"/>
                  </a:lnTo>
                  <a:lnTo>
                    <a:pt x="0" y="6297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953392" y="4471579"/>
            <a:ext cx="2506345" cy="202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3975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30" dirty="0">
                <a:latin typeface="Tahoma"/>
                <a:cs typeface="Tahoma"/>
              </a:rPr>
              <a:t>ого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ода  </a:t>
            </a:r>
            <a:r>
              <a:rPr sz="1200" spc="65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ово</a:t>
            </a:r>
            <a:r>
              <a:rPr sz="1200" spc="50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ого  </a:t>
            </a:r>
            <a:r>
              <a:rPr sz="1200" spc="15" dirty="0">
                <a:latin typeface="Tahoma"/>
                <a:cs typeface="Tahoma"/>
              </a:rPr>
              <a:t>района</a:t>
            </a:r>
            <a:endParaRPr sz="1200">
              <a:latin typeface="Tahoma"/>
              <a:cs typeface="Tahoma"/>
            </a:endParaRPr>
          </a:p>
          <a:p>
            <a:pPr marR="5080">
              <a:lnSpc>
                <a:spcPts val="1430"/>
              </a:lnSpc>
              <a:spcBef>
                <a:spcPts val="850"/>
              </a:spcBef>
            </a:pPr>
            <a:r>
              <a:rPr sz="1200" spc="65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-15" dirty="0">
                <a:latin typeface="Tahoma"/>
                <a:cs typeface="Tahoma"/>
              </a:rPr>
              <a:t>о</a:t>
            </a:r>
            <a:r>
              <a:rPr sz="1200" spc="-5" dirty="0">
                <a:latin typeface="Tahoma"/>
                <a:cs typeface="Tahoma"/>
              </a:rPr>
              <a:t>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щ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к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эт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пе  </a:t>
            </a:r>
            <a:r>
              <a:rPr sz="1200" spc="15" dirty="0">
                <a:latin typeface="Tahoma"/>
                <a:cs typeface="Tahoma"/>
              </a:rPr>
              <a:t>проектирования</a:t>
            </a:r>
            <a:endParaRPr sz="1200">
              <a:latin typeface="Tahoma"/>
              <a:cs typeface="Tahoma"/>
            </a:endParaRPr>
          </a:p>
          <a:p>
            <a:pPr marR="404495">
              <a:lnSpc>
                <a:spcPct val="100000"/>
              </a:lnSpc>
              <a:spcBef>
                <a:spcPts val="495"/>
              </a:spcBef>
            </a:pPr>
            <a:r>
              <a:rPr sz="1200" spc="65" dirty="0">
                <a:latin typeface="Tahoma"/>
                <a:cs typeface="Tahoma"/>
              </a:rPr>
              <a:t>Н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5" dirty="0">
                <a:latin typeface="Tahoma"/>
                <a:cs typeface="Tahoma"/>
              </a:rPr>
              <a:t>ич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ж/</a:t>
            </a:r>
            <a:r>
              <a:rPr sz="1200" spc="55" dirty="0">
                <a:latin typeface="Tahoma"/>
                <a:cs typeface="Tahoma"/>
              </a:rPr>
              <a:t>д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5" dirty="0">
                <a:latin typeface="Tahoma"/>
                <a:cs typeface="Tahoma"/>
              </a:rPr>
              <a:t>ут</a:t>
            </a:r>
            <a:r>
              <a:rPr sz="1200" spc="20" dirty="0">
                <a:latin typeface="Tahoma"/>
                <a:cs typeface="Tahoma"/>
              </a:rPr>
              <a:t>ей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30" dirty="0">
                <a:latin typeface="Tahoma"/>
                <a:cs typeface="Tahoma"/>
              </a:rPr>
              <a:t>участка</a:t>
            </a:r>
            <a:r>
              <a:rPr sz="1200" spc="30" dirty="0">
                <a:latin typeface="Microsoft Sans Serif"/>
                <a:cs typeface="Microsoft Sans Serif"/>
              </a:rPr>
              <a:t>- </a:t>
            </a:r>
            <a:r>
              <a:rPr sz="1200" spc="30" dirty="0">
                <a:latin typeface="Tahoma"/>
                <a:cs typeface="Tahoma"/>
              </a:rPr>
              <a:t>возможность </a:t>
            </a:r>
            <a:r>
              <a:rPr sz="1200" spc="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г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35" dirty="0">
                <a:latin typeface="Tahoma"/>
                <a:cs typeface="Tahoma"/>
              </a:rPr>
              <a:t>зоо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65" dirty="0">
                <a:latin typeface="Tahoma"/>
                <a:cs typeface="Tahoma"/>
              </a:rPr>
              <a:t>ом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r>
              <a:rPr sz="1200" spc="-120" dirty="0">
                <a:latin typeface="Tahoma"/>
                <a:cs typeface="Tahoma"/>
              </a:rPr>
              <a:t>1</a:t>
            </a:r>
            <a:r>
              <a:rPr sz="1200" spc="100" dirty="0">
                <a:latin typeface="Tahoma"/>
                <a:cs typeface="Tahoma"/>
              </a:rPr>
              <a:t>5</a:t>
            </a:r>
            <a:r>
              <a:rPr sz="1200" spc="105" dirty="0">
                <a:latin typeface="Tahoma"/>
                <a:cs typeface="Tahoma"/>
              </a:rPr>
              <a:t>0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с.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/</a:t>
            </a:r>
            <a:r>
              <a:rPr sz="1200" spc="15" dirty="0">
                <a:latin typeface="Tahoma"/>
                <a:cs typeface="Tahoma"/>
              </a:rPr>
              <a:t>год,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r>
              <a:rPr sz="1200" spc="-130" dirty="0">
                <a:latin typeface="Tahoma"/>
                <a:cs typeface="Tahoma"/>
              </a:rPr>
              <a:t>I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ог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61747" y="9507814"/>
            <a:ext cx="13462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-20" dirty="0">
                <a:solidFill>
                  <a:srgbClr val="3B3B45"/>
                </a:solidFill>
                <a:latin typeface="Tahoma"/>
                <a:cs typeface="Tahoma"/>
              </a:rPr>
              <a:t>13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45168"/>
            <a:ext cx="6858000" cy="561340"/>
          </a:xfrm>
          <a:custGeom>
            <a:avLst/>
            <a:gdLst/>
            <a:ahLst/>
            <a:cxnLst/>
            <a:rect l="l" t="t" r="r" b="b"/>
            <a:pathLst>
              <a:path w="6858000" h="561340">
                <a:moveTo>
                  <a:pt x="6858000" y="0"/>
                </a:moveTo>
                <a:lnTo>
                  <a:pt x="0" y="0"/>
                </a:lnTo>
                <a:lnTo>
                  <a:pt x="0" y="560831"/>
                </a:lnTo>
                <a:lnTo>
                  <a:pt x="6858000" y="560831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823" y="9460581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3B3B45"/>
                </a:solidFill>
                <a:latin typeface="Tahoma"/>
                <a:cs typeface="Tahoma"/>
              </a:rPr>
              <a:t>13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511" y="9377836"/>
            <a:ext cx="224541" cy="3948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271134" y="2655951"/>
            <a:ext cx="1032510" cy="1032510"/>
            <a:chOff x="5271134" y="2655951"/>
            <a:chExt cx="1032510" cy="10325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18" y="2780334"/>
              <a:ext cx="780364" cy="7803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75897" y="2660713"/>
              <a:ext cx="1022985" cy="1022985"/>
            </a:xfrm>
            <a:custGeom>
              <a:avLst/>
              <a:gdLst/>
              <a:ahLst/>
              <a:cxnLst/>
              <a:rect l="l" t="t" r="r" b="b"/>
              <a:pathLst>
                <a:path w="1022985" h="1022985">
                  <a:moveTo>
                    <a:pt x="0" y="0"/>
                  </a:moveTo>
                  <a:lnTo>
                    <a:pt x="1022985" y="0"/>
                  </a:lnTo>
                  <a:lnTo>
                    <a:pt x="1022985" y="1022985"/>
                  </a:lnTo>
                  <a:lnTo>
                    <a:pt x="0" y="102298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57949" y="1924811"/>
            <a:ext cx="6142990" cy="584200"/>
            <a:chOff x="357949" y="1924811"/>
            <a:chExt cx="6142990" cy="584200"/>
          </a:xfrm>
        </p:grpSpPr>
        <p:sp>
          <p:nvSpPr>
            <p:cNvPr id="12" name="object 12"/>
            <p:cNvSpPr/>
            <p:nvPr/>
          </p:nvSpPr>
          <p:spPr>
            <a:xfrm>
              <a:off x="362711" y="1924811"/>
              <a:ext cx="896619" cy="579120"/>
            </a:xfrm>
            <a:custGeom>
              <a:avLst/>
              <a:gdLst/>
              <a:ahLst/>
              <a:cxnLst/>
              <a:rect l="l" t="t" r="r" b="b"/>
              <a:pathLst>
                <a:path w="896619" h="579119">
                  <a:moveTo>
                    <a:pt x="448056" y="0"/>
                  </a:moveTo>
                  <a:lnTo>
                    <a:pt x="0" y="448602"/>
                  </a:lnTo>
                  <a:lnTo>
                    <a:pt x="130365" y="579120"/>
                  </a:lnTo>
                  <a:lnTo>
                    <a:pt x="765746" y="579120"/>
                  </a:lnTo>
                  <a:lnTo>
                    <a:pt x="896112" y="448602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2711" y="2503931"/>
              <a:ext cx="6133465" cy="0"/>
            </a:xfrm>
            <a:custGeom>
              <a:avLst/>
              <a:gdLst/>
              <a:ahLst/>
              <a:cxnLst/>
              <a:rect l="l" t="t" r="r" b="b"/>
              <a:pathLst>
                <a:path w="6133465">
                  <a:moveTo>
                    <a:pt x="0" y="0"/>
                  </a:moveTo>
                  <a:lnTo>
                    <a:pt x="6133299" y="0"/>
                  </a:lnTo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9662" y="1457035"/>
            <a:ext cx="5672455" cy="182245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02260" marR="5080">
              <a:lnSpc>
                <a:spcPts val="1430"/>
              </a:lnSpc>
              <a:spcBef>
                <a:spcPts val="155"/>
              </a:spcBef>
            </a:pPr>
            <a:r>
              <a:rPr sz="1200" spc="-25" dirty="0">
                <a:latin typeface="Tahoma"/>
                <a:cs typeface="Tahoma"/>
              </a:rPr>
              <a:t>2.1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Наличие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необходимой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инфраструктуры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для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инвесторов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на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территории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области,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площадок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для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реализации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инвестиционных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проектов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ahoma"/>
              <a:cs typeface="Tahoma"/>
            </a:endParaRPr>
          </a:p>
          <a:p>
            <a:pPr marL="1095375">
              <a:lnSpc>
                <a:spcPct val="100000"/>
              </a:lnSpc>
            </a:pPr>
            <a:r>
              <a:rPr sz="1400" spc="10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10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400" spc="90" dirty="0">
                <a:solidFill>
                  <a:srgbClr val="CC0033"/>
                </a:solidFill>
                <a:latin typeface="Tahoma"/>
                <a:cs typeface="Tahoma"/>
              </a:rPr>
              <a:t>З</a:t>
            </a:r>
            <a:r>
              <a:rPr sz="1400" spc="6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6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АЮ</a:t>
            </a: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Щ</a:t>
            </a:r>
            <a:r>
              <a:rPr sz="1400" spc="9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5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14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400" spc="35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400" spc="-17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400" spc="10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7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165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400" spc="40" dirty="0">
                <a:solidFill>
                  <a:srgbClr val="CC0033"/>
                </a:solidFill>
                <a:latin typeface="Tahoma"/>
                <a:cs typeface="Tahoma"/>
              </a:rPr>
              <a:t>Ш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400" spc="5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400" spc="4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400" spc="7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ЩАД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400" spc="9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ahoma"/>
              <a:cs typeface="Tahoma"/>
            </a:endParaRPr>
          </a:p>
          <a:p>
            <a:pPr marL="12700" marR="1400810">
              <a:lnSpc>
                <a:spcPct val="100000"/>
              </a:lnSpc>
            </a:pPr>
            <a:r>
              <a:rPr sz="1200" spc="10" dirty="0">
                <a:latin typeface="Tahoma"/>
                <a:cs typeface="Tahoma"/>
              </a:rPr>
              <a:t>Для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просмотра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полного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списка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инвестиционных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площадок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можно </a:t>
            </a:r>
            <a:r>
              <a:rPr sz="1200" spc="15" dirty="0">
                <a:latin typeface="Tahoma"/>
                <a:cs typeface="Tahoma"/>
              </a:rPr>
              <a:t>воспользоваться </a:t>
            </a:r>
            <a:r>
              <a:rPr sz="1200" spc="25" dirty="0">
                <a:latin typeface="Tahoma"/>
                <a:cs typeface="Tahoma"/>
              </a:rPr>
              <a:t>Инвестиционным </a:t>
            </a:r>
            <a:r>
              <a:rPr sz="1200" spc="30" dirty="0">
                <a:latin typeface="Tahoma"/>
                <a:cs typeface="Tahoma"/>
              </a:rPr>
              <a:t>порталом </a:t>
            </a:r>
            <a:r>
              <a:rPr sz="1200" spc="3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3773" y="1979670"/>
            <a:ext cx="806450" cy="457200"/>
            <a:chOff x="473773" y="1979670"/>
            <a:chExt cx="806450" cy="457200"/>
          </a:xfrm>
        </p:grpSpPr>
        <p:sp>
          <p:nvSpPr>
            <p:cNvPr id="16" name="object 16"/>
            <p:cNvSpPr/>
            <p:nvPr/>
          </p:nvSpPr>
          <p:spPr>
            <a:xfrm>
              <a:off x="821423" y="1979675"/>
              <a:ext cx="459105" cy="457200"/>
            </a:xfrm>
            <a:custGeom>
              <a:avLst/>
              <a:gdLst/>
              <a:ahLst/>
              <a:cxnLst/>
              <a:rect l="l" t="t" r="r" b="b"/>
              <a:pathLst>
                <a:path w="459105" h="457200">
                  <a:moveTo>
                    <a:pt x="124980" y="264350"/>
                  </a:moveTo>
                  <a:lnTo>
                    <a:pt x="120891" y="260604"/>
                  </a:lnTo>
                  <a:lnTo>
                    <a:pt x="110782" y="260604"/>
                  </a:lnTo>
                  <a:lnTo>
                    <a:pt x="106692" y="264350"/>
                  </a:lnTo>
                  <a:lnTo>
                    <a:pt x="106692" y="273621"/>
                  </a:lnTo>
                  <a:lnTo>
                    <a:pt x="110782" y="277368"/>
                  </a:lnTo>
                  <a:lnTo>
                    <a:pt x="120891" y="277368"/>
                  </a:lnTo>
                  <a:lnTo>
                    <a:pt x="124980" y="273621"/>
                  </a:lnTo>
                  <a:lnTo>
                    <a:pt x="124980" y="268986"/>
                  </a:lnTo>
                  <a:lnTo>
                    <a:pt x="124980" y="264350"/>
                  </a:lnTo>
                  <a:close/>
                </a:path>
                <a:path w="459105" h="457200">
                  <a:moveTo>
                    <a:pt x="458724" y="151155"/>
                  </a:moveTo>
                  <a:lnTo>
                    <a:pt x="457657" y="148691"/>
                  </a:lnTo>
                  <a:lnTo>
                    <a:pt x="453263" y="144665"/>
                  </a:lnTo>
                  <a:lnTo>
                    <a:pt x="440829" y="133299"/>
                  </a:lnTo>
                  <a:lnTo>
                    <a:pt x="440829" y="162521"/>
                  </a:lnTo>
                  <a:lnTo>
                    <a:pt x="440829" y="189306"/>
                  </a:lnTo>
                  <a:lnTo>
                    <a:pt x="440829" y="439356"/>
                  </a:lnTo>
                  <a:lnTo>
                    <a:pt x="349440" y="439356"/>
                  </a:lnTo>
                  <a:lnTo>
                    <a:pt x="349440" y="412572"/>
                  </a:lnTo>
                  <a:lnTo>
                    <a:pt x="440829" y="412572"/>
                  </a:lnTo>
                  <a:lnTo>
                    <a:pt x="440829" y="394728"/>
                  </a:lnTo>
                  <a:lnTo>
                    <a:pt x="349440" y="394728"/>
                  </a:lnTo>
                  <a:lnTo>
                    <a:pt x="349440" y="332206"/>
                  </a:lnTo>
                  <a:lnTo>
                    <a:pt x="440829" y="332206"/>
                  </a:lnTo>
                  <a:lnTo>
                    <a:pt x="440829" y="314350"/>
                  </a:lnTo>
                  <a:lnTo>
                    <a:pt x="349440" y="314350"/>
                  </a:lnTo>
                  <a:lnTo>
                    <a:pt x="349440" y="287566"/>
                  </a:lnTo>
                  <a:lnTo>
                    <a:pt x="440829" y="287566"/>
                  </a:lnTo>
                  <a:lnTo>
                    <a:pt x="440829" y="269671"/>
                  </a:lnTo>
                  <a:lnTo>
                    <a:pt x="349440" y="269671"/>
                  </a:lnTo>
                  <a:lnTo>
                    <a:pt x="349440" y="207200"/>
                  </a:lnTo>
                  <a:lnTo>
                    <a:pt x="440829" y="207200"/>
                  </a:lnTo>
                  <a:lnTo>
                    <a:pt x="440829" y="189306"/>
                  </a:lnTo>
                  <a:lnTo>
                    <a:pt x="349440" y="189306"/>
                  </a:lnTo>
                  <a:lnTo>
                    <a:pt x="349440" y="162521"/>
                  </a:lnTo>
                  <a:lnTo>
                    <a:pt x="440829" y="162521"/>
                  </a:lnTo>
                  <a:lnTo>
                    <a:pt x="440829" y="133299"/>
                  </a:lnTo>
                  <a:lnTo>
                    <a:pt x="426745" y="120408"/>
                  </a:lnTo>
                  <a:lnTo>
                    <a:pt x="426745" y="144665"/>
                  </a:lnTo>
                  <a:lnTo>
                    <a:pt x="349440" y="144665"/>
                  </a:lnTo>
                  <a:lnTo>
                    <a:pt x="349440" y="73888"/>
                  </a:lnTo>
                  <a:lnTo>
                    <a:pt x="426745" y="144665"/>
                  </a:lnTo>
                  <a:lnTo>
                    <a:pt x="426745" y="120408"/>
                  </a:lnTo>
                  <a:lnTo>
                    <a:pt x="375907" y="73888"/>
                  </a:lnTo>
                  <a:lnTo>
                    <a:pt x="349440" y="49669"/>
                  </a:lnTo>
                  <a:lnTo>
                    <a:pt x="349440" y="17843"/>
                  </a:lnTo>
                  <a:lnTo>
                    <a:pt x="349440" y="4025"/>
                  </a:lnTo>
                  <a:lnTo>
                    <a:pt x="345401" y="0"/>
                  </a:lnTo>
                  <a:lnTo>
                    <a:pt x="331482" y="0"/>
                  </a:lnTo>
                  <a:lnTo>
                    <a:pt x="331482" y="17843"/>
                  </a:lnTo>
                  <a:lnTo>
                    <a:pt x="331482" y="439356"/>
                  </a:lnTo>
                  <a:lnTo>
                    <a:pt x="232943" y="439356"/>
                  </a:lnTo>
                  <a:lnTo>
                    <a:pt x="232943" y="144665"/>
                  </a:lnTo>
                  <a:lnTo>
                    <a:pt x="232943" y="17843"/>
                  </a:lnTo>
                  <a:lnTo>
                    <a:pt x="331482" y="17843"/>
                  </a:lnTo>
                  <a:lnTo>
                    <a:pt x="331482" y="0"/>
                  </a:lnTo>
                  <a:lnTo>
                    <a:pt x="219011" y="0"/>
                  </a:lnTo>
                  <a:lnTo>
                    <a:pt x="215036" y="4025"/>
                  </a:lnTo>
                  <a:lnTo>
                    <a:pt x="215036" y="126834"/>
                  </a:lnTo>
                  <a:lnTo>
                    <a:pt x="215036" y="144665"/>
                  </a:lnTo>
                  <a:lnTo>
                    <a:pt x="215036" y="260781"/>
                  </a:lnTo>
                  <a:lnTo>
                    <a:pt x="147358" y="260781"/>
                  </a:lnTo>
                  <a:lnTo>
                    <a:pt x="143319" y="264744"/>
                  </a:lnTo>
                  <a:lnTo>
                    <a:pt x="143319" y="274599"/>
                  </a:lnTo>
                  <a:lnTo>
                    <a:pt x="147358" y="278625"/>
                  </a:lnTo>
                  <a:lnTo>
                    <a:pt x="215036" y="278625"/>
                  </a:lnTo>
                  <a:lnTo>
                    <a:pt x="215036" y="439356"/>
                  </a:lnTo>
                  <a:lnTo>
                    <a:pt x="197078" y="439356"/>
                  </a:lnTo>
                  <a:lnTo>
                    <a:pt x="197078" y="377317"/>
                  </a:lnTo>
                  <a:lnTo>
                    <a:pt x="190728" y="345884"/>
                  </a:lnTo>
                  <a:lnTo>
                    <a:pt x="179184" y="328726"/>
                  </a:lnTo>
                  <a:lnTo>
                    <a:pt x="179184" y="377317"/>
                  </a:lnTo>
                  <a:lnTo>
                    <a:pt x="179184" y="439356"/>
                  </a:lnTo>
                  <a:lnTo>
                    <a:pt x="125425" y="439356"/>
                  </a:lnTo>
                  <a:lnTo>
                    <a:pt x="125425" y="314998"/>
                  </a:lnTo>
                  <a:lnTo>
                    <a:pt x="146634" y="322135"/>
                  </a:lnTo>
                  <a:lnTo>
                    <a:pt x="163690" y="335927"/>
                  </a:lnTo>
                  <a:lnTo>
                    <a:pt x="175056" y="354838"/>
                  </a:lnTo>
                  <a:lnTo>
                    <a:pt x="179184" y="377317"/>
                  </a:lnTo>
                  <a:lnTo>
                    <a:pt x="179184" y="328726"/>
                  </a:lnTo>
                  <a:lnTo>
                    <a:pt x="173443" y="320179"/>
                  </a:lnTo>
                  <a:lnTo>
                    <a:pt x="165785" y="314998"/>
                  </a:lnTo>
                  <a:lnTo>
                    <a:pt x="147802" y="302831"/>
                  </a:lnTo>
                  <a:lnTo>
                    <a:pt x="116446" y="296468"/>
                  </a:lnTo>
                  <a:lnTo>
                    <a:pt x="107518" y="298284"/>
                  </a:lnTo>
                  <a:lnTo>
                    <a:pt x="107518" y="314998"/>
                  </a:lnTo>
                  <a:lnTo>
                    <a:pt x="107518" y="439356"/>
                  </a:lnTo>
                  <a:lnTo>
                    <a:pt x="53759" y="439356"/>
                  </a:lnTo>
                  <a:lnTo>
                    <a:pt x="53759" y="377317"/>
                  </a:lnTo>
                  <a:lnTo>
                    <a:pt x="57886" y="354838"/>
                  </a:lnTo>
                  <a:lnTo>
                    <a:pt x="69253" y="335927"/>
                  </a:lnTo>
                  <a:lnTo>
                    <a:pt x="86309" y="322135"/>
                  </a:lnTo>
                  <a:lnTo>
                    <a:pt x="107518" y="314998"/>
                  </a:lnTo>
                  <a:lnTo>
                    <a:pt x="107518" y="298284"/>
                  </a:lnTo>
                  <a:lnTo>
                    <a:pt x="85090" y="302831"/>
                  </a:lnTo>
                  <a:lnTo>
                    <a:pt x="59448" y="320179"/>
                  </a:lnTo>
                  <a:lnTo>
                    <a:pt x="42151" y="345884"/>
                  </a:lnTo>
                  <a:lnTo>
                    <a:pt x="35801" y="377317"/>
                  </a:lnTo>
                  <a:lnTo>
                    <a:pt x="35801" y="439356"/>
                  </a:lnTo>
                  <a:lnTo>
                    <a:pt x="17907" y="439356"/>
                  </a:lnTo>
                  <a:lnTo>
                    <a:pt x="17907" y="278625"/>
                  </a:lnTo>
                  <a:lnTo>
                    <a:pt x="85585" y="278625"/>
                  </a:lnTo>
                  <a:lnTo>
                    <a:pt x="89560" y="274599"/>
                  </a:lnTo>
                  <a:lnTo>
                    <a:pt x="89560" y="264744"/>
                  </a:lnTo>
                  <a:lnTo>
                    <a:pt x="85585" y="260781"/>
                  </a:lnTo>
                  <a:lnTo>
                    <a:pt x="17907" y="260781"/>
                  </a:lnTo>
                  <a:lnTo>
                    <a:pt x="17907" y="171462"/>
                  </a:lnTo>
                  <a:lnTo>
                    <a:pt x="44780" y="171462"/>
                  </a:lnTo>
                  <a:lnTo>
                    <a:pt x="44780" y="238912"/>
                  </a:lnTo>
                  <a:lnTo>
                    <a:pt x="48818" y="242887"/>
                  </a:lnTo>
                  <a:lnTo>
                    <a:pt x="166230" y="242887"/>
                  </a:lnTo>
                  <a:lnTo>
                    <a:pt x="170205" y="238912"/>
                  </a:lnTo>
                  <a:lnTo>
                    <a:pt x="170205" y="225044"/>
                  </a:lnTo>
                  <a:lnTo>
                    <a:pt x="170205" y="189306"/>
                  </a:lnTo>
                  <a:lnTo>
                    <a:pt x="170205" y="144665"/>
                  </a:lnTo>
                  <a:lnTo>
                    <a:pt x="215036" y="144665"/>
                  </a:lnTo>
                  <a:lnTo>
                    <a:pt x="215036" y="126834"/>
                  </a:lnTo>
                  <a:lnTo>
                    <a:pt x="156337" y="126834"/>
                  </a:lnTo>
                  <a:lnTo>
                    <a:pt x="152311" y="130797"/>
                  </a:lnTo>
                  <a:lnTo>
                    <a:pt x="152311" y="189306"/>
                  </a:lnTo>
                  <a:lnTo>
                    <a:pt x="152311" y="225044"/>
                  </a:lnTo>
                  <a:lnTo>
                    <a:pt x="134404" y="225044"/>
                  </a:lnTo>
                  <a:lnTo>
                    <a:pt x="134404" y="189306"/>
                  </a:lnTo>
                  <a:lnTo>
                    <a:pt x="152311" y="189306"/>
                  </a:lnTo>
                  <a:lnTo>
                    <a:pt x="152311" y="130797"/>
                  </a:lnTo>
                  <a:lnTo>
                    <a:pt x="152298" y="171462"/>
                  </a:lnTo>
                  <a:lnTo>
                    <a:pt x="116446" y="171462"/>
                  </a:lnTo>
                  <a:lnTo>
                    <a:pt x="116446" y="189306"/>
                  </a:lnTo>
                  <a:lnTo>
                    <a:pt x="116446" y="225044"/>
                  </a:lnTo>
                  <a:lnTo>
                    <a:pt x="98539" y="225044"/>
                  </a:lnTo>
                  <a:lnTo>
                    <a:pt x="98539" y="189306"/>
                  </a:lnTo>
                  <a:lnTo>
                    <a:pt x="116446" y="189306"/>
                  </a:lnTo>
                  <a:lnTo>
                    <a:pt x="116446" y="171462"/>
                  </a:lnTo>
                  <a:lnTo>
                    <a:pt x="80645" y="171462"/>
                  </a:lnTo>
                  <a:lnTo>
                    <a:pt x="80645" y="189306"/>
                  </a:lnTo>
                  <a:lnTo>
                    <a:pt x="80645" y="225044"/>
                  </a:lnTo>
                  <a:lnTo>
                    <a:pt x="62687" y="225044"/>
                  </a:lnTo>
                  <a:lnTo>
                    <a:pt x="62687" y="189306"/>
                  </a:lnTo>
                  <a:lnTo>
                    <a:pt x="80645" y="189306"/>
                  </a:lnTo>
                  <a:lnTo>
                    <a:pt x="80645" y="171462"/>
                  </a:lnTo>
                  <a:lnTo>
                    <a:pt x="62687" y="171462"/>
                  </a:lnTo>
                  <a:lnTo>
                    <a:pt x="62687" y="157581"/>
                  </a:lnTo>
                  <a:lnTo>
                    <a:pt x="58712" y="153619"/>
                  </a:lnTo>
                  <a:lnTo>
                    <a:pt x="3987" y="153619"/>
                  </a:lnTo>
                  <a:lnTo>
                    <a:pt x="0" y="157581"/>
                  </a:lnTo>
                  <a:lnTo>
                    <a:pt x="0" y="453237"/>
                  </a:lnTo>
                  <a:lnTo>
                    <a:pt x="3987" y="457200"/>
                  </a:lnTo>
                  <a:lnTo>
                    <a:pt x="454698" y="457200"/>
                  </a:lnTo>
                  <a:lnTo>
                    <a:pt x="458724" y="453237"/>
                  </a:lnTo>
                  <a:lnTo>
                    <a:pt x="458724" y="439356"/>
                  </a:lnTo>
                  <a:lnTo>
                    <a:pt x="458724" y="412572"/>
                  </a:lnTo>
                  <a:lnTo>
                    <a:pt x="458724" y="162521"/>
                  </a:lnTo>
                  <a:lnTo>
                    <a:pt x="458724" y="151155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369" y="2284475"/>
              <a:ext cx="64008" cy="1082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369" y="2151887"/>
              <a:ext cx="64008" cy="1051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1369" y="2016251"/>
              <a:ext cx="64008" cy="10820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3064" y="2356103"/>
              <a:ext cx="90170" cy="20320"/>
            </a:xfrm>
            <a:custGeom>
              <a:avLst/>
              <a:gdLst/>
              <a:ahLst/>
              <a:cxnLst/>
              <a:rect l="l" t="t" r="r" b="b"/>
              <a:pathLst>
                <a:path w="90169" h="20319">
                  <a:moveTo>
                    <a:pt x="16764" y="4000"/>
                  </a:moveTo>
                  <a:lnTo>
                    <a:pt x="13042" y="0"/>
                  </a:lnTo>
                  <a:lnTo>
                    <a:pt x="8407" y="0"/>
                  </a:lnTo>
                  <a:lnTo>
                    <a:pt x="3771" y="0"/>
                  </a:lnTo>
                  <a:lnTo>
                    <a:pt x="0" y="4000"/>
                  </a:lnTo>
                  <a:lnTo>
                    <a:pt x="0" y="15811"/>
                  </a:lnTo>
                  <a:lnTo>
                    <a:pt x="3771" y="19812"/>
                  </a:lnTo>
                  <a:lnTo>
                    <a:pt x="13042" y="19812"/>
                  </a:lnTo>
                  <a:lnTo>
                    <a:pt x="16764" y="15811"/>
                  </a:lnTo>
                  <a:lnTo>
                    <a:pt x="16764" y="4000"/>
                  </a:lnTo>
                  <a:close/>
                </a:path>
                <a:path w="90169" h="20319">
                  <a:moveTo>
                    <a:pt x="89916" y="4013"/>
                  </a:moveTo>
                  <a:lnTo>
                    <a:pt x="85471" y="12"/>
                  </a:lnTo>
                  <a:lnTo>
                    <a:pt x="74549" y="12"/>
                  </a:lnTo>
                  <a:lnTo>
                    <a:pt x="70104" y="4013"/>
                  </a:lnTo>
                  <a:lnTo>
                    <a:pt x="70104" y="15811"/>
                  </a:lnTo>
                  <a:lnTo>
                    <a:pt x="74549" y="19824"/>
                  </a:lnTo>
                  <a:lnTo>
                    <a:pt x="85471" y="19824"/>
                  </a:lnTo>
                  <a:lnTo>
                    <a:pt x="89916" y="15811"/>
                  </a:lnTo>
                  <a:lnTo>
                    <a:pt x="89916" y="10833"/>
                  </a:lnTo>
                  <a:lnTo>
                    <a:pt x="89916" y="4013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8536" y="2054351"/>
              <a:ext cx="198120" cy="198120"/>
            </a:xfrm>
            <a:custGeom>
              <a:avLst/>
              <a:gdLst/>
              <a:ahLst/>
              <a:cxnLst/>
              <a:rect l="l" t="t" r="r" b="b"/>
              <a:pathLst>
                <a:path w="198120" h="198119">
                  <a:moveTo>
                    <a:pt x="0" y="99059"/>
                  </a:moveTo>
                  <a:lnTo>
                    <a:pt x="99060" y="0"/>
                  </a:lnTo>
                  <a:lnTo>
                    <a:pt x="198120" y="99059"/>
                  </a:lnTo>
                  <a:lnTo>
                    <a:pt x="99060" y="198119"/>
                  </a:lnTo>
                  <a:lnTo>
                    <a:pt x="0" y="99059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62711" y="3520197"/>
            <a:ext cx="6287770" cy="1108710"/>
            <a:chOff x="362711" y="3520197"/>
            <a:chExt cx="6287770" cy="1108710"/>
          </a:xfrm>
        </p:grpSpPr>
        <p:sp>
          <p:nvSpPr>
            <p:cNvPr id="23" name="object 23"/>
            <p:cNvSpPr/>
            <p:nvPr/>
          </p:nvSpPr>
          <p:spPr>
            <a:xfrm>
              <a:off x="362711" y="4044696"/>
              <a:ext cx="896619" cy="579120"/>
            </a:xfrm>
            <a:custGeom>
              <a:avLst/>
              <a:gdLst/>
              <a:ahLst/>
              <a:cxnLst/>
              <a:rect l="l" t="t" r="r" b="b"/>
              <a:pathLst>
                <a:path w="896619" h="579120">
                  <a:moveTo>
                    <a:pt x="448056" y="0"/>
                  </a:moveTo>
                  <a:lnTo>
                    <a:pt x="0" y="448602"/>
                  </a:lnTo>
                  <a:lnTo>
                    <a:pt x="130365" y="579120"/>
                  </a:lnTo>
                  <a:lnTo>
                    <a:pt x="765746" y="579120"/>
                  </a:lnTo>
                  <a:lnTo>
                    <a:pt x="896112" y="448602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2711" y="4623816"/>
              <a:ext cx="6133465" cy="0"/>
            </a:xfrm>
            <a:custGeom>
              <a:avLst/>
              <a:gdLst/>
              <a:ahLst/>
              <a:cxnLst/>
              <a:rect l="l" t="t" r="r" b="b"/>
              <a:pathLst>
                <a:path w="6133465">
                  <a:moveTo>
                    <a:pt x="0" y="0"/>
                  </a:moveTo>
                  <a:lnTo>
                    <a:pt x="6133299" y="0"/>
                  </a:lnTo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8535" y="4172712"/>
              <a:ext cx="198120" cy="200025"/>
            </a:xfrm>
            <a:custGeom>
              <a:avLst/>
              <a:gdLst/>
              <a:ahLst/>
              <a:cxnLst/>
              <a:rect l="l" t="t" r="r" b="b"/>
              <a:pathLst>
                <a:path w="198120" h="200025">
                  <a:moveTo>
                    <a:pt x="0" y="99822"/>
                  </a:moveTo>
                  <a:lnTo>
                    <a:pt x="99060" y="0"/>
                  </a:lnTo>
                  <a:lnTo>
                    <a:pt x="198120" y="99822"/>
                  </a:lnTo>
                  <a:lnTo>
                    <a:pt x="99060" y="199644"/>
                  </a:lnTo>
                  <a:lnTo>
                    <a:pt x="0" y="99822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0231" y="4100444"/>
              <a:ext cx="382270" cy="455295"/>
            </a:xfrm>
            <a:custGeom>
              <a:avLst/>
              <a:gdLst/>
              <a:ahLst/>
              <a:cxnLst/>
              <a:rect l="l" t="t" r="r" b="b"/>
              <a:pathLst>
                <a:path w="382269" h="455295">
                  <a:moveTo>
                    <a:pt x="378207" y="50130"/>
                  </a:moveTo>
                  <a:lnTo>
                    <a:pt x="3742" y="50130"/>
                  </a:lnTo>
                  <a:lnTo>
                    <a:pt x="923" y="47679"/>
                  </a:lnTo>
                  <a:lnTo>
                    <a:pt x="0" y="41088"/>
                  </a:lnTo>
                  <a:lnTo>
                    <a:pt x="2036" y="37957"/>
                  </a:lnTo>
                  <a:lnTo>
                    <a:pt x="134272" y="182"/>
                  </a:lnTo>
                  <a:lnTo>
                    <a:pt x="135346" y="16"/>
                  </a:lnTo>
                  <a:lnTo>
                    <a:pt x="246200" y="0"/>
                  </a:lnTo>
                  <a:lnTo>
                    <a:pt x="246603" y="18"/>
                  </a:lnTo>
                  <a:lnTo>
                    <a:pt x="247534" y="149"/>
                  </a:lnTo>
                  <a:lnTo>
                    <a:pt x="293736" y="13344"/>
                  </a:lnTo>
                  <a:lnTo>
                    <a:pt x="142474" y="13344"/>
                  </a:lnTo>
                  <a:lnTo>
                    <a:pt x="142474" y="15518"/>
                  </a:lnTo>
                  <a:lnTo>
                    <a:pt x="129128" y="15519"/>
                  </a:lnTo>
                  <a:lnTo>
                    <a:pt x="54702" y="36785"/>
                  </a:lnTo>
                  <a:lnTo>
                    <a:pt x="142474" y="36785"/>
                  </a:lnTo>
                  <a:lnTo>
                    <a:pt x="375813" y="36786"/>
                  </a:lnTo>
                  <a:lnTo>
                    <a:pt x="379912" y="37957"/>
                  </a:lnTo>
                  <a:lnTo>
                    <a:pt x="381950" y="41088"/>
                  </a:lnTo>
                  <a:lnTo>
                    <a:pt x="381026" y="47679"/>
                  </a:lnTo>
                  <a:lnTo>
                    <a:pt x="378207" y="50130"/>
                  </a:lnTo>
                  <a:close/>
                </a:path>
                <a:path w="382269" h="455295">
                  <a:moveTo>
                    <a:pt x="252816" y="36786"/>
                  </a:moveTo>
                  <a:lnTo>
                    <a:pt x="239473" y="36786"/>
                  </a:lnTo>
                  <a:lnTo>
                    <a:pt x="239473" y="13344"/>
                  </a:lnTo>
                  <a:lnTo>
                    <a:pt x="293736" y="13344"/>
                  </a:lnTo>
                  <a:lnTo>
                    <a:pt x="301350" y="15519"/>
                  </a:lnTo>
                  <a:lnTo>
                    <a:pt x="252816" y="15519"/>
                  </a:lnTo>
                  <a:lnTo>
                    <a:pt x="252816" y="36786"/>
                  </a:lnTo>
                  <a:close/>
                </a:path>
                <a:path w="382269" h="455295">
                  <a:moveTo>
                    <a:pt x="142474" y="36785"/>
                  </a:moveTo>
                  <a:lnTo>
                    <a:pt x="129131" y="36785"/>
                  </a:lnTo>
                  <a:lnTo>
                    <a:pt x="129131" y="15518"/>
                  </a:lnTo>
                  <a:lnTo>
                    <a:pt x="142474" y="15518"/>
                  </a:lnTo>
                  <a:lnTo>
                    <a:pt x="142474" y="36785"/>
                  </a:lnTo>
                  <a:close/>
                </a:path>
                <a:path w="382269" h="455295">
                  <a:moveTo>
                    <a:pt x="375813" y="36786"/>
                  </a:moveTo>
                  <a:lnTo>
                    <a:pt x="327241" y="36785"/>
                  </a:lnTo>
                  <a:lnTo>
                    <a:pt x="252816" y="15519"/>
                  </a:lnTo>
                  <a:lnTo>
                    <a:pt x="301350" y="15519"/>
                  </a:lnTo>
                  <a:lnTo>
                    <a:pt x="375813" y="36786"/>
                  </a:lnTo>
                  <a:close/>
                </a:path>
                <a:path w="382269" h="455295">
                  <a:moveTo>
                    <a:pt x="65925" y="105310"/>
                  </a:moveTo>
                  <a:lnTo>
                    <a:pt x="21774" y="105310"/>
                  </a:lnTo>
                  <a:lnTo>
                    <a:pt x="18787" y="102323"/>
                  </a:lnTo>
                  <a:lnTo>
                    <a:pt x="18787" y="67360"/>
                  </a:lnTo>
                  <a:lnTo>
                    <a:pt x="21774" y="64374"/>
                  </a:lnTo>
                  <a:lnTo>
                    <a:pt x="37179" y="64374"/>
                  </a:lnTo>
                  <a:lnTo>
                    <a:pt x="37179" y="50130"/>
                  </a:lnTo>
                  <a:lnTo>
                    <a:pt x="50520" y="50130"/>
                  </a:lnTo>
                  <a:lnTo>
                    <a:pt x="50520" y="64375"/>
                  </a:lnTo>
                  <a:lnTo>
                    <a:pt x="65925" y="64375"/>
                  </a:lnTo>
                  <a:lnTo>
                    <a:pt x="68910" y="67360"/>
                  </a:lnTo>
                  <a:lnTo>
                    <a:pt x="68911" y="77720"/>
                  </a:lnTo>
                  <a:lnTo>
                    <a:pt x="32130" y="77720"/>
                  </a:lnTo>
                  <a:lnTo>
                    <a:pt x="32130" y="91966"/>
                  </a:lnTo>
                  <a:lnTo>
                    <a:pt x="68911" y="91966"/>
                  </a:lnTo>
                  <a:lnTo>
                    <a:pt x="68911" y="102323"/>
                  </a:lnTo>
                  <a:lnTo>
                    <a:pt x="65925" y="105310"/>
                  </a:lnTo>
                  <a:close/>
                </a:path>
                <a:path w="382269" h="455295">
                  <a:moveTo>
                    <a:pt x="252817" y="214921"/>
                  </a:moveTo>
                  <a:lnTo>
                    <a:pt x="239473" y="214921"/>
                  </a:lnTo>
                  <a:lnTo>
                    <a:pt x="239473" y="160489"/>
                  </a:lnTo>
                  <a:lnTo>
                    <a:pt x="3741" y="160488"/>
                  </a:lnTo>
                  <a:lnTo>
                    <a:pt x="923" y="158037"/>
                  </a:lnTo>
                  <a:lnTo>
                    <a:pt x="0" y="151447"/>
                  </a:lnTo>
                  <a:lnTo>
                    <a:pt x="2036" y="148316"/>
                  </a:lnTo>
                  <a:lnTo>
                    <a:pt x="129128" y="111998"/>
                  </a:lnTo>
                  <a:lnTo>
                    <a:pt x="129131" y="50130"/>
                  </a:lnTo>
                  <a:lnTo>
                    <a:pt x="157835" y="50130"/>
                  </a:lnTo>
                  <a:lnTo>
                    <a:pt x="166528" y="55926"/>
                  </a:lnTo>
                  <a:lnTo>
                    <a:pt x="142474" y="55926"/>
                  </a:lnTo>
                  <a:lnTo>
                    <a:pt x="142474" y="110357"/>
                  </a:lnTo>
                  <a:lnTo>
                    <a:pt x="252816" y="110357"/>
                  </a:lnTo>
                  <a:lnTo>
                    <a:pt x="252816" y="111998"/>
                  </a:lnTo>
                  <a:lnTo>
                    <a:pt x="293777" y="123702"/>
                  </a:lnTo>
                  <a:lnTo>
                    <a:pt x="142474" y="123702"/>
                  </a:lnTo>
                  <a:lnTo>
                    <a:pt x="142474" y="125875"/>
                  </a:lnTo>
                  <a:lnTo>
                    <a:pt x="129128" y="125876"/>
                  </a:lnTo>
                  <a:lnTo>
                    <a:pt x="54702" y="147144"/>
                  </a:lnTo>
                  <a:lnTo>
                    <a:pt x="142474" y="147144"/>
                  </a:lnTo>
                  <a:lnTo>
                    <a:pt x="375817" y="147145"/>
                  </a:lnTo>
                  <a:lnTo>
                    <a:pt x="379911" y="148316"/>
                  </a:lnTo>
                  <a:lnTo>
                    <a:pt x="381948" y="151447"/>
                  </a:lnTo>
                  <a:lnTo>
                    <a:pt x="381027" y="158037"/>
                  </a:lnTo>
                  <a:lnTo>
                    <a:pt x="378209" y="160488"/>
                  </a:lnTo>
                  <a:lnTo>
                    <a:pt x="252817" y="160488"/>
                  </a:lnTo>
                  <a:lnTo>
                    <a:pt x="252817" y="214921"/>
                  </a:lnTo>
                  <a:close/>
                </a:path>
                <a:path w="382269" h="455295">
                  <a:moveTo>
                    <a:pt x="252816" y="104563"/>
                  </a:moveTo>
                  <a:lnTo>
                    <a:pt x="239473" y="104563"/>
                  </a:lnTo>
                  <a:lnTo>
                    <a:pt x="239473" y="50130"/>
                  </a:lnTo>
                  <a:lnTo>
                    <a:pt x="252816" y="50130"/>
                  </a:lnTo>
                  <a:lnTo>
                    <a:pt x="252816" y="104563"/>
                  </a:lnTo>
                  <a:close/>
                </a:path>
                <a:path w="382269" h="455295">
                  <a:moveTo>
                    <a:pt x="360174" y="105310"/>
                  </a:moveTo>
                  <a:lnTo>
                    <a:pt x="316023" y="105310"/>
                  </a:lnTo>
                  <a:lnTo>
                    <a:pt x="313036" y="102323"/>
                  </a:lnTo>
                  <a:lnTo>
                    <a:pt x="313036" y="67360"/>
                  </a:lnTo>
                  <a:lnTo>
                    <a:pt x="316023" y="64374"/>
                  </a:lnTo>
                  <a:lnTo>
                    <a:pt x="331425" y="64374"/>
                  </a:lnTo>
                  <a:lnTo>
                    <a:pt x="331425" y="50130"/>
                  </a:lnTo>
                  <a:lnTo>
                    <a:pt x="344769" y="50130"/>
                  </a:lnTo>
                  <a:lnTo>
                    <a:pt x="344769" y="64375"/>
                  </a:lnTo>
                  <a:lnTo>
                    <a:pt x="360174" y="64375"/>
                  </a:lnTo>
                  <a:lnTo>
                    <a:pt x="363160" y="67360"/>
                  </a:lnTo>
                  <a:lnTo>
                    <a:pt x="363161" y="77720"/>
                  </a:lnTo>
                  <a:lnTo>
                    <a:pt x="326379" y="77720"/>
                  </a:lnTo>
                  <a:lnTo>
                    <a:pt x="326379" y="91966"/>
                  </a:lnTo>
                  <a:lnTo>
                    <a:pt x="363161" y="91966"/>
                  </a:lnTo>
                  <a:lnTo>
                    <a:pt x="363161" y="102323"/>
                  </a:lnTo>
                  <a:lnTo>
                    <a:pt x="360174" y="105310"/>
                  </a:lnTo>
                  <a:close/>
                </a:path>
                <a:path w="382269" h="455295">
                  <a:moveTo>
                    <a:pt x="252816" y="110357"/>
                  </a:moveTo>
                  <a:lnTo>
                    <a:pt x="224110" y="110357"/>
                  </a:lnTo>
                  <a:lnTo>
                    <a:pt x="142474" y="55926"/>
                  </a:lnTo>
                  <a:lnTo>
                    <a:pt x="166528" y="55926"/>
                  </a:lnTo>
                  <a:lnTo>
                    <a:pt x="239473" y="104563"/>
                  </a:lnTo>
                  <a:lnTo>
                    <a:pt x="252816" y="104563"/>
                  </a:lnTo>
                  <a:lnTo>
                    <a:pt x="252816" y="110357"/>
                  </a:lnTo>
                  <a:close/>
                </a:path>
                <a:path w="382269" h="455295">
                  <a:moveTo>
                    <a:pt x="68911" y="91966"/>
                  </a:moveTo>
                  <a:lnTo>
                    <a:pt x="55568" y="91966"/>
                  </a:lnTo>
                  <a:lnTo>
                    <a:pt x="55568" y="77720"/>
                  </a:lnTo>
                  <a:lnTo>
                    <a:pt x="68911" y="77720"/>
                  </a:lnTo>
                  <a:lnTo>
                    <a:pt x="68911" y="91966"/>
                  </a:lnTo>
                  <a:close/>
                </a:path>
                <a:path w="382269" h="455295">
                  <a:moveTo>
                    <a:pt x="363161" y="91966"/>
                  </a:moveTo>
                  <a:lnTo>
                    <a:pt x="349817" y="91966"/>
                  </a:lnTo>
                  <a:lnTo>
                    <a:pt x="349817" y="77720"/>
                  </a:lnTo>
                  <a:lnTo>
                    <a:pt x="363161" y="77720"/>
                  </a:lnTo>
                  <a:lnTo>
                    <a:pt x="363161" y="91966"/>
                  </a:lnTo>
                  <a:close/>
                </a:path>
                <a:path w="382269" h="455295">
                  <a:moveTo>
                    <a:pt x="375817" y="147145"/>
                  </a:moveTo>
                  <a:lnTo>
                    <a:pt x="239473" y="147145"/>
                  </a:lnTo>
                  <a:lnTo>
                    <a:pt x="239473" y="123702"/>
                  </a:lnTo>
                  <a:lnTo>
                    <a:pt x="293777" y="123702"/>
                  </a:lnTo>
                  <a:lnTo>
                    <a:pt x="301384" y="125876"/>
                  </a:lnTo>
                  <a:lnTo>
                    <a:pt x="252816" y="125876"/>
                  </a:lnTo>
                  <a:lnTo>
                    <a:pt x="252816" y="147144"/>
                  </a:lnTo>
                  <a:lnTo>
                    <a:pt x="375817" y="147145"/>
                  </a:lnTo>
                  <a:close/>
                </a:path>
                <a:path w="382269" h="455295">
                  <a:moveTo>
                    <a:pt x="142474" y="147144"/>
                  </a:moveTo>
                  <a:lnTo>
                    <a:pt x="129131" y="147144"/>
                  </a:lnTo>
                  <a:lnTo>
                    <a:pt x="129131" y="125875"/>
                  </a:lnTo>
                  <a:lnTo>
                    <a:pt x="142474" y="125875"/>
                  </a:lnTo>
                  <a:lnTo>
                    <a:pt x="142474" y="147144"/>
                  </a:lnTo>
                  <a:close/>
                </a:path>
                <a:path w="382269" h="455295">
                  <a:moveTo>
                    <a:pt x="375814" y="147144"/>
                  </a:moveTo>
                  <a:lnTo>
                    <a:pt x="327245" y="147144"/>
                  </a:lnTo>
                  <a:lnTo>
                    <a:pt x="252816" y="125876"/>
                  </a:lnTo>
                  <a:lnTo>
                    <a:pt x="301384" y="125876"/>
                  </a:lnTo>
                  <a:lnTo>
                    <a:pt x="375814" y="147144"/>
                  </a:lnTo>
                  <a:close/>
                </a:path>
                <a:path w="382269" h="455295">
                  <a:moveTo>
                    <a:pt x="360175" y="215668"/>
                  </a:moveTo>
                  <a:lnTo>
                    <a:pt x="316024" y="215668"/>
                  </a:lnTo>
                  <a:lnTo>
                    <a:pt x="313038" y="212682"/>
                  </a:lnTo>
                  <a:lnTo>
                    <a:pt x="313037" y="177718"/>
                  </a:lnTo>
                  <a:lnTo>
                    <a:pt x="316024" y="174732"/>
                  </a:lnTo>
                  <a:lnTo>
                    <a:pt x="331426" y="174732"/>
                  </a:lnTo>
                  <a:lnTo>
                    <a:pt x="331426" y="160488"/>
                  </a:lnTo>
                  <a:lnTo>
                    <a:pt x="378209" y="160488"/>
                  </a:lnTo>
                  <a:lnTo>
                    <a:pt x="344769" y="160489"/>
                  </a:lnTo>
                  <a:lnTo>
                    <a:pt x="344769" y="174733"/>
                  </a:lnTo>
                  <a:lnTo>
                    <a:pt x="360175" y="174733"/>
                  </a:lnTo>
                  <a:lnTo>
                    <a:pt x="363161" y="177718"/>
                  </a:lnTo>
                  <a:lnTo>
                    <a:pt x="363162" y="188077"/>
                  </a:lnTo>
                  <a:lnTo>
                    <a:pt x="326379" y="188077"/>
                  </a:lnTo>
                  <a:lnTo>
                    <a:pt x="326379" y="202323"/>
                  </a:lnTo>
                  <a:lnTo>
                    <a:pt x="363162" y="202323"/>
                  </a:lnTo>
                  <a:lnTo>
                    <a:pt x="363161" y="212682"/>
                  </a:lnTo>
                  <a:lnTo>
                    <a:pt x="360175" y="215668"/>
                  </a:lnTo>
                  <a:close/>
                </a:path>
                <a:path w="382269" h="455295">
                  <a:moveTo>
                    <a:pt x="50520" y="174733"/>
                  </a:moveTo>
                  <a:lnTo>
                    <a:pt x="37179" y="174733"/>
                  </a:lnTo>
                  <a:lnTo>
                    <a:pt x="37179" y="160489"/>
                  </a:lnTo>
                  <a:lnTo>
                    <a:pt x="50520" y="160489"/>
                  </a:lnTo>
                  <a:lnTo>
                    <a:pt x="50520" y="174733"/>
                  </a:lnTo>
                  <a:close/>
                </a:path>
                <a:path w="382269" h="455295">
                  <a:moveTo>
                    <a:pt x="343698" y="454777"/>
                  </a:moveTo>
                  <a:lnTo>
                    <a:pt x="38249" y="454777"/>
                  </a:lnTo>
                  <a:lnTo>
                    <a:pt x="35262" y="451791"/>
                  </a:lnTo>
                  <a:lnTo>
                    <a:pt x="35262" y="444419"/>
                  </a:lnTo>
                  <a:lnTo>
                    <a:pt x="38249" y="441432"/>
                  </a:lnTo>
                  <a:lnTo>
                    <a:pt x="55566" y="441432"/>
                  </a:lnTo>
                  <a:lnTo>
                    <a:pt x="55566" y="416827"/>
                  </a:lnTo>
                  <a:lnTo>
                    <a:pt x="58553" y="413841"/>
                  </a:lnTo>
                  <a:lnTo>
                    <a:pt x="75596" y="413841"/>
                  </a:lnTo>
                  <a:lnTo>
                    <a:pt x="129131" y="226454"/>
                  </a:lnTo>
                  <a:lnTo>
                    <a:pt x="129131" y="160489"/>
                  </a:lnTo>
                  <a:lnTo>
                    <a:pt x="157836" y="160489"/>
                  </a:lnTo>
                  <a:lnTo>
                    <a:pt x="166527" y="166284"/>
                  </a:lnTo>
                  <a:lnTo>
                    <a:pt x="142474" y="166284"/>
                  </a:lnTo>
                  <a:lnTo>
                    <a:pt x="142474" y="220717"/>
                  </a:lnTo>
                  <a:lnTo>
                    <a:pt x="252817" y="220717"/>
                  </a:lnTo>
                  <a:lnTo>
                    <a:pt x="252817" y="226454"/>
                  </a:lnTo>
                  <a:lnTo>
                    <a:pt x="254990" y="234061"/>
                  </a:lnTo>
                  <a:lnTo>
                    <a:pt x="156968" y="234061"/>
                  </a:lnTo>
                  <a:lnTo>
                    <a:pt x="162914" y="238225"/>
                  </a:lnTo>
                  <a:lnTo>
                    <a:pt x="139646" y="238225"/>
                  </a:lnTo>
                  <a:lnTo>
                    <a:pt x="119799" y="307698"/>
                  </a:lnTo>
                  <a:lnTo>
                    <a:pt x="143068" y="307698"/>
                  </a:lnTo>
                  <a:lnTo>
                    <a:pt x="129382" y="317279"/>
                  </a:lnTo>
                  <a:lnTo>
                    <a:pt x="278764" y="317279"/>
                  </a:lnTo>
                  <a:lnTo>
                    <a:pt x="282577" y="330624"/>
                  </a:lnTo>
                  <a:lnTo>
                    <a:pt x="136477" y="330624"/>
                  </a:lnTo>
                  <a:lnTo>
                    <a:pt x="142257" y="333514"/>
                  </a:lnTo>
                  <a:lnTo>
                    <a:pt x="112423" y="333514"/>
                  </a:lnTo>
                  <a:lnTo>
                    <a:pt x="91211" y="407764"/>
                  </a:lnTo>
                  <a:lnTo>
                    <a:pt x="121047" y="407764"/>
                  </a:lnTo>
                  <a:lnTo>
                    <a:pt x="108890" y="413844"/>
                  </a:lnTo>
                  <a:lnTo>
                    <a:pt x="147317" y="413844"/>
                  </a:lnTo>
                  <a:lnTo>
                    <a:pt x="150301" y="416827"/>
                  </a:lnTo>
                  <a:lnTo>
                    <a:pt x="150304" y="424202"/>
                  </a:lnTo>
                  <a:lnTo>
                    <a:pt x="147317" y="427188"/>
                  </a:lnTo>
                  <a:lnTo>
                    <a:pt x="68912" y="427188"/>
                  </a:lnTo>
                  <a:lnTo>
                    <a:pt x="68912" y="441435"/>
                  </a:lnTo>
                  <a:lnTo>
                    <a:pt x="343701" y="441435"/>
                  </a:lnTo>
                  <a:lnTo>
                    <a:pt x="346685" y="444419"/>
                  </a:lnTo>
                  <a:lnTo>
                    <a:pt x="346685" y="451791"/>
                  </a:lnTo>
                  <a:lnTo>
                    <a:pt x="343698" y="454777"/>
                  </a:lnTo>
                  <a:close/>
                </a:path>
                <a:path w="382269" h="455295">
                  <a:moveTo>
                    <a:pt x="252817" y="220717"/>
                  </a:moveTo>
                  <a:lnTo>
                    <a:pt x="224113" y="220717"/>
                  </a:lnTo>
                  <a:lnTo>
                    <a:pt x="142474" y="166284"/>
                  </a:lnTo>
                  <a:lnTo>
                    <a:pt x="166527" y="166284"/>
                  </a:lnTo>
                  <a:lnTo>
                    <a:pt x="239473" y="214921"/>
                  </a:lnTo>
                  <a:lnTo>
                    <a:pt x="252817" y="214921"/>
                  </a:lnTo>
                  <a:lnTo>
                    <a:pt x="252817" y="220717"/>
                  </a:lnTo>
                  <a:close/>
                </a:path>
                <a:path w="382269" h="455295">
                  <a:moveTo>
                    <a:pt x="65925" y="215668"/>
                  </a:moveTo>
                  <a:lnTo>
                    <a:pt x="21773" y="215668"/>
                  </a:lnTo>
                  <a:lnTo>
                    <a:pt x="18787" y="212682"/>
                  </a:lnTo>
                  <a:lnTo>
                    <a:pt x="18788" y="177718"/>
                  </a:lnTo>
                  <a:lnTo>
                    <a:pt x="21774" y="174733"/>
                  </a:lnTo>
                  <a:lnTo>
                    <a:pt x="65925" y="174733"/>
                  </a:lnTo>
                  <a:lnTo>
                    <a:pt x="68910" y="177718"/>
                  </a:lnTo>
                  <a:lnTo>
                    <a:pt x="68911" y="188077"/>
                  </a:lnTo>
                  <a:lnTo>
                    <a:pt x="32130" y="188077"/>
                  </a:lnTo>
                  <a:lnTo>
                    <a:pt x="32130" y="202323"/>
                  </a:lnTo>
                  <a:lnTo>
                    <a:pt x="68911" y="202323"/>
                  </a:lnTo>
                  <a:lnTo>
                    <a:pt x="68911" y="212682"/>
                  </a:lnTo>
                  <a:lnTo>
                    <a:pt x="65925" y="215668"/>
                  </a:lnTo>
                  <a:close/>
                </a:path>
                <a:path w="382269" h="455295">
                  <a:moveTo>
                    <a:pt x="68911" y="202323"/>
                  </a:moveTo>
                  <a:lnTo>
                    <a:pt x="55568" y="202323"/>
                  </a:lnTo>
                  <a:lnTo>
                    <a:pt x="55568" y="188077"/>
                  </a:lnTo>
                  <a:lnTo>
                    <a:pt x="68911" y="188077"/>
                  </a:lnTo>
                  <a:lnTo>
                    <a:pt x="68911" y="202323"/>
                  </a:lnTo>
                  <a:close/>
                </a:path>
                <a:path w="382269" h="455295">
                  <a:moveTo>
                    <a:pt x="363162" y="202323"/>
                  </a:moveTo>
                  <a:lnTo>
                    <a:pt x="349817" y="202323"/>
                  </a:lnTo>
                  <a:lnTo>
                    <a:pt x="349817" y="188077"/>
                  </a:lnTo>
                  <a:lnTo>
                    <a:pt x="363162" y="188077"/>
                  </a:lnTo>
                  <a:lnTo>
                    <a:pt x="363162" y="202323"/>
                  </a:lnTo>
                  <a:close/>
                </a:path>
                <a:path w="382269" h="455295">
                  <a:moveTo>
                    <a:pt x="214243" y="257868"/>
                  </a:moveTo>
                  <a:lnTo>
                    <a:pt x="190974" y="257868"/>
                  </a:lnTo>
                  <a:lnTo>
                    <a:pt x="224980" y="234061"/>
                  </a:lnTo>
                  <a:lnTo>
                    <a:pt x="254990" y="234061"/>
                  </a:lnTo>
                  <a:lnTo>
                    <a:pt x="256180" y="238225"/>
                  </a:lnTo>
                  <a:lnTo>
                    <a:pt x="242302" y="238225"/>
                  </a:lnTo>
                  <a:lnTo>
                    <a:pt x="214243" y="257868"/>
                  </a:lnTo>
                  <a:close/>
                </a:path>
                <a:path w="382269" h="455295">
                  <a:moveTo>
                    <a:pt x="143068" y="307698"/>
                  </a:moveTo>
                  <a:lnTo>
                    <a:pt x="119799" y="307698"/>
                  </a:lnTo>
                  <a:lnTo>
                    <a:pt x="179340" y="266014"/>
                  </a:lnTo>
                  <a:lnTo>
                    <a:pt x="139646" y="238225"/>
                  </a:lnTo>
                  <a:lnTo>
                    <a:pt x="162914" y="238225"/>
                  </a:lnTo>
                  <a:lnTo>
                    <a:pt x="190974" y="257868"/>
                  </a:lnTo>
                  <a:lnTo>
                    <a:pt x="214243" y="257868"/>
                  </a:lnTo>
                  <a:lnTo>
                    <a:pt x="202607" y="266014"/>
                  </a:lnTo>
                  <a:lnTo>
                    <a:pt x="214241" y="274158"/>
                  </a:lnTo>
                  <a:lnTo>
                    <a:pt x="190975" y="274158"/>
                  </a:lnTo>
                  <a:lnTo>
                    <a:pt x="143068" y="307698"/>
                  </a:lnTo>
                  <a:close/>
                </a:path>
                <a:path w="382269" h="455295">
                  <a:moveTo>
                    <a:pt x="276027" y="307698"/>
                  </a:moveTo>
                  <a:lnTo>
                    <a:pt x="262149" y="307698"/>
                  </a:lnTo>
                  <a:lnTo>
                    <a:pt x="242302" y="238225"/>
                  </a:lnTo>
                  <a:lnTo>
                    <a:pt x="256180" y="238225"/>
                  </a:lnTo>
                  <a:lnTo>
                    <a:pt x="276027" y="307698"/>
                  </a:lnTo>
                  <a:close/>
                </a:path>
                <a:path w="382269" h="455295">
                  <a:moveTo>
                    <a:pt x="278764" y="317279"/>
                  </a:moveTo>
                  <a:lnTo>
                    <a:pt x="252567" y="317279"/>
                  </a:lnTo>
                  <a:lnTo>
                    <a:pt x="190975" y="274158"/>
                  </a:lnTo>
                  <a:lnTo>
                    <a:pt x="214241" y="274158"/>
                  </a:lnTo>
                  <a:lnTo>
                    <a:pt x="262149" y="307698"/>
                  </a:lnTo>
                  <a:lnTo>
                    <a:pt x="276027" y="307698"/>
                  </a:lnTo>
                  <a:lnTo>
                    <a:pt x="278764" y="317279"/>
                  </a:lnTo>
                  <a:close/>
                </a:path>
                <a:path w="382269" h="455295">
                  <a:moveTo>
                    <a:pt x="220806" y="357877"/>
                  </a:moveTo>
                  <a:lnTo>
                    <a:pt x="190974" y="357877"/>
                  </a:lnTo>
                  <a:lnTo>
                    <a:pt x="245471" y="330624"/>
                  </a:lnTo>
                  <a:lnTo>
                    <a:pt x="282577" y="330624"/>
                  </a:lnTo>
                  <a:lnTo>
                    <a:pt x="283402" y="333514"/>
                  </a:lnTo>
                  <a:lnTo>
                    <a:pt x="269524" y="333514"/>
                  </a:lnTo>
                  <a:lnTo>
                    <a:pt x="220806" y="357877"/>
                  </a:lnTo>
                  <a:close/>
                </a:path>
                <a:path w="382269" h="455295">
                  <a:moveTo>
                    <a:pt x="121047" y="407764"/>
                  </a:moveTo>
                  <a:lnTo>
                    <a:pt x="91211" y="407764"/>
                  </a:lnTo>
                  <a:lnTo>
                    <a:pt x="176056" y="365336"/>
                  </a:lnTo>
                  <a:lnTo>
                    <a:pt x="112423" y="333514"/>
                  </a:lnTo>
                  <a:lnTo>
                    <a:pt x="142257" y="333514"/>
                  </a:lnTo>
                  <a:lnTo>
                    <a:pt x="190974" y="357877"/>
                  </a:lnTo>
                  <a:lnTo>
                    <a:pt x="220806" y="357877"/>
                  </a:lnTo>
                  <a:lnTo>
                    <a:pt x="205891" y="365336"/>
                  </a:lnTo>
                  <a:lnTo>
                    <a:pt x="220810" y="372796"/>
                  </a:lnTo>
                  <a:lnTo>
                    <a:pt x="190974" y="372796"/>
                  </a:lnTo>
                  <a:lnTo>
                    <a:pt x="121047" y="407764"/>
                  </a:lnTo>
                  <a:close/>
                </a:path>
                <a:path w="382269" h="455295">
                  <a:moveTo>
                    <a:pt x="304614" y="407764"/>
                  </a:moveTo>
                  <a:lnTo>
                    <a:pt x="290736" y="407764"/>
                  </a:lnTo>
                  <a:lnTo>
                    <a:pt x="269524" y="333514"/>
                  </a:lnTo>
                  <a:lnTo>
                    <a:pt x="283402" y="333514"/>
                  </a:lnTo>
                  <a:lnTo>
                    <a:pt x="304614" y="407764"/>
                  </a:lnTo>
                  <a:close/>
                </a:path>
                <a:path w="382269" h="455295">
                  <a:moveTo>
                    <a:pt x="301313" y="427190"/>
                  </a:moveTo>
                  <a:lnTo>
                    <a:pt x="169692" y="427188"/>
                  </a:lnTo>
                  <a:lnTo>
                    <a:pt x="166705" y="424202"/>
                  </a:lnTo>
                  <a:lnTo>
                    <a:pt x="166708" y="416827"/>
                  </a:lnTo>
                  <a:lnTo>
                    <a:pt x="169692" y="413844"/>
                  </a:lnTo>
                  <a:lnTo>
                    <a:pt x="273057" y="413844"/>
                  </a:lnTo>
                  <a:lnTo>
                    <a:pt x="190974" y="372796"/>
                  </a:lnTo>
                  <a:lnTo>
                    <a:pt x="220810" y="372796"/>
                  </a:lnTo>
                  <a:lnTo>
                    <a:pt x="290736" y="407764"/>
                  </a:lnTo>
                  <a:lnTo>
                    <a:pt x="304614" y="407764"/>
                  </a:lnTo>
                  <a:lnTo>
                    <a:pt x="306350" y="413841"/>
                  </a:lnTo>
                  <a:lnTo>
                    <a:pt x="323397" y="413844"/>
                  </a:lnTo>
                  <a:lnTo>
                    <a:pt x="326381" y="416827"/>
                  </a:lnTo>
                  <a:lnTo>
                    <a:pt x="326381" y="427188"/>
                  </a:lnTo>
                  <a:lnTo>
                    <a:pt x="301313" y="427190"/>
                  </a:lnTo>
                  <a:close/>
                </a:path>
                <a:path w="382269" h="455295">
                  <a:moveTo>
                    <a:pt x="343701" y="441435"/>
                  </a:moveTo>
                  <a:lnTo>
                    <a:pt x="313039" y="441435"/>
                  </a:lnTo>
                  <a:lnTo>
                    <a:pt x="313039" y="427188"/>
                  </a:lnTo>
                  <a:lnTo>
                    <a:pt x="326381" y="427188"/>
                  </a:lnTo>
                  <a:lnTo>
                    <a:pt x="326381" y="441432"/>
                  </a:lnTo>
                  <a:lnTo>
                    <a:pt x="343701" y="441435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88846" y="3520197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411505" y="0"/>
                  </a:moveTo>
                  <a:lnTo>
                    <a:pt x="0" y="149771"/>
                  </a:lnTo>
                  <a:lnTo>
                    <a:pt x="149771" y="561276"/>
                  </a:lnTo>
                  <a:lnTo>
                    <a:pt x="561289" y="411505"/>
                  </a:lnTo>
                  <a:lnTo>
                    <a:pt x="411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9749" y="3760689"/>
              <a:ext cx="227535" cy="27645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89535" y="3574973"/>
              <a:ext cx="257175" cy="387350"/>
            </a:xfrm>
            <a:custGeom>
              <a:avLst/>
              <a:gdLst/>
              <a:ahLst/>
              <a:cxnLst/>
              <a:rect l="l" t="t" r="r" b="b"/>
              <a:pathLst>
                <a:path w="257175" h="387350">
                  <a:moveTo>
                    <a:pt x="197612" y="361175"/>
                  </a:moveTo>
                  <a:lnTo>
                    <a:pt x="194995" y="354088"/>
                  </a:lnTo>
                  <a:lnTo>
                    <a:pt x="191071" y="352285"/>
                  </a:lnTo>
                  <a:lnTo>
                    <a:pt x="132308" y="373938"/>
                  </a:lnTo>
                  <a:lnTo>
                    <a:pt x="130505" y="377863"/>
                  </a:lnTo>
                  <a:lnTo>
                    <a:pt x="133108" y="384937"/>
                  </a:lnTo>
                  <a:lnTo>
                    <a:pt x="137033" y="386753"/>
                  </a:lnTo>
                  <a:lnTo>
                    <a:pt x="192252" y="366407"/>
                  </a:lnTo>
                  <a:lnTo>
                    <a:pt x="195795" y="365099"/>
                  </a:lnTo>
                  <a:lnTo>
                    <a:pt x="197612" y="361175"/>
                  </a:lnTo>
                  <a:close/>
                </a:path>
                <a:path w="257175" h="387350">
                  <a:moveTo>
                    <a:pt x="256565" y="177596"/>
                  </a:moveTo>
                  <a:lnTo>
                    <a:pt x="198120" y="18986"/>
                  </a:lnTo>
                  <a:lnTo>
                    <a:pt x="191630" y="8915"/>
                  </a:lnTo>
                  <a:lnTo>
                    <a:pt x="181660" y="2400"/>
                  </a:lnTo>
                  <a:lnTo>
                    <a:pt x="169557" y="0"/>
                  </a:lnTo>
                  <a:lnTo>
                    <a:pt x="156654" y="2222"/>
                  </a:lnTo>
                  <a:lnTo>
                    <a:pt x="22275" y="51752"/>
                  </a:lnTo>
                  <a:lnTo>
                    <a:pt x="11010" y="58420"/>
                  </a:lnTo>
                  <a:lnTo>
                    <a:pt x="3352" y="68110"/>
                  </a:lnTo>
                  <a:lnTo>
                    <a:pt x="0" y="79527"/>
                  </a:lnTo>
                  <a:lnTo>
                    <a:pt x="1600" y="91401"/>
                  </a:lnTo>
                  <a:lnTo>
                    <a:pt x="41338" y="199263"/>
                  </a:lnTo>
                  <a:lnTo>
                    <a:pt x="45262" y="201079"/>
                  </a:lnTo>
                  <a:lnTo>
                    <a:pt x="52349" y="198462"/>
                  </a:lnTo>
                  <a:lnTo>
                    <a:pt x="54152" y="194538"/>
                  </a:lnTo>
                  <a:lnTo>
                    <a:pt x="14414" y="86690"/>
                  </a:lnTo>
                  <a:lnTo>
                    <a:pt x="13639" y="80175"/>
                  </a:lnTo>
                  <a:lnTo>
                    <a:pt x="161378" y="15049"/>
                  </a:lnTo>
                  <a:lnTo>
                    <a:pt x="168922" y="13639"/>
                  </a:lnTo>
                  <a:lnTo>
                    <a:pt x="175945" y="14808"/>
                  </a:lnTo>
                  <a:lnTo>
                    <a:pt x="181660" y="18249"/>
                  </a:lnTo>
                  <a:lnTo>
                    <a:pt x="185305" y="23710"/>
                  </a:lnTo>
                  <a:lnTo>
                    <a:pt x="243751" y="182321"/>
                  </a:lnTo>
                  <a:lnTo>
                    <a:pt x="247675" y="184124"/>
                  </a:lnTo>
                  <a:lnTo>
                    <a:pt x="251218" y="182829"/>
                  </a:lnTo>
                  <a:lnTo>
                    <a:pt x="254762" y="181521"/>
                  </a:lnTo>
                  <a:lnTo>
                    <a:pt x="256565" y="177596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4989" y="3601700"/>
              <a:ext cx="197650" cy="8257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308026" y="3738130"/>
              <a:ext cx="318770" cy="239395"/>
            </a:xfrm>
            <a:custGeom>
              <a:avLst/>
              <a:gdLst/>
              <a:ahLst/>
              <a:cxnLst/>
              <a:rect l="l" t="t" r="r" b="b"/>
              <a:pathLst>
                <a:path w="318770" h="239395">
                  <a:moveTo>
                    <a:pt x="45656" y="168973"/>
                  </a:moveTo>
                  <a:lnTo>
                    <a:pt x="43040" y="161899"/>
                  </a:lnTo>
                  <a:lnTo>
                    <a:pt x="39116" y="160083"/>
                  </a:lnTo>
                  <a:lnTo>
                    <a:pt x="1816" y="173837"/>
                  </a:lnTo>
                  <a:lnTo>
                    <a:pt x="0" y="177761"/>
                  </a:lnTo>
                  <a:lnTo>
                    <a:pt x="2616" y="184835"/>
                  </a:lnTo>
                  <a:lnTo>
                    <a:pt x="6540" y="186651"/>
                  </a:lnTo>
                  <a:lnTo>
                    <a:pt x="40297" y="174205"/>
                  </a:lnTo>
                  <a:lnTo>
                    <a:pt x="43840" y="172897"/>
                  </a:lnTo>
                  <a:lnTo>
                    <a:pt x="45656" y="168973"/>
                  </a:lnTo>
                  <a:close/>
                </a:path>
                <a:path w="318770" h="239395">
                  <a:moveTo>
                    <a:pt x="318439" y="141668"/>
                  </a:moveTo>
                  <a:lnTo>
                    <a:pt x="305625" y="128371"/>
                  </a:lnTo>
                  <a:lnTo>
                    <a:pt x="296595" y="98005"/>
                  </a:lnTo>
                  <a:lnTo>
                    <a:pt x="296037" y="97053"/>
                  </a:lnTo>
                  <a:lnTo>
                    <a:pt x="222250" y="20485"/>
                  </a:lnTo>
                  <a:lnTo>
                    <a:pt x="218706" y="16814"/>
                  </a:lnTo>
                  <a:lnTo>
                    <a:pt x="217017" y="15049"/>
                  </a:lnTo>
                  <a:lnTo>
                    <a:pt x="215963" y="15036"/>
                  </a:lnTo>
                  <a:lnTo>
                    <a:pt x="210515" y="11468"/>
                  </a:lnTo>
                  <a:lnTo>
                    <a:pt x="201231" y="9740"/>
                  </a:lnTo>
                  <a:lnTo>
                    <a:pt x="191985" y="11620"/>
                  </a:lnTo>
                  <a:lnTo>
                    <a:pt x="183870" y="17094"/>
                  </a:lnTo>
                  <a:lnTo>
                    <a:pt x="178536" y="25298"/>
                  </a:lnTo>
                  <a:lnTo>
                    <a:pt x="178320" y="26441"/>
                  </a:lnTo>
                  <a:lnTo>
                    <a:pt x="172504" y="23812"/>
                  </a:lnTo>
                  <a:lnTo>
                    <a:pt x="142240" y="40043"/>
                  </a:lnTo>
                  <a:lnTo>
                    <a:pt x="142011" y="39789"/>
                  </a:lnTo>
                  <a:lnTo>
                    <a:pt x="135750" y="36969"/>
                  </a:lnTo>
                  <a:lnTo>
                    <a:pt x="128066" y="36715"/>
                  </a:lnTo>
                  <a:lnTo>
                    <a:pt x="118656" y="38658"/>
                  </a:lnTo>
                  <a:lnTo>
                    <a:pt x="110972" y="43865"/>
                  </a:lnTo>
                  <a:lnTo>
                    <a:pt x="105803" y="51587"/>
                  </a:lnTo>
                  <a:lnTo>
                    <a:pt x="105473" y="53225"/>
                  </a:lnTo>
                  <a:lnTo>
                    <a:pt x="61734" y="7823"/>
                  </a:lnTo>
                  <a:lnTo>
                    <a:pt x="59118" y="5156"/>
                  </a:lnTo>
                  <a:lnTo>
                    <a:pt x="57912" y="5143"/>
                  </a:lnTo>
                  <a:lnTo>
                    <a:pt x="53644" y="2108"/>
                  </a:lnTo>
                  <a:lnTo>
                    <a:pt x="44323" y="0"/>
                  </a:lnTo>
                  <a:lnTo>
                    <a:pt x="34899" y="1524"/>
                  </a:lnTo>
                  <a:lnTo>
                    <a:pt x="26479" y="6743"/>
                  </a:lnTo>
                  <a:lnTo>
                    <a:pt x="21717" y="11328"/>
                  </a:lnTo>
                  <a:lnTo>
                    <a:pt x="19050" y="17653"/>
                  </a:lnTo>
                  <a:lnTo>
                    <a:pt x="19075" y="24257"/>
                  </a:lnTo>
                  <a:lnTo>
                    <a:pt x="19062" y="30886"/>
                  </a:lnTo>
                  <a:lnTo>
                    <a:pt x="21640" y="37249"/>
                  </a:lnTo>
                  <a:lnTo>
                    <a:pt x="26263" y="41998"/>
                  </a:lnTo>
                  <a:lnTo>
                    <a:pt x="121691" y="141020"/>
                  </a:lnTo>
                  <a:lnTo>
                    <a:pt x="108635" y="137985"/>
                  </a:lnTo>
                  <a:lnTo>
                    <a:pt x="94386" y="136359"/>
                  </a:lnTo>
                  <a:lnTo>
                    <a:pt x="80467" y="137363"/>
                  </a:lnTo>
                  <a:lnTo>
                    <a:pt x="68376" y="142176"/>
                  </a:lnTo>
                  <a:lnTo>
                    <a:pt x="60337" y="147535"/>
                  </a:lnTo>
                  <a:lnTo>
                    <a:pt x="56413" y="153682"/>
                  </a:lnTo>
                  <a:lnTo>
                    <a:pt x="57162" y="171018"/>
                  </a:lnTo>
                  <a:lnTo>
                    <a:pt x="159829" y="222097"/>
                  </a:lnTo>
                  <a:lnTo>
                    <a:pt x="201066" y="225361"/>
                  </a:lnTo>
                  <a:lnTo>
                    <a:pt x="213385" y="238137"/>
                  </a:lnTo>
                  <a:lnTo>
                    <a:pt x="216242" y="238798"/>
                  </a:lnTo>
                  <a:lnTo>
                    <a:pt x="218782" y="237858"/>
                  </a:lnTo>
                  <a:lnTo>
                    <a:pt x="219671" y="237540"/>
                  </a:lnTo>
                  <a:lnTo>
                    <a:pt x="220472" y="237032"/>
                  </a:lnTo>
                  <a:lnTo>
                    <a:pt x="223875" y="233756"/>
                  </a:lnTo>
                  <a:lnTo>
                    <a:pt x="223951" y="229438"/>
                  </a:lnTo>
                  <a:lnTo>
                    <a:pt x="207924" y="212813"/>
                  </a:lnTo>
                  <a:lnTo>
                    <a:pt x="206362" y="212077"/>
                  </a:lnTo>
                  <a:lnTo>
                    <a:pt x="163855" y="208876"/>
                  </a:lnTo>
                  <a:lnTo>
                    <a:pt x="75755" y="165925"/>
                  </a:lnTo>
                  <a:lnTo>
                    <a:pt x="73545" y="164642"/>
                  </a:lnTo>
                  <a:lnTo>
                    <a:pt x="70421" y="161823"/>
                  </a:lnTo>
                  <a:lnTo>
                    <a:pt x="70294" y="158648"/>
                  </a:lnTo>
                  <a:lnTo>
                    <a:pt x="71742" y="156349"/>
                  </a:lnTo>
                  <a:lnTo>
                    <a:pt x="75946" y="153555"/>
                  </a:lnTo>
                  <a:lnTo>
                    <a:pt x="89090" y="149974"/>
                  </a:lnTo>
                  <a:lnTo>
                    <a:pt x="105600" y="151345"/>
                  </a:lnTo>
                  <a:lnTo>
                    <a:pt x="121704" y="155308"/>
                  </a:lnTo>
                  <a:lnTo>
                    <a:pt x="133629" y="159512"/>
                  </a:lnTo>
                  <a:lnTo>
                    <a:pt x="134785" y="159994"/>
                  </a:lnTo>
                  <a:lnTo>
                    <a:pt x="136067" y="160147"/>
                  </a:lnTo>
                  <a:lnTo>
                    <a:pt x="141033" y="159372"/>
                  </a:lnTo>
                  <a:lnTo>
                    <a:pt x="143573" y="155879"/>
                  </a:lnTo>
                  <a:lnTo>
                    <a:pt x="141490" y="142519"/>
                  </a:lnTo>
                  <a:lnTo>
                    <a:pt x="140855" y="141236"/>
                  </a:lnTo>
                  <a:lnTo>
                    <a:pt x="36093" y="32524"/>
                  </a:lnTo>
                  <a:lnTo>
                    <a:pt x="33934" y="30327"/>
                  </a:lnTo>
                  <a:lnTo>
                    <a:pt x="32727" y="27368"/>
                  </a:lnTo>
                  <a:lnTo>
                    <a:pt x="32715" y="21386"/>
                  </a:lnTo>
                  <a:lnTo>
                    <a:pt x="33870" y="18592"/>
                  </a:lnTo>
                  <a:lnTo>
                    <a:pt x="35966" y="16573"/>
                  </a:lnTo>
                  <a:lnTo>
                    <a:pt x="40563" y="12395"/>
                  </a:lnTo>
                  <a:lnTo>
                    <a:pt x="47688" y="12712"/>
                  </a:lnTo>
                  <a:lnTo>
                    <a:pt x="49301" y="14478"/>
                  </a:lnTo>
                  <a:lnTo>
                    <a:pt x="51562" y="16954"/>
                  </a:lnTo>
                  <a:lnTo>
                    <a:pt x="51892" y="17297"/>
                  </a:lnTo>
                  <a:lnTo>
                    <a:pt x="52603" y="18034"/>
                  </a:lnTo>
                  <a:lnTo>
                    <a:pt x="106476" y="73952"/>
                  </a:lnTo>
                  <a:lnTo>
                    <a:pt x="111150" y="78803"/>
                  </a:lnTo>
                  <a:lnTo>
                    <a:pt x="141592" y="110375"/>
                  </a:lnTo>
                  <a:lnTo>
                    <a:pt x="144449" y="111023"/>
                  </a:lnTo>
                  <a:lnTo>
                    <a:pt x="146989" y="110083"/>
                  </a:lnTo>
                  <a:lnTo>
                    <a:pt x="147878" y="109766"/>
                  </a:lnTo>
                  <a:lnTo>
                    <a:pt x="148691" y="109258"/>
                  </a:lnTo>
                  <a:lnTo>
                    <a:pt x="152082" y="105981"/>
                  </a:lnTo>
                  <a:lnTo>
                    <a:pt x="152158" y="101650"/>
                  </a:lnTo>
                  <a:lnTo>
                    <a:pt x="123571" y="72009"/>
                  </a:lnTo>
                  <a:lnTo>
                    <a:pt x="123113" y="71526"/>
                  </a:lnTo>
                  <a:lnTo>
                    <a:pt x="118770" y="67030"/>
                  </a:lnTo>
                  <a:lnTo>
                    <a:pt x="117602" y="64122"/>
                  </a:lnTo>
                  <a:lnTo>
                    <a:pt x="117602" y="61048"/>
                  </a:lnTo>
                  <a:lnTo>
                    <a:pt x="117881" y="54622"/>
                  </a:lnTo>
                  <a:lnTo>
                    <a:pt x="122821" y="50114"/>
                  </a:lnTo>
                  <a:lnTo>
                    <a:pt x="128651" y="50393"/>
                  </a:lnTo>
                  <a:lnTo>
                    <a:pt x="131724" y="50507"/>
                  </a:lnTo>
                  <a:lnTo>
                    <a:pt x="134632" y="51828"/>
                  </a:lnTo>
                  <a:lnTo>
                    <a:pt x="135521" y="52768"/>
                  </a:lnTo>
                  <a:lnTo>
                    <a:pt x="136753" y="54051"/>
                  </a:lnTo>
                  <a:lnTo>
                    <a:pt x="143243" y="60807"/>
                  </a:lnTo>
                  <a:lnTo>
                    <a:pt x="147167" y="64871"/>
                  </a:lnTo>
                  <a:lnTo>
                    <a:pt x="169405" y="87934"/>
                  </a:lnTo>
                  <a:lnTo>
                    <a:pt x="172262" y="88582"/>
                  </a:lnTo>
                  <a:lnTo>
                    <a:pt x="179971" y="79222"/>
                  </a:lnTo>
                  <a:lnTo>
                    <a:pt x="160324" y="58851"/>
                  </a:lnTo>
                  <a:lnTo>
                    <a:pt x="158978" y="57454"/>
                  </a:lnTo>
                  <a:lnTo>
                    <a:pt x="155536" y="53886"/>
                  </a:lnTo>
                  <a:lnTo>
                    <a:pt x="154355" y="50965"/>
                  </a:lnTo>
                  <a:lnTo>
                    <a:pt x="154355" y="47879"/>
                  </a:lnTo>
                  <a:lnTo>
                    <a:pt x="154635" y="41452"/>
                  </a:lnTo>
                  <a:lnTo>
                    <a:pt x="159588" y="36957"/>
                  </a:lnTo>
                  <a:lnTo>
                    <a:pt x="165404" y="37223"/>
                  </a:lnTo>
                  <a:lnTo>
                    <a:pt x="168490" y="37338"/>
                  </a:lnTo>
                  <a:lnTo>
                    <a:pt x="171373" y="38658"/>
                  </a:lnTo>
                  <a:lnTo>
                    <a:pt x="173520" y="40894"/>
                  </a:lnTo>
                  <a:lnTo>
                    <a:pt x="184150" y="51943"/>
                  </a:lnTo>
                  <a:lnTo>
                    <a:pt x="186042" y="53898"/>
                  </a:lnTo>
                  <a:lnTo>
                    <a:pt x="200571" y="68973"/>
                  </a:lnTo>
                  <a:lnTo>
                    <a:pt x="211137" y="60261"/>
                  </a:lnTo>
                  <a:lnTo>
                    <a:pt x="196608" y="45212"/>
                  </a:lnTo>
                  <a:lnTo>
                    <a:pt x="193992" y="42468"/>
                  </a:lnTo>
                  <a:lnTo>
                    <a:pt x="193802" y="42291"/>
                  </a:lnTo>
                  <a:lnTo>
                    <a:pt x="193433" y="41910"/>
                  </a:lnTo>
                  <a:lnTo>
                    <a:pt x="193306" y="41783"/>
                  </a:lnTo>
                  <a:lnTo>
                    <a:pt x="189204" y="37020"/>
                  </a:lnTo>
                  <a:lnTo>
                    <a:pt x="189712" y="30086"/>
                  </a:lnTo>
                  <a:lnTo>
                    <a:pt x="198894" y="22148"/>
                  </a:lnTo>
                  <a:lnTo>
                    <a:pt x="205828" y="22656"/>
                  </a:lnTo>
                  <a:lnTo>
                    <a:pt x="207175" y="24231"/>
                  </a:lnTo>
                  <a:lnTo>
                    <a:pt x="207175" y="24523"/>
                  </a:lnTo>
                  <a:lnTo>
                    <a:pt x="209753" y="27216"/>
                  </a:lnTo>
                  <a:lnTo>
                    <a:pt x="210680" y="28181"/>
                  </a:lnTo>
                  <a:lnTo>
                    <a:pt x="284289" y="104533"/>
                  </a:lnTo>
                  <a:lnTo>
                    <a:pt x="293306" y="134899"/>
                  </a:lnTo>
                  <a:lnTo>
                    <a:pt x="293865" y="135851"/>
                  </a:lnTo>
                  <a:lnTo>
                    <a:pt x="307860" y="150380"/>
                  </a:lnTo>
                  <a:lnTo>
                    <a:pt x="310718" y="151028"/>
                  </a:lnTo>
                  <a:lnTo>
                    <a:pt x="313270" y="150101"/>
                  </a:lnTo>
                  <a:lnTo>
                    <a:pt x="314159" y="149771"/>
                  </a:lnTo>
                  <a:lnTo>
                    <a:pt x="314960" y="149263"/>
                  </a:lnTo>
                  <a:lnTo>
                    <a:pt x="318363" y="145986"/>
                  </a:lnTo>
                  <a:lnTo>
                    <a:pt x="318439" y="141668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502448" y="4084708"/>
            <a:ext cx="440499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165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400" spc="10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6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400" spc="9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-17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400" spc="7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400" spc="4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ЛЮ</a:t>
            </a:r>
            <a:r>
              <a:rPr sz="1400" spc="45" dirty="0">
                <a:solidFill>
                  <a:srgbClr val="CC0033"/>
                </a:solidFill>
                <a:latin typeface="Tahoma"/>
                <a:cs typeface="Tahoma"/>
              </a:rPr>
              <a:t>Ч</a:t>
            </a:r>
            <a:r>
              <a:rPr sz="1400" spc="5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60" dirty="0">
                <a:solidFill>
                  <a:srgbClr val="CC0033"/>
                </a:solidFill>
                <a:latin typeface="Tahoma"/>
                <a:cs typeface="Tahoma"/>
              </a:rPr>
              <a:t>ИЯ</a:t>
            </a:r>
            <a:r>
              <a:rPr sz="1400" spc="-17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9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400" spc="10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400" spc="90" dirty="0">
                <a:solidFill>
                  <a:srgbClr val="CC0033"/>
                </a:solidFill>
                <a:latin typeface="Tahoma"/>
                <a:cs typeface="Tahoma"/>
              </a:rPr>
              <a:t>РИ</a:t>
            </a:r>
            <a:r>
              <a:rPr sz="1400" spc="114" dirty="0">
                <a:solidFill>
                  <a:srgbClr val="CC0033"/>
                </a:solidFill>
                <a:latin typeface="Tahoma"/>
                <a:cs typeface="Tahoma"/>
              </a:rPr>
              <a:t>Ф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400" spc="-17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45" dirty="0">
                <a:solidFill>
                  <a:srgbClr val="CC0033"/>
                </a:solidFill>
                <a:latin typeface="Tahoma"/>
                <a:cs typeface="Tahoma"/>
              </a:rPr>
              <a:t>Б</a:t>
            </a:r>
            <a:r>
              <a:rPr sz="1400" spc="5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15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400" spc="5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45" dirty="0">
                <a:solidFill>
                  <a:srgbClr val="CC0033"/>
                </a:solidFill>
                <a:latin typeface="Tahoma"/>
                <a:cs typeface="Tahoma"/>
              </a:rPr>
              <a:t>Ч</a:t>
            </a:r>
            <a:r>
              <a:rPr sz="1400" spc="5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45" dirty="0">
                <a:solidFill>
                  <a:srgbClr val="CC0033"/>
                </a:solidFill>
                <a:latin typeface="Tahoma"/>
                <a:cs typeface="Tahoma"/>
              </a:rPr>
              <a:t>ИЯ  </a:t>
            </a:r>
            <a:r>
              <a:rPr sz="1400" spc="10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65" dirty="0">
                <a:solidFill>
                  <a:srgbClr val="CC0033"/>
                </a:solidFill>
                <a:latin typeface="Tahoma"/>
                <a:cs typeface="Tahoma"/>
              </a:rPr>
              <a:t>Ж</a:t>
            </a:r>
            <a:r>
              <a:rPr sz="1400" spc="5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5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7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8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6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90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400" spc="-17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0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125" dirty="0">
                <a:solidFill>
                  <a:srgbClr val="CC0033"/>
                </a:solidFill>
                <a:latin typeface="Tahoma"/>
                <a:cs typeface="Tahoma"/>
              </a:rPr>
              <a:t>Ф</a:t>
            </a:r>
            <a:r>
              <a:rPr sz="1400" spc="8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400" spc="14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400" spc="95" dirty="0">
                <a:solidFill>
                  <a:srgbClr val="CC0033"/>
                </a:solidFill>
                <a:latin typeface="Tahoma"/>
                <a:cs typeface="Tahoma"/>
              </a:rPr>
              <a:t>РУ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400" spc="100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РЫ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32443" y="5197486"/>
            <a:ext cx="401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ет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ек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же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54901" y="5126735"/>
            <a:ext cx="899160" cy="591820"/>
            <a:chOff x="354901" y="5126735"/>
            <a:chExt cx="899160" cy="591820"/>
          </a:xfrm>
        </p:grpSpPr>
        <p:sp>
          <p:nvSpPr>
            <p:cNvPr id="35" name="object 35"/>
            <p:cNvSpPr/>
            <p:nvPr/>
          </p:nvSpPr>
          <p:spPr>
            <a:xfrm>
              <a:off x="359663" y="5484875"/>
              <a:ext cx="208279" cy="198755"/>
            </a:xfrm>
            <a:custGeom>
              <a:avLst/>
              <a:gdLst/>
              <a:ahLst/>
              <a:cxnLst/>
              <a:rect l="l" t="t" r="r" b="b"/>
              <a:pathLst>
                <a:path w="208279" h="198754">
                  <a:moveTo>
                    <a:pt x="0" y="0"/>
                  </a:moveTo>
                  <a:lnTo>
                    <a:pt x="207670" y="198691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9975" y="5679947"/>
              <a:ext cx="621030" cy="0"/>
            </a:xfrm>
            <a:custGeom>
              <a:avLst/>
              <a:gdLst/>
              <a:ahLst/>
              <a:cxnLst/>
              <a:rect l="l" t="t" r="r" b="b"/>
              <a:pathLst>
                <a:path w="621030">
                  <a:moveTo>
                    <a:pt x="0" y="0"/>
                  </a:moveTo>
                  <a:lnTo>
                    <a:pt x="620560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77832" y="564184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5665" y="5145785"/>
              <a:ext cx="483234" cy="462280"/>
            </a:xfrm>
            <a:custGeom>
              <a:avLst/>
              <a:gdLst/>
              <a:ahLst/>
              <a:cxnLst/>
              <a:rect l="l" t="t" r="r" b="b"/>
              <a:pathLst>
                <a:path w="483234" h="462279">
                  <a:moveTo>
                    <a:pt x="0" y="230886"/>
                  </a:moveTo>
                  <a:lnTo>
                    <a:pt x="241554" y="0"/>
                  </a:lnTo>
                  <a:lnTo>
                    <a:pt x="483108" y="230886"/>
                  </a:lnTo>
                  <a:lnTo>
                    <a:pt x="241554" y="461772"/>
                  </a:lnTo>
                  <a:lnTo>
                    <a:pt x="0" y="230886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2459" y="5221223"/>
              <a:ext cx="410209" cy="307975"/>
            </a:xfrm>
            <a:custGeom>
              <a:avLst/>
              <a:gdLst/>
              <a:ahLst/>
              <a:cxnLst/>
              <a:rect l="l" t="t" r="r" b="b"/>
              <a:pathLst>
                <a:path w="410209" h="307975">
                  <a:moveTo>
                    <a:pt x="409956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409956" y="307848"/>
                  </a:lnTo>
                  <a:lnTo>
                    <a:pt x="409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03984" y="5231670"/>
            <a:ext cx="666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40" dirty="0">
                <a:solidFill>
                  <a:srgbClr val="CC0033"/>
                </a:solidFill>
                <a:latin typeface="Tahoma"/>
                <a:cs typeface="Tahoma"/>
              </a:rPr>
              <a:t>6</a:t>
            </a:r>
            <a:r>
              <a:rPr sz="1600" spc="100" dirty="0">
                <a:solidFill>
                  <a:srgbClr val="CC0033"/>
                </a:solidFill>
                <a:latin typeface="Tahoma"/>
                <a:cs typeface="Tahoma"/>
              </a:rPr>
              <a:t>2</a:t>
            </a:r>
            <a:r>
              <a:rPr sz="16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600" spc="2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600" spc="-40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32443" y="6587934"/>
            <a:ext cx="5020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Tahoma"/>
                <a:cs typeface="Tahoma"/>
              </a:rPr>
              <a:t>Средний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срок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подключения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сетям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водоснабжения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водоотведения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99288" y="6528816"/>
            <a:ext cx="685800" cy="498475"/>
            <a:chOff x="399288" y="6528816"/>
            <a:chExt cx="685800" cy="498475"/>
          </a:xfrm>
        </p:grpSpPr>
        <p:sp>
          <p:nvSpPr>
            <p:cNvPr id="43" name="object 43"/>
            <p:cNvSpPr/>
            <p:nvPr/>
          </p:nvSpPr>
          <p:spPr>
            <a:xfrm>
              <a:off x="418338" y="6547866"/>
              <a:ext cx="483234" cy="460375"/>
            </a:xfrm>
            <a:custGeom>
              <a:avLst/>
              <a:gdLst/>
              <a:ahLst/>
              <a:cxnLst/>
              <a:rect l="l" t="t" r="r" b="b"/>
              <a:pathLst>
                <a:path w="483234" h="460375">
                  <a:moveTo>
                    <a:pt x="0" y="230124"/>
                  </a:moveTo>
                  <a:lnTo>
                    <a:pt x="241554" y="0"/>
                  </a:lnTo>
                  <a:lnTo>
                    <a:pt x="483108" y="230124"/>
                  </a:lnTo>
                  <a:lnTo>
                    <a:pt x="241554" y="460248"/>
                  </a:lnTo>
                  <a:lnTo>
                    <a:pt x="0" y="230124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5131" y="6623304"/>
              <a:ext cx="410209" cy="306705"/>
            </a:xfrm>
            <a:custGeom>
              <a:avLst/>
              <a:gdLst/>
              <a:ahLst/>
              <a:cxnLst/>
              <a:rect l="l" t="t" r="r" b="b"/>
              <a:pathLst>
                <a:path w="410209" h="306704">
                  <a:moveTo>
                    <a:pt x="409956" y="0"/>
                  </a:moveTo>
                  <a:lnTo>
                    <a:pt x="0" y="0"/>
                  </a:lnTo>
                  <a:lnTo>
                    <a:pt x="0" y="306324"/>
                  </a:lnTo>
                  <a:lnTo>
                    <a:pt x="409956" y="306324"/>
                  </a:lnTo>
                  <a:lnTo>
                    <a:pt x="409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67491" y="6632798"/>
            <a:ext cx="624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30" dirty="0">
                <a:solidFill>
                  <a:srgbClr val="CC0033"/>
                </a:solidFill>
                <a:latin typeface="Tahoma"/>
                <a:cs typeface="Tahoma"/>
              </a:rPr>
              <a:t>9</a:t>
            </a:r>
            <a:r>
              <a:rPr sz="1600" spc="-14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600" spc="140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600" spc="9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600" spc="85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600" spc="-65" dirty="0">
                <a:solidFill>
                  <a:srgbClr val="CC0033"/>
                </a:solidFill>
                <a:latin typeface="Tahoma"/>
                <a:cs typeface="Tahoma"/>
              </a:rPr>
              <a:t>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54901" y="5829300"/>
            <a:ext cx="899160" cy="584200"/>
            <a:chOff x="354901" y="5829300"/>
            <a:chExt cx="899160" cy="584200"/>
          </a:xfrm>
        </p:grpSpPr>
        <p:sp>
          <p:nvSpPr>
            <p:cNvPr id="47" name="object 47"/>
            <p:cNvSpPr/>
            <p:nvPr/>
          </p:nvSpPr>
          <p:spPr>
            <a:xfrm>
              <a:off x="359663" y="6182868"/>
              <a:ext cx="208279" cy="195580"/>
            </a:xfrm>
            <a:custGeom>
              <a:avLst/>
              <a:gdLst/>
              <a:ahLst/>
              <a:cxnLst/>
              <a:rect l="l" t="t" r="r" b="b"/>
              <a:pathLst>
                <a:path w="208279" h="195579">
                  <a:moveTo>
                    <a:pt x="0" y="0"/>
                  </a:moveTo>
                  <a:lnTo>
                    <a:pt x="207670" y="195389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9975" y="6374891"/>
              <a:ext cx="621030" cy="0"/>
            </a:xfrm>
            <a:custGeom>
              <a:avLst/>
              <a:gdLst/>
              <a:ahLst/>
              <a:cxnLst/>
              <a:rect l="l" t="t" r="r" b="b"/>
              <a:pathLst>
                <a:path w="621030">
                  <a:moveTo>
                    <a:pt x="0" y="0"/>
                  </a:moveTo>
                  <a:lnTo>
                    <a:pt x="620560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77832" y="633678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5665" y="5848350"/>
              <a:ext cx="483234" cy="454659"/>
            </a:xfrm>
            <a:custGeom>
              <a:avLst/>
              <a:gdLst/>
              <a:ahLst/>
              <a:cxnLst/>
              <a:rect l="l" t="t" r="r" b="b"/>
              <a:pathLst>
                <a:path w="483234" h="454660">
                  <a:moveTo>
                    <a:pt x="0" y="227075"/>
                  </a:moveTo>
                  <a:lnTo>
                    <a:pt x="241554" y="0"/>
                  </a:lnTo>
                  <a:lnTo>
                    <a:pt x="483108" y="227075"/>
                  </a:lnTo>
                  <a:lnTo>
                    <a:pt x="241554" y="454151"/>
                  </a:lnTo>
                  <a:lnTo>
                    <a:pt x="0" y="227075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2459" y="5923788"/>
              <a:ext cx="410209" cy="303530"/>
            </a:xfrm>
            <a:custGeom>
              <a:avLst/>
              <a:gdLst/>
              <a:ahLst/>
              <a:cxnLst/>
              <a:rect l="l" t="t" r="r" b="b"/>
              <a:pathLst>
                <a:path w="410209" h="303529">
                  <a:moveTo>
                    <a:pt x="409956" y="0"/>
                  </a:moveTo>
                  <a:lnTo>
                    <a:pt x="0" y="0"/>
                  </a:lnTo>
                  <a:lnTo>
                    <a:pt x="0" y="303275"/>
                  </a:lnTo>
                  <a:lnTo>
                    <a:pt x="409956" y="303275"/>
                  </a:lnTo>
                  <a:lnTo>
                    <a:pt x="409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44980" y="5445793"/>
            <a:ext cx="4776470" cy="10001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009015">
              <a:lnSpc>
                <a:spcPct val="100000"/>
              </a:lnSpc>
              <a:spcBef>
                <a:spcPts val="760"/>
              </a:spcBef>
            </a:pP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а</a:t>
            </a:r>
            <a:r>
              <a:rPr sz="1200" spc="-114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606060"/>
                </a:solidFill>
                <a:latin typeface="Tahoma"/>
                <a:cs typeface="Tahoma"/>
              </a:rPr>
              <a:t>25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606060"/>
                </a:solidFill>
                <a:latin typeface="Tahoma"/>
                <a:cs typeface="Tahoma"/>
              </a:rPr>
              <a:t>д</a:t>
            </a: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й</a:t>
            </a:r>
            <a:r>
              <a:rPr sz="1200" spc="-11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б</a:t>
            </a:r>
            <a:r>
              <a:rPr sz="1200" spc="25" dirty="0">
                <a:solidFill>
                  <a:srgbClr val="606060"/>
                </a:solidFill>
                <a:latin typeface="Tahoma"/>
                <a:cs typeface="Tahoma"/>
              </a:rPr>
              <a:t>ы</a:t>
            </a:r>
            <a:r>
              <a:rPr sz="1200" spc="90" dirty="0">
                <a:solidFill>
                  <a:srgbClr val="606060"/>
                </a:solidFill>
                <a:latin typeface="Tahoma"/>
                <a:cs typeface="Tahoma"/>
              </a:rPr>
              <a:t>с</a:t>
            </a:r>
            <a:r>
              <a:rPr sz="1200" spc="25" dirty="0">
                <a:solidFill>
                  <a:srgbClr val="606060"/>
                </a:solidFill>
                <a:latin typeface="Tahoma"/>
                <a:cs typeface="Tahoma"/>
              </a:rPr>
              <a:t>т</a:t>
            </a:r>
            <a:r>
              <a:rPr sz="1200" spc="55" dirty="0">
                <a:solidFill>
                  <a:srgbClr val="606060"/>
                </a:solidFill>
                <a:latin typeface="Tahoma"/>
                <a:cs typeface="Tahoma"/>
              </a:rPr>
              <a:t>р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ее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200" spc="-10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009015" marR="55880" indent="-945515">
              <a:lnSpc>
                <a:spcPts val="2860"/>
              </a:lnSpc>
            </a:pPr>
            <a:r>
              <a:rPr sz="2400" spc="165" baseline="-29513" dirty="0">
                <a:solidFill>
                  <a:srgbClr val="CC0033"/>
                </a:solidFill>
                <a:latin typeface="Tahoma"/>
                <a:cs typeface="Tahoma"/>
              </a:rPr>
              <a:t>2</a:t>
            </a:r>
            <a:r>
              <a:rPr sz="2400" spc="-15" baseline="-29513" dirty="0">
                <a:solidFill>
                  <a:srgbClr val="CC0033"/>
                </a:solidFill>
                <a:latin typeface="Tahoma"/>
                <a:cs typeface="Tahoma"/>
              </a:rPr>
              <a:t>1</a:t>
            </a:r>
            <a:r>
              <a:rPr sz="2400" spc="-22" baseline="-29513" dirty="0">
                <a:solidFill>
                  <a:srgbClr val="CC0033"/>
                </a:solidFill>
                <a:latin typeface="Tahoma"/>
                <a:cs typeface="Tahoma"/>
              </a:rPr>
              <a:t>9</a:t>
            </a:r>
            <a:r>
              <a:rPr sz="2400" spc="-247" baseline="-29513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2400" spc="67" baseline="-29513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2400" spc="75" baseline="-29513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2400" spc="67" baseline="-29513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2400" spc="22" baseline="-29513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2400" spc="179" baseline="-29513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ет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же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  </a:t>
            </a: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а</a:t>
            </a:r>
            <a:r>
              <a:rPr sz="1200" spc="-114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12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606060"/>
                </a:solidFill>
                <a:latin typeface="Tahoma"/>
                <a:cs typeface="Tahoma"/>
              </a:rPr>
              <a:t>дн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й</a:t>
            </a:r>
            <a:r>
              <a:rPr sz="1200" spc="-11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200" spc="35" dirty="0">
                <a:solidFill>
                  <a:srgbClr val="606060"/>
                </a:solidFill>
                <a:latin typeface="Tahoma"/>
                <a:cs typeface="Tahoma"/>
              </a:rPr>
              <a:t>ед</a:t>
            </a:r>
            <a:r>
              <a:rPr sz="1200" spc="10" dirty="0">
                <a:solidFill>
                  <a:srgbClr val="606060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1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нее,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200" spc="60" dirty="0">
                <a:solidFill>
                  <a:srgbClr val="606060"/>
                </a:solidFill>
                <a:latin typeface="Tahoma"/>
                <a:cs typeface="Tahoma"/>
              </a:rPr>
              <a:t>ем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120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200" spc="-10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56615" y="7648956"/>
            <a:ext cx="685800" cy="498475"/>
            <a:chOff x="356615" y="7648956"/>
            <a:chExt cx="685800" cy="498475"/>
          </a:xfrm>
        </p:grpSpPr>
        <p:sp>
          <p:nvSpPr>
            <p:cNvPr id="54" name="object 54"/>
            <p:cNvSpPr/>
            <p:nvPr/>
          </p:nvSpPr>
          <p:spPr>
            <a:xfrm>
              <a:off x="375665" y="7668006"/>
              <a:ext cx="483234" cy="460375"/>
            </a:xfrm>
            <a:custGeom>
              <a:avLst/>
              <a:gdLst/>
              <a:ahLst/>
              <a:cxnLst/>
              <a:rect l="l" t="t" r="r" b="b"/>
              <a:pathLst>
                <a:path w="483234" h="460375">
                  <a:moveTo>
                    <a:pt x="0" y="230124"/>
                  </a:moveTo>
                  <a:lnTo>
                    <a:pt x="241554" y="0"/>
                  </a:lnTo>
                  <a:lnTo>
                    <a:pt x="483108" y="230124"/>
                  </a:lnTo>
                  <a:lnTo>
                    <a:pt x="241554" y="460248"/>
                  </a:lnTo>
                  <a:lnTo>
                    <a:pt x="0" y="230124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2459" y="7682484"/>
              <a:ext cx="410209" cy="306705"/>
            </a:xfrm>
            <a:custGeom>
              <a:avLst/>
              <a:gdLst/>
              <a:ahLst/>
              <a:cxnLst/>
              <a:rect l="l" t="t" r="r" b="b"/>
              <a:pathLst>
                <a:path w="410209" h="306704">
                  <a:moveTo>
                    <a:pt x="409956" y="0"/>
                  </a:moveTo>
                  <a:lnTo>
                    <a:pt x="0" y="0"/>
                  </a:lnTo>
                  <a:lnTo>
                    <a:pt x="0" y="306324"/>
                  </a:lnTo>
                  <a:lnTo>
                    <a:pt x="409956" y="306324"/>
                  </a:lnTo>
                  <a:lnTo>
                    <a:pt x="409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19599" y="7639933"/>
            <a:ext cx="590550" cy="38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5,32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spc="-5" dirty="0">
                <a:solidFill>
                  <a:srgbClr val="CC0033"/>
                </a:solidFill>
                <a:latin typeface="Tahoma"/>
                <a:cs typeface="Tahoma"/>
              </a:rPr>
              <a:t>руб./кВт*ч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379007" y="7491920"/>
            <a:ext cx="1601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35" dirty="0">
                <a:latin typeface="Tahoma"/>
                <a:cs typeface="Tahoma"/>
              </a:rPr>
              <a:t>иф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ts val="1430"/>
              </a:lnSpc>
              <a:spcBef>
                <a:spcPts val="65"/>
              </a:spcBef>
            </a:pP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ек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же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ие  </a:t>
            </a:r>
            <a:r>
              <a:rPr sz="1200" spc="35" dirty="0">
                <a:latin typeface="Tahoma"/>
                <a:cs typeface="Tahoma"/>
              </a:rPr>
              <a:t>бе</a:t>
            </a:r>
            <a:r>
              <a:rPr sz="1200" spc="40" dirty="0">
                <a:latin typeface="Tahoma"/>
                <a:cs typeface="Tahoma"/>
              </a:rPr>
              <a:t>з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Н</a:t>
            </a:r>
            <a:r>
              <a:rPr sz="1200" spc="55" dirty="0">
                <a:latin typeface="Tahoma"/>
                <a:cs typeface="Tahoma"/>
              </a:rPr>
              <a:t>Д</a:t>
            </a:r>
            <a:r>
              <a:rPr sz="1200" spc="125" dirty="0">
                <a:latin typeface="Tahoma"/>
                <a:cs typeface="Tahoma"/>
              </a:rPr>
              <a:t>С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354901" y="8458200"/>
            <a:ext cx="899160" cy="589915"/>
            <a:chOff x="354901" y="8458200"/>
            <a:chExt cx="899160" cy="589915"/>
          </a:xfrm>
        </p:grpSpPr>
        <p:sp>
          <p:nvSpPr>
            <p:cNvPr id="59" name="object 59"/>
            <p:cNvSpPr/>
            <p:nvPr/>
          </p:nvSpPr>
          <p:spPr>
            <a:xfrm>
              <a:off x="359663" y="8816340"/>
              <a:ext cx="208279" cy="198120"/>
            </a:xfrm>
            <a:custGeom>
              <a:avLst/>
              <a:gdLst/>
              <a:ahLst/>
              <a:cxnLst/>
              <a:rect l="l" t="t" r="r" b="b"/>
              <a:pathLst>
                <a:path w="208279" h="198120">
                  <a:moveTo>
                    <a:pt x="0" y="0"/>
                  </a:moveTo>
                  <a:lnTo>
                    <a:pt x="207670" y="198043"/>
                  </a:lnTo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9975" y="9009887"/>
              <a:ext cx="621030" cy="0"/>
            </a:xfrm>
            <a:custGeom>
              <a:avLst/>
              <a:gdLst/>
              <a:ahLst/>
              <a:cxnLst/>
              <a:rect l="l" t="t" r="r" b="b"/>
              <a:pathLst>
                <a:path w="621030">
                  <a:moveTo>
                    <a:pt x="0" y="0"/>
                  </a:moveTo>
                  <a:lnTo>
                    <a:pt x="620560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77832" y="897178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5665" y="8477250"/>
              <a:ext cx="483234" cy="460375"/>
            </a:xfrm>
            <a:custGeom>
              <a:avLst/>
              <a:gdLst/>
              <a:ahLst/>
              <a:cxnLst/>
              <a:rect l="l" t="t" r="r" b="b"/>
              <a:pathLst>
                <a:path w="483234" h="460375">
                  <a:moveTo>
                    <a:pt x="0" y="230124"/>
                  </a:moveTo>
                  <a:lnTo>
                    <a:pt x="241554" y="0"/>
                  </a:lnTo>
                  <a:lnTo>
                    <a:pt x="483108" y="230124"/>
                  </a:lnTo>
                  <a:lnTo>
                    <a:pt x="241554" y="460248"/>
                  </a:lnTo>
                  <a:lnTo>
                    <a:pt x="0" y="230124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32459" y="8552688"/>
              <a:ext cx="410209" cy="307975"/>
            </a:xfrm>
            <a:custGeom>
              <a:avLst/>
              <a:gdLst/>
              <a:ahLst/>
              <a:cxnLst/>
              <a:rect l="l" t="t" r="r" b="b"/>
              <a:pathLst>
                <a:path w="410209" h="307975">
                  <a:moveTo>
                    <a:pt x="409956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409956" y="307847"/>
                  </a:lnTo>
                  <a:lnTo>
                    <a:pt x="409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341301" y="8884543"/>
            <a:ext cx="2164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а</a:t>
            </a:r>
            <a:r>
              <a:rPr sz="1200" spc="-114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606060"/>
                </a:solidFill>
                <a:latin typeface="Tahoma"/>
                <a:cs typeface="Tahoma"/>
              </a:rPr>
              <a:t>8</a:t>
            </a:r>
            <a:r>
              <a:rPr sz="1200" spc="-55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30" dirty="0">
                <a:solidFill>
                  <a:srgbClr val="606060"/>
                </a:solidFill>
                <a:latin typeface="Tahoma"/>
                <a:cs typeface="Tahoma"/>
              </a:rPr>
              <a:t>2%</a:t>
            </a:r>
            <a:r>
              <a:rPr sz="1200" spc="-11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606060"/>
                </a:solidFill>
                <a:latin typeface="Tahoma"/>
                <a:cs typeface="Tahoma"/>
              </a:rPr>
              <a:t>д</a:t>
            </a:r>
            <a:r>
              <a:rPr sz="1200" spc="30" dirty="0">
                <a:solidFill>
                  <a:srgbClr val="606060"/>
                </a:solidFill>
                <a:latin typeface="Tahoma"/>
                <a:cs typeface="Tahoma"/>
              </a:rPr>
              <a:t>о</a:t>
            </a:r>
            <a:r>
              <a:rPr sz="1200" spc="55" dirty="0">
                <a:solidFill>
                  <a:srgbClr val="606060"/>
                </a:solidFill>
                <a:latin typeface="Tahoma"/>
                <a:cs typeface="Tahoma"/>
              </a:rPr>
              <a:t>р</a:t>
            </a:r>
            <a:r>
              <a:rPr sz="1200" spc="30" dirty="0">
                <a:solidFill>
                  <a:srgbClr val="606060"/>
                </a:solidFill>
                <a:latin typeface="Tahoma"/>
                <a:cs typeface="Tahoma"/>
              </a:rPr>
              <a:t>о</a:t>
            </a:r>
            <a:r>
              <a:rPr sz="1200" spc="-5" dirty="0">
                <a:solidFill>
                  <a:srgbClr val="606060"/>
                </a:solidFill>
                <a:latin typeface="Tahoma"/>
                <a:cs typeface="Tahoma"/>
              </a:rPr>
              <a:t>ж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95" dirty="0">
                <a:solidFill>
                  <a:srgbClr val="606060"/>
                </a:solidFill>
                <a:latin typeface="Tahoma"/>
                <a:cs typeface="Tahoma"/>
              </a:rPr>
              <a:t>8</a:t>
            </a:r>
            <a:r>
              <a:rPr sz="1200" spc="-11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19603" y="8729924"/>
            <a:ext cx="250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900" spc="15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900" spc="-5" dirty="0">
                <a:solidFill>
                  <a:srgbClr val="CC0033"/>
                </a:solidFill>
                <a:latin typeface="Tahoma"/>
                <a:cs typeface="Tahoma"/>
              </a:rPr>
              <a:t>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94203" y="8319488"/>
            <a:ext cx="2139950" cy="39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6925">
              <a:lnSpc>
                <a:spcPts val="134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35" dirty="0">
                <a:latin typeface="Tahoma"/>
                <a:cs typeface="Tahoma"/>
              </a:rPr>
              <a:t>иф</a:t>
            </a:r>
            <a:endParaRPr sz="1200">
              <a:latin typeface="Tahoma"/>
              <a:cs typeface="Tahoma"/>
            </a:endParaRPr>
          </a:p>
          <a:p>
            <a:pPr marL="38100">
              <a:lnSpc>
                <a:spcPts val="1580"/>
              </a:lnSpc>
            </a:pPr>
            <a:r>
              <a:rPr sz="2100" spc="165" baseline="-9920" dirty="0">
                <a:solidFill>
                  <a:srgbClr val="CC0033"/>
                </a:solidFill>
                <a:latin typeface="Tahoma"/>
                <a:cs typeface="Tahoma"/>
              </a:rPr>
              <a:t>5</a:t>
            </a:r>
            <a:r>
              <a:rPr sz="2100" spc="-187" baseline="-992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2100" spc="97" baseline="-9920" dirty="0">
                <a:solidFill>
                  <a:srgbClr val="CC0033"/>
                </a:solidFill>
                <a:latin typeface="Tahoma"/>
                <a:cs typeface="Tahoma"/>
              </a:rPr>
              <a:t>3</a:t>
            </a:r>
            <a:r>
              <a:rPr sz="2100" spc="89" baseline="-9920" dirty="0">
                <a:solidFill>
                  <a:srgbClr val="CC0033"/>
                </a:solidFill>
                <a:latin typeface="Tahoma"/>
                <a:cs typeface="Tahoma"/>
              </a:rPr>
              <a:t>7</a:t>
            </a:r>
            <a:r>
              <a:rPr sz="2100" spc="179" baseline="-9920" dirty="0">
                <a:solidFill>
                  <a:srgbClr val="CC0033"/>
                </a:solidFill>
                <a:latin typeface="Tahoma"/>
                <a:cs typeface="Tahoma"/>
              </a:rPr>
              <a:t>8</a:t>
            </a:r>
            <a:r>
              <a:rPr sz="2100" spc="-67" baseline="-9920" dirty="0">
                <a:solidFill>
                  <a:srgbClr val="CC0033"/>
                </a:solidFill>
                <a:latin typeface="Tahoma"/>
                <a:cs typeface="Tahoma"/>
              </a:rPr>
              <a:t>,</a:t>
            </a:r>
            <a:r>
              <a:rPr sz="2100" spc="165" baseline="-9920" dirty="0">
                <a:solidFill>
                  <a:srgbClr val="CC0033"/>
                </a:solidFill>
                <a:latin typeface="Tahoma"/>
                <a:cs typeface="Tahoma"/>
              </a:rPr>
              <a:t>5</a:t>
            </a:r>
            <a:r>
              <a:rPr sz="2100" spc="-209" baseline="-9920" dirty="0">
                <a:solidFill>
                  <a:srgbClr val="CC0033"/>
                </a:solidFill>
                <a:latin typeface="Tahoma"/>
                <a:cs typeface="Tahoma"/>
              </a:rPr>
              <a:t>1</a:t>
            </a:r>
            <a:r>
              <a:rPr sz="2100" spc="-135" baseline="-992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20" dirty="0">
                <a:latin typeface="Tahoma"/>
                <a:cs typeface="Tahoma"/>
              </a:rPr>
              <a:t>азо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5" dirty="0">
                <a:latin typeface="Tahoma"/>
                <a:cs typeface="Tahoma"/>
              </a:rPr>
              <a:t>на</a:t>
            </a:r>
            <a:r>
              <a:rPr sz="1200" spc="20" dirty="0">
                <a:latin typeface="Tahoma"/>
                <a:cs typeface="Tahoma"/>
              </a:rPr>
              <a:t>б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379007" y="8685248"/>
            <a:ext cx="1562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latin typeface="Tahoma"/>
                <a:cs typeface="Tahoma"/>
              </a:rPr>
              <a:t>з</a:t>
            </a:r>
            <a:r>
              <a:rPr sz="1200" spc="2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-120" dirty="0">
                <a:latin typeface="Tahoma"/>
                <a:cs typeface="Tahoma"/>
              </a:rPr>
              <a:t>1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dirty="0">
                <a:latin typeface="Tahoma"/>
                <a:cs typeface="Tahoma"/>
              </a:rPr>
              <a:t>б.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Н</a:t>
            </a:r>
            <a:r>
              <a:rPr sz="1200" spc="85" dirty="0">
                <a:latin typeface="Tahoma"/>
                <a:cs typeface="Tahoma"/>
              </a:rPr>
              <a:t>ДС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3380041" y="7586471"/>
            <a:ext cx="778510" cy="591820"/>
            <a:chOff x="3380041" y="7586471"/>
            <a:chExt cx="778510" cy="591820"/>
          </a:xfrm>
        </p:grpSpPr>
        <p:sp>
          <p:nvSpPr>
            <p:cNvPr id="69" name="object 69"/>
            <p:cNvSpPr/>
            <p:nvPr/>
          </p:nvSpPr>
          <p:spPr>
            <a:xfrm>
              <a:off x="3384803" y="7944611"/>
              <a:ext cx="179705" cy="198120"/>
            </a:xfrm>
            <a:custGeom>
              <a:avLst/>
              <a:gdLst/>
              <a:ahLst/>
              <a:cxnLst/>
              <a:rect l="l" t="t" r="r" b="b"/>
              <a:pathLst>
                <a:path w="179704" h="198120">
                  <a:moveTo>
                    <a:pt x="0" y="0"/>
                  </a:moveTo>
                  <a:lnTo>
                    <a:pt x="179692" y="198043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566159" y="8139683"/>
              <a:ext cx="528955" cy="0"/>
            </a:xfrm>
            <a:custGeom>
              <a:avLst/>
              <a:gdLst/>
              <a:ahLst/>
              <a:cxnLst/>
              <a:rect l="l" t="t" r="r" b="b"/>
              <a:pathLst>
                <a:path w="528954">
                  <a:moveTo>
                    <a:pt x="0" y="0"/>
                  </a:moveTo>
                  <a:lnTo>
                    <a:pt x="528396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081852" y="810158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399281" y="7605521"/>
              <a:ext cx="417830" cy="462280"/>
            </a:xfrm>
            <a:custGeom>
              <a:avLst/>
              <a:gdLst/>
              <a:ahLst/>
              <a:cxnLst/>
              <a:rect l="l" t="t" r="r" b="b"/>
              <a:pathLst>
                <a:path w="417829" h="462279">
                  <a:moveTo>
                    <a:pt x="0" y="230885"/>
                  </a:moveTo>
                  <a:lnTo>
                    <a:pt x="208788" y="0"/>
                  </a:lnTo>
                  <a:lnTo>
                    <a:pt x="417576" y="230885"/>
                  </a:lnTo>
                  <a:lnTo>
                    <a:pt x="208788" y="461771"/>
                  </a:lnTo>
                  <a:lnTo>
                    <a:pt x="0" y="230885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95115" y="7682483"/>
              <a:ext cx="355600" cy="306705"/>
            </a:xfrm>
            <a:custGeom>
              <a:avLst/>
              <a:gdLst/>
              <a:ahLst/>
              <a:cxnLst/>
              <a:rect l="l" t="t" r="r" b="b"/>
              <a:pathLst>
                <a:path w="355600" h="306704">
                  <a:moveTo>
                    <a:pt x="355091" y="0"/>
                  </a:moveTo>
                  <a:lnTo>
                    <a:pt x="0" y="0"/>
                  </a:lnTo>
                  <a:lnTo>
                    <a:pt x="0" y="306324"/>
                  </a:lnTo>
                  <a:lnTo>
                    <a:pt x="355091" y="306324"/>
                  </a:lnTo>
                  <a:lnTo>
                    <a:pt x="355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3582263" y="7639933"/>
            <a:ext cx="611505" cy="38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26,17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spc="3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900" spc="25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900" spc="20" dirty="0">
                <a:solidFill>
                  <a:srgbClr val="CC0033"/>
                </a:solidFill>
                <a:latin typeface="Tahoma"/>
                <a:cs typeface="Tahoma"/>
              </a:rPr>
              <a:t>б</a:t>
            </a:r>
            <a:r>
              <a:rPr sz="900" spc="-35" dirty="0">
                <a:solidFill>
                  <a:srgbClr val="CC0033"/>
                </a:solidFill>
                <a:latin typeface="Tahoma"/>
                <a:cs typeface="Tahoma"/>
              </a:rPr>
              <a:t>.</a:t>
            </a:r>
            <a:r>
              <a:rPr sz="900" spc="-25" dirty="0">
                <a:solidFill>
                  <a:srgbClr val="CC0033"/>
                </a:solidFill>
                <a:latin typeface="Tahoma"/>
                <a:cs typeface="Tahoma"/>
              </a:rPr>
              <a:t>/</a:t>
            </a:r>
            <a:r>
              <a:rPr sz="900" spc="20" dirty="0">
                <a:solidFill>
                  <a:srgbClr val="CC0033"/>
                </a:solidFill>
                <a:latin typeface="Tahoma"/>
                <a:cs typeface="Tahoma"/>
              </a:rPr>
              <a:t>ку</a:t>
            </a:r>
            <a:r>
              <a:rPr sz="900" spc="15" dirty="0">
                <a:solidFill>
                  <a:srgbClr val="CC0033"/>
                </a:solidFill>
                <a:latin typeface="Tahoma"/>
                <a:cs typeface="Tahoma"/>
              </a:rPr>
              <a:t>б</a:t>
            </a:r>
            <a:r>
              <a:rPr sz="900" spc="-35" dirty="0">
                <a:solidFill>
                  <a:srgbClr val="CC0033"/>
                </a:solidFill>
                <a:latin typeface="Tahoma"/>
                <a:cs typeface="Tahoma"/>
              </a:rPr>
              <a:t>.</a:t>
            </a:r>
            <a:r>
              <a:rPr sz="900" spc="-114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900" spc="75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3424237" y="8459723"/>
            <a:ext cx="897890" cy="591820"/>
            <a:chOff x="3424237" y="8459723"/>
            <a:chExt cx="897890" cy="591820"/>
          </a:xfrm>
        </p:grpSpPr>
        <p:sp>
          <p:nvSpPr>
            <p:cNvPr id="76" name="object 76"/>
            <p:cNvSpPr/>
            <p:nvPr/>
          </p:nvSpPr>
          <p:spPr>
            <a:xfrm>
              <a:off x="3429000" y="8817863"/>
              <a:ext cx="208279" cy="198120"/>
            </a:xfrm>
            <a:custGeom>
              <a:avLst/>
              <a:gdLst/>
              <a:ahLst/>
              <a:cxnLst/>
              <a:rect l="l" t="t" r="r" b="b"/>
              <a:pathLst>
                <a:path w="208279" h="198120">
                  <a:moveTo>
                    <a:pt x="0" y="0"/>
                  </a:moveTo>
                  <a:lnTo>
                    <a:pt x="207670" y="198043"/>
                  </a:lnTo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637788" y="9012935"/>
              <a:ext cx="621030" cy="0"/>
            </a:xfrm>
            <a:custGeom>
              <a:avLst/>
              <a:gdLst/>
              <a:ahLst/>
              <a:cxnLst/>
              <a:rect l="l" t="t" r="r" b="b"/>
              <a:pathLst>
                <a:path w="621029">
                  <a:moveTo>
                    <a:pt x="0" y="0"/>
                  </a:moveTo>
                  <a:lnTo>
                    <a:pt x="620560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45644" y="897483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445001" y="8478773"/>
              <a:ext cx="483234" cy="462280"/>
            </a:xfrm>
            <a:custGeom>
              <a:avLst/>
              <a:gdLst/>
              <a:ahLst/>
              <a:cxnLst/>
              <a:rect l="l" t="t" r="r" b="b"/>
              <a:pathLst>
                <a:path w="483235" h="462279">
                  <a:moveTo>
                    <a:pt x="0" y="230885"/>
                  </a:moveTo>
                  <a:lnTo>
                    <a:pt x="241554" y="0"/>
                  </a:lnTo>
                  <a:lnTo>
                    <a:pt x="483108" y="230885"/>
                  </a:lnTo>
                  <a:lnTo>
                    <a:pt x="241554" y="461771"/>
                  </a:lnTo>
                  <a:lnTo>
                    <a:pt x="0" y="230885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700272" y="8555735"/>
              <a:ext cx="410209" cy="306705"/>
            </a:xfrm>
            <a:custGeom>
              <a:avLst/>
              <a:gdLst/>
              <a:ahLst/>
              <a:cxnLst/>
              <a:rect l="l" t="t" r="r" b="b"/>
              <a:pathLst>
                <a:path w="410210" h="306704">
                  <a:moveTo>
                    <a:pt x="409955" y="0"/>
                  </a:moveTo>
                  <a:lnTo>
                    <a:pt x="0" y="0"/>
                  </a:lnTo>
                  <a:lnTo>
                    <a:pt x="0" y="306323"/>
                  </a:lnTo>
                  <a:lnTo>
                    <a:pt x="409955" y="306323"/>
                  </a:lnTo>
                  <a:lnTo>
                    <a:pt x="409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3688241" y="8513185"/>
            <a:ext cx="737870" cy="38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>
                <a:solidFill>
                  <a:srgbClr val="CC0033"/>
                </a:solidFill>
                <a:latin typeface="Tahoma"/>
                <a:cs typeface="Tahoma"/>
              </a:rPr>
              <a:t>1</a:t>
            </a:r>
            <a:r>
              <a:rPr sz="1400" spc="-13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14" dirty="0">
                <a:solidFill>
                  <a:srgbClr val="CC0033"/>
                </a:solidFill>
                <a:latin typeface="Tahoma"/>
                <a:cs typeface="Tahoma"/>
              </a:rPr>
              <a:t>3</a:t>
            </a:r>
            <a:r>
              <a:rPr sz="1400" spc="120" dirty="0">
                <a:solidFill>
                  <a:srgbClr val="CC0033"/>
                </a:solidFill>
                <a:latin typeface="Tahoma"/>
                <a:cs typeface="Tahoma"/>
              </a:rPr>
              <a:t>95</a:t>
            </a:r>
            <a:r>
              <a:rPr sz="1400" spc="-55" dirty="0">
                <a:solidFill>
                  <a:srgbClr val="CC0033"/>
                </a:solidFill>
                <a:latin typeface="Tahoma"/>
                <a:cs typeface="Tahoma"/>
              </a:rPr>
              <a:t>,</a:t>
            </a:r>
            <a:r>
              <a:rPr sz="1400" spc="85" dirty="0">
                <a:solidFill>
                  <a:srgbClr val="CC0033"/>
                </a:solidFill>
                <a:latin typeface="Tahoma"/>
                <a:cs typeface="Tahoma"/>
              </a:rPr>
              <a:t>2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7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spc="10" dirty="0">
                <a:solidFill>
                  <a:srgbClr val="CC0033"/>
                </a:solidFill>
                <a:latin typeface="Tahoma"/>
                <a:cs typeface="Tahoma"/>
              </a:rPr>
              <a:t>руб./Гкал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232122" y="7449261"/>
            <a:ext cx="2215515" cy="107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35" dirty="0">
                <a:latin typeface="Tahoma"/>
                <a:cs typeface="Tahoma"/>
              </a:rPr>
              <a:t>иф</a:t>
            </a:r>
            <a:endParaRPr sz="1200">
              <a:latin typeface="Tahoma"/>
              <a:cs typeface="Tahoma"/>
            </a:endParaRPr>
          </a:p>
          <a:p>
            <a:pPr marL="381000" marR="48895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водос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ие  </a:t>
            </a:r>
            <a:r>
              <a:rPr sz="1200" spc="35" dirty="0">
                <a:latin typeface="Tahoma"/>
                <a:cs typeface="Tahoma"/>
              </a:rPr>
              <a:t>бе</a:t>
            </a:r>
            <a:r>
              <a:rPr sz="1200" spc="40" dirty="0">
                <a:latin typeface="Tahoma"/>
                <a:cs typeface="Tahoma"/>
              </a:rPr>
              <a:t>з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Н</a:t>
            </a:r>
            <a:r>
              <a:rPr sz="1200" spc="85" dirty="0">
                <a:latin typeface="Tahoma"/>
                <a:cs typeface="Tahoma"/>
              </a:rPr>
              <a:t>ДС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а</a:t>
            </a:r>
            <a:r>
              <a:rPr sz="1200" spc="-114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6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,7</a:t>
            </a:r>
            <a:r>
              <a:rPr sz="1200" spc="-130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200" spc="-12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606060"/>
                </a:solidFill>
                <a:latin typeface="Tahoma"/>
                <a:cs typeface="Tahoma"/>
              </a:rPr>
              <a:t>до</a:t>
            </a:r>
            <a:r>
              <a:rPr sz="1200" spc="50" dirty="0">
                <a:solidFill>
                  <a:srgbClr val="606060"/>
                </a:solidFill>
                <a:latin typeface="Tahoma"/>
                <a:cs typeface="Tahoma"/>
              </a:rPr>
              <a:t>р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о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ж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200" spc="-11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120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200" spc="-10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г.</a:t>
            </a:r>
            <a:endParaRPr sz="1200">
              <a:latin typeface="Tahoma"/>
              <a:cs typeface="Tahoma"/>
            </a:endParaRPr>
          </a:p>
          <a:p>
            <a:pPr marL="381000">
              <a:lnSpc>
                <a:spcPct val="100000"/>
              </a:lnSpc>
              <a:spcBef>
                <a:spcPts val="835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35" dirty="0">
                <a:latin typeface="Tahoma"/>
                <a:cs typeface="Tahoma"/>
              </a:rPr>
              <a:t>иф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409937" y="8502367"/>
            <a:ext cx="2223135" cy="601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9817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5" dirty="0">
                <a:latin typeface="Tahoma"/>
                <a:cs typeface="Tahoma"/>
              </a:rPr>
              <a:t>на</a:t>
            </a:r>
            <a:r>
              <a:rPr sz="1200" spc="20" dirty="0">
                <a:latin typeface="Tahoma"/>
                <a:cs typeface="Tahoma"/>
              </a:rPr>
              <a:t>б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35" dirty="0">
                <a:latin typeface="Tahoma"/>
                <a:cs typeface="Tahoma"/>
              </a:rPr>
              <a:t>бе</a:t>
            </a:r>
            <a:r>
              <a:rPr sz="1200" spc="40" dirty="0">
                <a:latin typeface="Tahoma"/>
                <a:cs typeface="Tahoma"/>
              </a:rPr>
              <a:t>з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Н</a:t>
            </a:r>
            <a:r>
              <a:rPr sz="1200" spc="55" dirty="0">
                <a:latin typeface="Tahoma"/>
                <a:cs typeface="Tahoma"/>
              </a:rPr>
              <a:t>Д</a:t>
            </a:r>
            <a:r>
              <a:rPr sz="1200" spc="125" dirty="0">
                <a:latin typeface="Tahoma"/>
                <a:cs typeface="Tahoma"/>
              </a:rPr>
              <a:t>С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а</a:t>
            </a:r>
            <a:r>
              <a:rPr sz="1200" spc="-114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6</a:t>
            </a:r>
            <a:r>
              <a:rPr sz="1200" spc="-30" dirty="0">
                <a:solidFill>
                  <a:srgbClr val="606060"/>
                </a:solidFill>
                <a:latin typeface="Tahoma"/>
                <a:cs typeface="Tahoma"/>
              </a:rPr>
              <a:t>,3</a:t>
            </a:r>
            <a:r>
              <a:rPr sz="1200" spc="-55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200" spc="-12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606060"/>
                </a:solidFill>
                <a:latin typeface="Tahoma"/>
                <a:cs typeface="Tahoma"/>
              </a:rPr>
              <a:t>до</a:t>
            </a:r>
            <a:r>
              <a:rPr sz="1200" spc="50" dirty="0">
                <a:solidFill>
                  <a:srgbClr val="606060"/>
                </a:solidFill>
                <a:latin typeface="Tahoma"/>
                <a:cs typeface="Tahoma"/>
              </a:rPr>
              <a:t>р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о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ж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200" spc="-11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120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200" spc="-10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г.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348805" y="7077265"/>
            <a:ext cx="6143625" cy="329565"/>
            <a:chOff x="348805" y="7077265"/>
            <a:chExt cx="6143625" cy="329565"/>
          </a:xfrm>
        </p:grpSpPr>
        <p:sp>
          <p:nvSpPr>
            <p:cNvPr id="85" name="object 85"/>
            <p:cNvSpPr/>
            <p:nvPr/>
          </p:nvSpPr>
          <p:spPr>
            <a:xfrm>
              <a:off x="353568" y="7082028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40">
                  <a:moveTo>
                    <a:pt x="6134100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6134100" y="320039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137147" y="7082028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4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141720" y="7187184"/>
              <a:ext cx="152400" cy="154305"/>
            </a:xfrm>
            <a:custGeom>
              <a:avLst/>
              <a:gdLst/>
              <a:ahLst/>
              <a:cxnLst/>
              <a:rect l="l" t="t" r="r" b="b"/>
              <a:pathLst>
                <a:path w="152400" h="154304">
                  <a:moveTo>
                    <a:pt x="0" y="76962"/>
                  </a:moveTo>
                  <a:lnTo>
                    <a:pt x="76200" y="0"/>
                  </a:lnTo>
                  <a:lnTo>
                    <a:pt x="152400" y="76962"/>
                  </a:lnTo>
                  <a:lnTo>
                    <a:pt x="76200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53568" y="7082028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40">
                  <a:moveTo>
                    <a:pt x="0" y="0"/>
                  </a:moveTo>
                  <a:lnTo>
                    <a:pt x="6134100" y="0"/>
                  </a:lnTo>
                  <a:lnTo>
                    <a:pt x="6134100" y="320039"/>
                  </a:lnTo>
                  <a:lnTo>
                    <a:pt x="0" y="3200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348805" y="7077265"/>
            <a:ext cx="6143625" cy="32956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465"/>
              </a:spcBef>
            </a:pPr>
            <a:r>
              <a:rPr sz="1200" spc="50" dirty="0">
                <a:latin typeface="Tahoma"/>
                <a:cs typeface="Tahoma"/>
              </a:rPr>
              <a:t>Тарифы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335089" y="4721161"/>
            <a:ext cx="6143625" cy="329565"/>
            <a:chOff x="335089" y="4721161"/>
            <a:chExt cx="6143625" cy="329565"/>
          </a:xfrm>
        </p:grpSpPr>
        <p:sp>
          <p:nvSpPr>
            <p:cNvPr id="91" name="object 91"/>
            <p:cNvSpPr/>
            <p:nvPr/>
          </p:nvSpPr>
          <p:spPr>
            <a:xfrm>
              <a:off x="339852" y="4725923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6134100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6134100" y="320039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123431" y="4725923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4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128004" y="4832603"/>
              <a:ext cx="152400" cy="154305"/>
            </a:xfrm>
            <a:custGeom>
              <a:avLst/>
              <a:gdLst/>
              <a:ahLst/>
              <a:cxnLst/>
              <a:rect l="l" t="t" r="r" b="b"/>
              <a:pathLst>
                <a:path w="152400" h="154304">
                  <a:moveTo>
                    <a:pt x="0" y="76962"/>
                  </a:moveTo>
                  <a:lnTo>
                    <a:pt x="76200" y="0"/>
                  </a:lnTo>
                  <a:lnTo>
                    <a:pt x="152400" y="76962"/>
                  </a:lnTo>
                  <a:lnTo>
                    <a:pt x="76200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39852" y="4725923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0" y="0"/>
                  </a:moveTo>
                  <a:lnTo>
                    <a:pt x="6134100" y="0"/>
                  </a:lnTo>
                  <a:lnTo>
                    <a:pt x="6134100" y="320039"/>
                  </a:lnTo>
                  <a:lnTo>
                    <a:pt x="0" y="3200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335089" y="4721161"/>
            <a:ext cx="6143625" cy="3295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470"/>
              </a:spcBef>
            </a:pPr>
            <a:r>
              <a:rPr sz="1200" spc="90" dirty="0">
                <a:latin typeface="Tahoma"/>
                <a:cs typeface="Tahoma"/>
              </a:rPr>
              <a:t>Сроки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подключения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4475" y="9460581"/>
            <a:ext cx="163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B3B45"/>
                </a:solidFill>
                <a:latin typeface="Tahoma"/>
                <a:cs typeface="Tahoma"/>
              </a:rPr>
              <a:t>14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5" name="object 5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57949" y="1924811"/>
            <a:ext cx="6142990" cy="584200"/>
            <a:chOff x="357949" y="1924811"/>
            <a:chExt cx="6142990" cy="584200"/>
          </a:xfrm>
        </p:grpSpPr>
        <p:sp>
          <p:nvSpPr>
            <p:cNvPr id="7" name="object 7"/>
            <p:cNvSpPr/>
            <p:nvPr/>
          </p:nvSpPr>
          <p:spPr>
            <a:xfrm>
              <a:off x="362711" y="1924811"/>
              <a:ext cx="896619" cy="579120"/>
            </a:xfrm>
            <a:custGeom>
              <a:avLst/>
              <a:gdLst/>
              <a:ahLst/>
              <a:cxnLst/>
              <a:rect l="l" t="t" r="r" b="b"/>
              <a:pathLst>
                <a:path w="896619" h="579119">
                  <a:moveTo>
                    <a:pt x="448056" y="0"/>
                  </a:moveTo>
                  <a:lnTo>
                    <a:pt x="0" y="448602"/>
                  </a:lnTo>
                  <a:lnTo>
                    <a:pt x="130365" y="579120"/>
                  </a:lnTo>
                  <a:lnTo>
                    <a:pt x="765746" y="579120"/>
                  </a:lnTo>
                  <a:lnTo>
                    <a:pt x="896112" y="448602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2711" y="2503931"/>
              <a:ext cx="6133465" cy="0"/>
            </a:xfrm>
            <a:custGeom>
              <a:avLst/>
              <a:gdLst/>
              <a:ahLst/>
              <a:cxnLst/>
              <a:rect l="l" t="t" r="r" b="b"/>
              <a:pathLst>
                <a:path w="6133465">
                  <a:moveTo>
                    <a:pt x="0" y="0"/>
                  </a:moveTo>
                  <a:lnTo>
                    <a:pt x="6133299" y="0"/>
                  </a:lnTo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09830" y="1457035"/>
            <a:ext cx="5382260" cy="85471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-25" dirty="0">
                <a:latin typeface="Tahoma"/>
                <a:cs typeface="Tahoma"/>
              </a:rPr>
              <a:t>2.1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Наличие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необходимой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инфраструктуры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для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инвесторов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на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территории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области,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площадок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для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реализации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инвестиционных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проектов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ahoma"/>
              <a:cs typeface="Tahoma"/>
            </a:endParaRPr>
          </a:p>
          <a:p>
            <a:pPr marL="805180">
              <a:lnSpc>
                <a:spcPct val="100000"/>
              </a:lnSpc>
            </a:pPr>
            <a:r>
              <a:rPr sz="1400" spc="75" dirty="0">
                <a:solidFill>
                  <a:srgbClr val="CC0033"/>
                </a:solidFill>
                <a:latin typeface="Tahoma"/>
                <a:cs typeface="Tahoma"/>
              </a:rPr>
              <a:t>ТРАНСПОРТНО</a:t>
            </a:r>
            <a:r>
              <a:rPr sz="1400" spc="75" dirty="0">
                <a:solidFill>
                  <a:srgbClr val="CC0033"/>
                </a:solidFill>
                <a:latin typeface="Microsoft Sans Serif"/>
                <a:cs typeface="Microsoft Sans Serif"/>
              </a:rPr>
              <a:t>-</a:t>
            </a:r>
            <a:r>
              <a:rPr sz="1400" spc="75" dirty="0">
                <a:solidFill>
                  <a:srgbClr val="CC0033"/>
                </a:solidFill>
                <a:latin typeface="Tahoma"/>
                <a:cs typeface="Tahoma"/>
              </a:rPr>
              <a:t>ЛОГИСТИЧЕСКИЕ</a:t>
            </a:r>
            <a:r>
              <a:rPr sz="14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КОМПЛЕКСЫ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3773" y="2043366"/>
            <a:ext cx="820419" cy="330835"/>
            <a:chOff x="473773" y="2043366"/>
            <a:chExt cx="820419" cy="330835"/>
          </a:xfrm>
        </p:grpSpPr>
        <p:sp>
          <p:nvSpPr>
            <p:cNvPr id="11" name="object 11"/>
            <p:cNvSpPr/>
            <p:nvPr/>
          </p:nvSpPr>
          <p:spPr>
            <a:xfrm>
              <a:off x="478536" y="2054352"/>
              <a:ext cx="198120" cy="198120"/>
            </a:xfrm>
            <a:custGeom>
              <a:avLst/>
              <a:gdLst/>
              <a:ahLst/>
              <a:cxnLst/>
              <a:rect l="l" t="t" r="r" b="b"/>
              <a:pathLst>
                <a:path w="198120" h="198119">
                  <a:moveTo>
                    <a:pt x="0" y="99059"/>
                  </a:moveTo>
                  <a:lnTo>
                    <a:pt x="99060" y="0"/>
                  </a:lnTo>
                  <a:lnTo>
                    <a:pt x="198120" y="99059"/>
                  </a:lnTo>
                  <a:lnTo>
                    <a:pt x="99060" y="198119"/>
                  </a:lnTo>
                  <a:lnTo>
                    <a:pt x="0" y="99059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854" y="2105390"/>
              <a:ext cx="82834" cy="969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19302" y="2043378"/>
              <a:ext cx="474980" cy="330835"/>
            </a:xfrm>
            <a:custGeom>
              <a:avLst/>
              <a:gdLst/>
              <a:ahLst/>
              <a:cxnLst/>
              <a:rect l="l" t="t" r="r" b="b"/>
              <a:pathLst>
                <a:path w="474980" h="330835">
                  <a:moveTo>
                    <a:pt x="71920" y="71932"/>
                  </a:moveTo>
                  <a:lnTo>
                    <a:pt x="68795" y="68808"/>
                  </a:lnTo>
                  <a:lnTo>
                    <a:pt x="61112" y="68808"/>
                  </a:lnTo>
                  <a:lnTo>
                    <a:pt x="57988" y="71932"/>
                  </a:lnTo>
                  <a:lnTo>
                    <a:pt x="57988" y="75780"/>
                  </a:lnTo>
                  <a:lnTo>
                    <a:pt x="57988" y="201142"/>
                  </a:lnTo>
                  <a:lnTo>
                    <a:pt x="61099" y="204266"/>
                  </a:lnTo>
                  <a:lnTo>
                    <a:pt x="68795" y="204266"/>
                  </a:lnTo>
                  <a:lnTo>
                    <a:pt x="71920" y="201142"/>
                  </a:lnTo>
                  <a:lnTo>
                    <a:pt x="71920" y="71932"/>
                  </a:lnTo>
                  <a:close/>
                </a:path>
                <a:path w="474980" h="330835">
                  <a:moveTo>
                    <a:pt x="106705" y="278003"/>
                  </a:moveTo>
                  <a:lnTo>
                    <a:pt x="104914" y="269113"/>
                  </a:lnTo>
                  <a:lnTo>
                    <a:pt x="100012" y="261848"/>
                  </a:lnTo>
                  <a:lnTo>
                    <a:pt x="92786" y="256984"/>
                  </a:lnTo>
                  <a:lnTo>
                    <a:pt x="92786" y="273075"/>
                  </a:lnTo>
                  <a:lnTo>
                    <a:pt x="92786" y="282917"/>
                  </a:lnTo>
                  <a:lnTo>
                    <a:pt x="88773" y="286931"/>
                  </a:lnTo>
                  <a:lnTo>
                    <a:pt x="78930" y="286931"/>
                  </a:lnTo>
                  <a:lnTo>
                    <a:pt x="74930" y="282917"/>
                  </a:lnTo>
                  <a:lnTo>
                    <a:pt x="74930" y="273075"/>
                  </a:lnTo>
                  <a:lnTo>
                    <a:pt x="78930" y="269074"/>
                  </a:lnTo>
                  <a:lnTo>
                    <a:pt x="88773" y="269074"/>
                  </a:lnTo>
                  <a:lnTo>
                    <a:pt x="92786" y="273075"/>
                  </a:lnTo>
                  <a:lnTo>
                    <a:pt x="92786" y="256984"/>
                  </a:lnTo>
                  <a:lnTo>
                    <a:pt x="83858" y="255143"/>
                  </a:lnTo>
                  <a:lnTo>
                    <a:pt x="74968" y="256946"/>
                  </a:lnTo>
                  <a:lnTo>
                    <a:pt x="67703" y="261848"/>
                  </a:lnTo>
                  <a:lnTo>
                    <a:pt x="62801" y="269113"/>
                  </a:lnTo>
                  <a:lnTo>
                    <a:pt x="61010" y="278003"/>
                  </a:lnTo>
                  <a:lnTo>
                    <a:pt x="62801" y="286893"/>
                  </a:lnTo>
                  <a:lnTo>
                    <a:pt x="67703" y="294157"/>
                  </a:lnTo>
                  <a:lnTo>
                    <a:pt x="74968" y="299059"/>
                  </a:lnTo>
                  <a:lnTo>
                    <a:pt x="83858" y="300863"/>
                  </a:lnTo>
                  <a:lnTo>
                    <a:pt x="92748" y="299059"/>
                  </a:lnTo>
                  <a:lnTo>
                    <a:pt x="100012" y="294157"/>
                  </a:lnTo>
                  <a:lnTo>
                    <a:pt x="104889" y="286931"/>
                  </a:lnTo>
                  <a:lnTo>
                    <a:pt x="106705" y="278003"/>
                  </a:lnTo>
                  <a:close/>
                </a:path>
                <a:path w="474980" h="330835">
                  <a:moveTo>
                    <a:pt x="112547" y="71932"/>
                  </a:moveTo>
                  <a:lnTo>
                    <a:pt x="109435" y="68808"/>
                  </a:lnTo>
                  <a:lnTo>
                    <a:pt x="101739" y="68808"/>
                  </a:lnTo>
                  <a:lnTo>
                    <a:pt x="98628" y="71932"/>
                  </a:lnTo>
                  <a:lnTo>
                    <a:pt x="98628" y="75780"/>
                  </a:lnTo>
                  <a:lnTo>
                    <a:pt x="98628" y="201142"/>
                  </a:lnTo>
                  <a:lnTo>
                    <a:pt x="101739" y="204266"/>
                  </a:lnTo>
                  <a:lnTo>
                    <a:pt x="109435" y="204266"/>
                  </a:lnTo>
                  <a:lnTo>
                    <a:pt x="112547" y="201142"/>
                  </a:lnTo>
                  <a:lnTo>
                    <a:pt x="112547" y="71932"/>
                  </a:lnTo>
                  <a:close/>
                </a:path>
                <a:path w="474980" h="330835">
                  <a:moveTo>
                    <a:pt x="153187" y="71932"/>
                  </a:moveTo>
                  <a:lnTo>
                    <a:pt x="150063" y="68808"/>
                  </a:lnTo>
                  <a:lnTo>
                    <a:pt x="142379" y="68808"/>
                  </a:lnTo>
                  <a:lnTo>
                    <a:pt x="139255" y="71932"/>
                  </a:lnTo>
                  <a:lnTo>
                    <a:pt x="139255" y="201142"/>
                  </a:lnTo>
                  <a:lnTo>
                    <a:pt x="142379" y="204266"/>
                  </a:lnTo>
                  <a:lnTo>
                    <a:pt x="150063" y="204266"/>
                  </a:lnTo>
                  <a:lnTo>
                    <a:pt x="153187" y="201142"/>
                  </a:lnTo>
                  <a:lnTo>
                    <a:pt x="153187" y="197294"/>
                  </a:lnTo>
                  <a:lnTo>
                    <a:pt x="153187" y="71932"/>
                  </a:lnTo>
                  <a:close/>
                </a:path>
                <a:path w="474980" h="330835">
                  <a:moveTo>
                    <a:pt x="193814" y="71932"/>
                  </a:moveTo>
                  <a:lnTo>
                    <a:pt x="190703" y="68808"/>
                  </a:lnTo>
                  <a:lnTo>
                    <a:pt x="183007" y="68808"/>
                  </a:lnTo>
                  <a:lnTo>
                    <a:pt x="179895" y="71932"/>
                  </a:lnTo>
                  <a:lnTo>
                    <a:pt x="179895" y="201142"/>
                  </a:lnTo>
                  <a:lnTo>
                    <a:pt x="183007" y="204266"/>
                  </a:lnTo>
                  <a:lnTo>
                    <a:pt x="190703" y="204266"/>
                  </a:lnTo>
                  <a:lnTo>
                    <a:pt x="193814" y="201142"/>
                  </a:lnTo>
                  <a:lnTo>
                    <a:pt x="193814" y="197294"/>
                  </a:lnTo>
                  <a:lnTo>
                    <a:pt x="193814" y="71932"/>
                  </a:lnTo>
                  <a:close/>
                </a:path>
                <a:path w="474980" h="330835">
                  <a:moveTo>
                    <a:pt x="234454" y="71932"/>
                  </a:moveTo>
                  <a:lnTo>
                    <a:pt x="231343" y="68808"/>
                  </a:lnTo>
                  <a:lnTo>
                    <a:pt x="223647" y="68808"/>
                  </a:lnTo>
                  <a:lnTo>
                    <a:pt x="220522" y="71932"/>
                  </a:lnTo>
                  <a:lnTo>
                    <a:pt x="220522" y="201142"/>
                  </a:lnTo>
                  <a:lnTo>
                    <a:pt x="223647" y="204266"/>
                  </a:lnTo>
                  <a:lnTo>
                    <a:pt x="231343" y="204266"/>
                  </a:lnTo>
                  <a:lnTo>
                    <a:pt x="234454" y="201142"/>
                  </a:lnTo>
                  <a:lnTo>
                    <a:pt x="234454" y="197294"/>
                  </a:lnTo>
                  <a:lnTo>
                    <a:pt x="234454" y="71932"/>
                  </a:lnTo>
                  <a:close/>
                </a:path>
                <a:path w="474980" h="330835">
                  <a:moveTo>
                    <a:pt x="275094" y="71932"/>
                  </a:moveTo>
                  <a:lnTo>
                    <a:pt x="271970" y="68808"/>
                  </a:lnTo>
                  <a:lnTo>
                    <a:pt x="264274" y="68808"/>
                  </a:lnTo>
                  <a:lnTo>
                    <a:pt x="261162" y="71932"/>
                  </a:lnTo>
                  <a:lnTo>
                    <a:pt x="261162" y="201142"/>
                  </a:lnTo>
                  <a:lnTo>
                    <a:pt x="264274" y="204266"/>
                  </a:lnTo>
                  <a:lnTo>
                    <a:pt x="271970" y="204266"/>
                  </a:lnTo>
                  <a:lnTo>
                    <a:pt x="275094" y="201142"/>
                  </a:lnTo>
                  <a:lnTo>
                    <a:pt x="275094" y="197294"/>
                  </a:lnTo>
                  <a:lnTo>
                    <a:pt x="275094" y="71932"/>
                  </a:lnTo>
                  <a:close/>
                </a:path>
                <a:path w="474980" h="330835">
                  <a:moveTo>
                    <a:pt x="408482" y="278003"/>
                  </a:moveTo>
                  <a:lnTo>
                    <a:pt x="406692" y="269113"/>
                  </a:lnTo>
                  <a:lnTo>
                    <a:pt x="401789" y="261848"/>
                  </a:lnTo>
                  <a:lnTo>
                    <a:pt x="394550" y="256971"/>
                  </a:lnTo>
                  <a:lnTo>
                    <a:pt x="394550" y="273075"/>
                  </a:lnTo>
                  <a:lnTo>
                    <a:pt x="394550" y="282917"/>
                  </a:lnTo>
                  <a:lnTo>
                    <a:pt x="390550" y="286931"/>
                  </a:lnTo>
                  <a:lnTo>
                    <a:pt x="380707" y="286931"/>
                  </a:lnTo>
                  <a:lnTo>
                    <a:pt x="376707" y="282917"/>
                  </a:lnTo>
                  <a:lnTo>
                    <a:pt x="376707" y="273075"/>
                  </a:lnTo>
                  <a:lnTo>
                    <a:pt x="380707" y="269074"/>
                  </a:lnTo>
                  <a:lnTo>
                    <a:pt x="390550" y="269074"/>
                  </a:lnTo>
                  <a:lnTo>
                    <a:pt x="394550" y="273075"/>
                  </a:lnTo>
                  <a:lnTo>
                    <a:pt x="394550" y="256971"/>
                  </a:lnTo>
                  <a:lnTo>
                    <a:pt x="385635" y="255143"/>
                  </a:lnTo>
                  <a:lnTo>
                    <a:pt x="376745" y="256946"/>
                  </a:lnTo>
                  <a:lnTo>
                    <a:pt x="369481" y="261848"/>
                  </a:lnTo>
                  <a:lnTo>
                    <a:pt x="364578" y="269113"/>
                  </a:lnTo>
                  <a:lnTo>
                    <a:pt x="362775" y="278003"/>
                  </a:lnTo>
                  <a:lnTo>
                    <a:pt x="364578" y="286893"/>
                  </a:lnTo>
                  <a:lnTo>
                    <a:pt x="369481" y="294157"/>
                  </a:lnTo>
                  <a:lnTo>
                    <a:pt x="376745" y="299059"/>
                  </a:lnTo>
                  <a:lnTo>
                    <a:pt x="385635" y="300863"/>
                  </a:lnTo>
                  <a:lnTo>
                    <a:pt x="394512" y="299059"/>
                  </a:lnTo>
                  <a:lnTo>
                    <a:pt x="401789" y="294157"/>
                  </a:lnTo>
                  <a:lnTo>
                    <a:pt x="406666" y="286931"/>
                  </a:lnTo>
                  <a:lnTo>
                    <a:pt x="408482" y="278003"/>
                  </a:lnTo>
                  <a:close/>
                </a:path>
                <a:path w="474980" h="330835">
                  <a:moveTo>
                    <a:pt x="474497" y="278892"/>
                  </a:moveTo>
                  <a:lnTo>
                    <a:pt x="474484" y="247815"/>
                  </a:lnTo>
                  <a:lnTo>
                    <a:pt x="474484" y="239217"/>
                  </a:lnTo>
                  <a:lnTo>
                    <a:pt x="474484" y="236994"/>
                  </a:lnTo>
                  <a:lnTo>
                    <a:pt x="471373" y="233883"/>
                  </a:lnTo>
                  <a:lnTo>
                    <a:pt x="463346" y="233883"/>
                  </a:lnTo>
                  <a:lnTo>
                    <a:pt x="463346" y="205511"/>
                  </a:lnTo>
                  <a:lnTo>
                    <a:pt x="463346" y="186918"/>
                  </a:lnTo>
                  <a:lnTo>
                    <a:pt x="463346" y="163271"/>
                  </a:lnTo>
                  <a:lnTo>
                    <a:pt x="462076" y="146608"/>
                  </a:lnTo>
                  <a:lnTo>
                    <a:pt x="460565" y="140157"/>
                  </a:lnTo>
                  <a:lnTo>
                    <a:pt x="460565" y="247815"/>
                  </a:lnTo>
                  <a:lnTo>
                    <a:pt x="460565" y="278892"/>
                  </a:lnTo>
                  <a:lnTo>
                    <a:pt x="438315" y="278892"/>
                  </a:lnTo>
                  <a:lnTo>
                    <a:pt x="438340" y="278003"/>
                  </a:lnTo>
                  <a:lnTo>
                    <a:pt x="437692" y="269748"/>
                  </a:lnTo>
                  <a:lnTo>
                    <a:pt x="435825" y="261912"/>
                  </a:lnTo>
                  <a:lnTo>
                    <a:pt x="432828" y="254558"/>
                  </a:lnTo>
                  <a:lnTo>
                    <a:pt x="428802" y="247815"/>
                  </a:lnTo>
                  <a:lnTo>
                    <a:pt x="460565" y="247815"/>
                  </a:lnTo>
                  <a:lnTo>
                    <a:pt x="460565" y="140157"/>
                  </a:lnTo>
                  <a:lnTo>
                    <a:pt x="458304" y="130505"/>
                  </a:lnTo>
                  <a:lnTo>
                    <a:pt x="406336" y="48031"/>
                  </a:lnTo>
                  <a:lnTo>
                    <a:pt x="381812" y="44742"/>
                  </a:lnTo>
                  <a:lnTo>
                    <a:pt x="389966" y="48971"/>
                  </a:lnTo>
                  <a:lnTo>
                    <a:pt x="432168" y="108839"/>
                  </a:lnTo>
                  <a:lnTo>
                    <a:pt x="439623" y="121348"/>
                  </a:lnTo>
                  <a:lnTo>
                    <a:pt x="445020" y="134708"/>
                  </a:lnTo>
                  <a:lnTo>
                    <a:pt x="448310" y="148755"/>
                  </a:lnTo>
                  <a:lnTo>
                    <a:pt x="449414" y="163271"/>
                  </a:lnTo>
                  <a:lnTo>
                    <a:pt x="449414" y="172986"/>
                  </a:lnTo>
                  <a:lnTo>
                    <a:pt x="449414" y="186918"/>
                  </a:lnTo>
                  <a:lnTo>
                    <a:pt x="449414" y="205511"/>
                  </a:lnTo>
                  <a:lnTo>
                    <a:pt x="429907" y="205511"/>
                  </a:lnTo>
                  <a:lnTo>
                    <a:pt x="429907" y="186918"/>
                  </a:lnTo>
                  <a:lnTo>
                    <a:pt x="449414" y="186918"/>
                  </a:lnTo>
                  <a:lnTo>
                    <a:pt x="449414" y="172986"/>
                  </a:lnTo>
                  <a:lnTo>
                    <a:pt x="419087" y="172986"/>
                  </a:lnTo>
                  <a:lnTo>
                    <a:pt x="415975" y="176098"/>
                  </a:lnTo>
                  <a:lnTo>
                    <a:pt x="415975" y="216331"/>
                  </a:lnTo>
                  <a:lnTo>
                    <a:pt x="419087" y="219456"/>
                  </a:lnTo>
                  <a:lnTo>
                    <a:pt x="449414" y="219456"/>
                  </a:lnTo>
                  <a:lnTo>
                    <a:pt x="449414" y="233883"/>
                  </a:lnTo>
                  <a:lnTo>
                    <a:pt x="424408" y="233883"/>
                  </a:lnTo>
                  <a:lnTo>
                    <a:pt x="424408" y="278003"/>
                  </a:lnTo>
                  <a:lnTo>
                    <a:pt x="421360" y="293090"/>
                  </a:lnTo>
                  <a:lnTo>
                    <a:pt x="413042" y="305409"/>
                  </a:lnTo>
                  <a:lnTo>
                    <a:pt x="400710" y="313728"/>
                  </a:lnTo>
                  <a:lnTo>
                    <a:pt x="385635" y="316788"/>
                  </a:lnTo>
                  <a:lnTo>
                    <a:pt x="370547" y="313728"/>
                  </a:lnTo>
                  <a:lnTo>
                    <a:pt x="358228" y="305409"/>
                  </a:lnTo>
                  <a:lnTo>
                    <a:pt x="349910" y="293090"/>
                  </a:lnTo>
                  <a:lnTo>
                    <a:pt x="346849" y="278003"/>
                  </a:lnTo>
                  <a:lnTo>
                    <a:pt x="349910" y="262915"/>
                  </a:lnTo>
                  <a:lnTo>
                    <a:pt x="358228" y="250583"/>
                  </a:lnTo>
                  <a:lnTo>
                    <a:pt x="362343" y="247815"/>
                  </a:lnTo>
                  <a:lnTo>
                    <a:pt x="370547" y="242265"/>
                  </a:lnTo>
                  <a:lnTo>
                    <a:pt x="385635" y="239217"/>
                  </a:lnTo>
                  <a:lnTo>
                    <a:pt x="400710" y="242265"/>
                  </a:lnTo>
                  <a:lnTo>
                    <a:pt x="413042" y="250583"/>
                  </a:lnTo>
                  <a:lnTo>
                    <a:pt x="421360" y="262915"/>
                  </a:lnTo>
                  <a:lnTo>
                    <a:pt x="424408" y="278003"/>
                  </a:lnTo>
                  <a:lnTo>
                    <a:pt x="424408" y="233883"/>
                  </a:lnTo>
                  <a:lnTo>
                    <a:pt x="414426" y="233883"/>
                  </a:lnTo>
                  <a:lnTo>
                    <a:pt x="407924" y="230251"/>
                  </a:lnTo>
                  <a:lnTo>
                    <a:pt x="400900" y="227545"/>
                  </a:lnTo>
                  <a:lnTo>
                    <a:pt x="393446" y="225869"/>
                  </a:lnTo>
                  <a:lnTo>
                    <a:pt x="385635" y="225285"/>
                  </a:lnTo>
                  <a:lnTo>
                    <a:pt x="377812" y="225869"/>
                  </a:lnTo>
                  <a:lnTo>
                    <a:pt x="370357" y="227545"/>
                  </a:lnTo>
                  <a:lnTo>
                    <a:pt x="363334" y="230251"/>
                  </a:lnTo>
                  <a:lnTo>
                    <a:pt x="356831" y="233883"/>
                  </a:lnTo>
                  <a:lnTo>
                    <a:pt x="321843" y="233883"/>
                  </a:lnTo>
                  <a:lnTo>
                    <a:pt x="321843" y="44742"/>
                  </a:lnTo>
                  <a:lnTo>
                    <a:pt x="381812" y="44742"/>
                  </a:lnTo>
                  <a:lnTo>
                    <a:pt x="403377" y="44742"/>
                  </a:lnTo>
                  <a:lnTo>
                    <a:pt x="399808" y="40792"/>
                  </a:lnTo>
                  <a:lnTo>
                    <a:pt x="391845" y="35382"/>
                  </a:lnTo>
                  <a:lnTo>
                    <a:pt x="382828" y="31991"/>
                  </a:lnTo>
                  <a:lnTo>
                    <a:pt x="373164" y="30822"/>
                  </a:lnTo>
                  <a:lnTo>
                    <a:pt x="321843" y="30822"/>
                  </a:lnTo>
                  <a:lnTo>
                    <a:pt x="321843" y="3111"/>
                  </a:lnTo>
                  <a:lnTo>
                    <a:pt x="318731" y="0"/>
                  </a:lnTo>
                  <a:lnTo>
                    <a:pt x="275183" y="0"/>
                  </a:lnTo>
                  <a:lnTo>
                    <a:pt x="272072" y="3111"/>
                  </a:lnTo>
                  <a:lnTo>
                    <a:pt x="272059" y="10807"/>
                  </a:lnTo>
                  <a:lnTo>
                    <a:pt x="275183" y="13931"/>
                  </a:lnTo>
                  <a:lnTo>
                    <a:pt x="307911" y="13931"/>
                  </a:lnTo>
                  <a:lnTo>
                    <a:pt x="307911" y="30822"/>
                  </a:lnTo>
                  <a:lnTo>
                    <a:pt x="115671" y="30822"/>
                  </a:lnTo>
                  <a:lnTo>
                    <a:pt x="112547" y="33934"/>
                  </a:lnTo>
                  <a:lnTo>
                    <a:pt x="112547" y="41630"/>
                  </a:lnTo>
                  <a:lnTo>
                    <a:pt x="115671" y="44742"/>
                  </a:lnTo>
                  <a:lnTo>
                    <a:pt x="307911" y="44754"/>
                  </a:lnTo>
                  <a:lnTo>
                    <a:pt x="307911" y="233883"/>
                  </a:lnTo>
                  <a:lnTo>
                    <a:pt x="122631" y="233883"/>
                  </a:lnTo>
                  <a:lnTo>
                    <a:pt x="122631" y="278003"/>
                  </a:lnTo>
                  <a:lnTo>
                    <a:pt x="119583" y="293090"/>
                  </a:lnTo>
                  <a:lnTo>
                    <a:pt x="111264" y="305409"/>
                  </a:lnTo>
                  <a:lnTo>
                    <a:pt x="98933" y="313728"/>
                  </a:lnTo>
                  <a:lnTo>
                    <a:pt x="83858" y="316788"/>
                  </a:lnTo>
                  <a:lnTo>
                    <a:pt x="68783" y="313728"/>
                  </a:lnTo>
                  <a:lnTo>
                    <a:pt x="56451" y="305409"/>
                  </a:lnTo>
                  <a:lnTo>
                    <a:pt x="48133" y="293090"/>
                  </a:lnTo>
                  <a:lnTo>
                    <a:pt x="45262" y="278892"/>
                  </a:lnTo>
                  <a:lnTo>
                    <a:pt x="45072" y="278003"/>
                  </a:lnTo>
                  <a:lnTo>
                    <a:pt x="48133" y="262915"/>
                  </a:lnTo>
                  <a:lnTo>
                    <a:pt x="56451" y="250583"/>
                  </a:lnTo>
                  <a:lnTo>
                    <a:pt x="60566" y="247815"/>
                  </a:lnTo>
                  <a:lnTo>
                    <a:pt x="68783" y="242265"/>
                  </a:lnTo>
                  <a:lnTo>
                    <a:pt x="83858" y="239217"/>
                  </a:lnTo>
                  <a:lnTo>
                    <a:pt x="98933" y="242265"/>
                  </a:lnTo>
                  <a:lnTo>
                    <a:pt x="111264" y="250583"/>
                  </a:lnTo>
                  <a:lnTo>
                    <a:pt x="119583" y="262915"/>
                  </a:lnTo>
                  <a:lnTo>
                    <a:pt x="122631" y="278003"/>
                  </a:lnTo>
                  <a:lnTo>
                    <a:pt x="122631" y="233883"/>
                  </a:lnTo>
                  <a:lnTo>
                    <a:pt x="112649" y="233883"/>
                  </a:lnTo>
                  <a:lnTo>
                    <a:pt x="106146" y="230251"/>
                  </a:lnTo>
                  <a:lnTo>
                    <a:pt x="99136" y="227545"/>
                  </a:lnTo>
                  <a:lnTo>
                    <a:pt x="91668" y="225869"/>
                  </a:lnTo>
                  <a:lnTo>
                    <a:pt x="83858" y="225285"/>
                  </a:lnTo>
                  <a:lnTo>
                    <a:pt x="76047" y="225869"/>
                  </a:lnTo>
                  <a:lnTo>
                    <a:pt x="68580" y="227545"/>
                  </a:lnTo>
                  <a:lnTo>
                    <a:pt x="61556" y="230251"/>
                  </a:lnTo>
                  <a:lnTo>
                    <a:pt x="55067" y="233883"/>
                  </a:lnTo>
                  <a:lnTo>
                    <a:pt x="40690" y="233883"/>
                  </a:lnTo>
                  <a:lnTo>
                    <a:pt x="40690" y="247815"/>
                  </a:lnTo>
                  <a:lnTo>
                    <a:pt x="36664" y="254558"/>
                  </a:lnTo>
                  <a:lnTo>
                    <a:pt x="33667" y="261912"/>
                  </a:lnTo>
                  <a:lnTo>
                    <a:pt x="31800" y="269748"/>
                  </a:lnTo>
                  <a:lnTo>
                    <a:pt x="31153" y="278003"/>
                  </a:lnTo>
                  <a:lnTo>
                    <a:pt x="31178" y="278892"/>
                  </a:lnTo>
                  <a:lnTo>
                    <a:pt x="13931" y="278892"/>
                  </a:lnTo>
                  <a:lnTo>
                    <a:pt x="13931" y="247815"/>
                  </a:lnTo>
                  <a:lnTo>
                    <a:pt x="40690" y="247815"/>
                  </a:lnTo>
                  <a:lnTo>
                    <a:pt x="40690" y="233883"/>
                  </a:lnTo>
                  <a:lnTo>
                    <a:pt x="25158" y="233883"/>
                  </a:lnTo>
                  <a:lnTo>
                    <a:pt x="25158" y="44742"/>
                  </a:lnTo>
                  <a:lnTo>
                    <a:pt x="95504" y="44742"/>
                  </a:lnTo>
                  <a:lnTo>
                    <a:pt x="98628" y="41630"/>
                  </a:lnTo>
                  <a:lnTo>
                    <a:pt x="98628" y="33934"/>
                  </a:lnTo>
                  <a:lnTo>
                    <a:pt x="95504" y="30822"/>
                  </a:lnTo>
                  <a:lnTo>
                    <a:pt x="25158" y="30822"/>
                  </a:lnTo>
                  <a:lnTo>
                    <a:pt x="25158" y="13931"/>
                  </a:lnTo>
                  <a:lnTo>
                    <a:pt x="255016" y="13931"/>
                  </a:lnTo>
                  <a:lnTo>
                    <a:pt x="258140" y="10807"/>
                  </a:lnTo>
                  <a:lnTo>
                    <a:pt x="258140" y="3111"/>
                  </a:lnTo>
                  <a:lnTo>
                    <a:pt x="255016" y="0"/>
                  </a:lnTo>
                  <a:lnTo>
                    <a:pt x="14351" y="0"/>
                  </a:lnTo>
                  <a:lnTo>
                    <a:pt x="11239" y="3111"/>
                  </a:lnTo>
                  <a:lnTo>
                    <a:pt x="11239" y="233883"/>
                  </a:lnTo>
                  <a:lnTo>
                    <a:pt x="3124" y="233883"/>
                  </a:lnTo>
                  <a:lnTo>
                    <a:pt x="0" y="236994"/>
                  </a:lnTo>
                  <a:lnTo>
                    <a:pt x="0" y="289699"/>
                  </a:lnTo>
                  <a:lnTo>
                    <a:pt x="3124" y="292823"/>
                  </a:lnTo>
                  <a:lnTo>
                    <a:pt x="33286" y="292823"/>
                  </a:lnTo>
                  <a:lnTo>
                    <a:pt x="40525" y="307975"/>
                  </a:lnTo>
                  <a:lnTo>
                    <a:pt x="52006" y="319976"/>
                  </a:lnTo>
                  <a:lnTo>
                    <a:pt x="66763" y="327875"/>
                  </a:lnTo>
                  <a:lnTo>
                    <a:pt x="83858" y="330720"/>
                  </a:lnTo>
                  <a:lnTo>
                    <a:pt x="100952" y="327875"/>
                  </a:lnTo>
                  <a:lnTo>
                    <a:pt x="115709" y="319976"/>
                  </a:lnTo>
                  <a:lnTo>
                    <a:pt x="118757" y="316788"/>
                  </a:lnTo>
                  <a:lnTo>
                    <a:pt x="127190" y="307975"/>
                  </a:lnTo>
                  <a:lnTo>
                    <a:pt x="134429" y="292823"/>
                  </a:lnTo>
                  <a:lnTo>
                    <a:pt x="227164" y="292823"/>
                  </a:lnTo>
                  <a:lnTo>
                    <a:pt x="230276" y="289699"/>
                  </a:lnTo>
                  <a:lnTo>
                    <a:pt x="230276" y="282003"/>
                  </a:lnTo>
                  <a:lnTo>
                    <a:pt x="227164" y="278892"/>
                  </a:lnTo>
                  <a:lnTo>
                    <a:pt x="136550" y="278892"/>
                  </a:lnTo>
                  <a:lnTo>
                    <a:pt x="136563" y="278003"/>
                  </a:lnTo>
                  <a:lnTo>
                    <a:pt x="135915" y="269748"/>
                  </a:lnTo>
                  <a:lnTo>
                    <a:pt x="134048" y="261912"/>
                  </a:lnTo>
                  <a:lnTo>
                    <a:pt x="131051" y="254558"/>
                  </a:lnTo>
                  <a:lnTo>
                    <a:pt x="127025" y="247815"/>
                  </a:lnTo>
                  <a:lnTo>
                    <a:pt x="342468" y="247815"/>
                  </a:lnTo>
                  <a:lnTo>
                    <a:pt x="338442" y="254558"/>
                  </a:lnTo>
                  <a:lnTo>
                    <a:pt x="335445" y="261912"/>
                  </a:lnTo>
                  <a:lnTo>
                    <a:pt x="333578" y="269748"/>
                  </a:lnTo>
                  <a:lnTo>
                    <a:pt x="332930" y="278003"/>
                  </a:lnTo>
                  <a:lnTo>
                    <a:pt x="332943" y="278892"/>
                  </a:lnTo>
                  <a:lnTo>
                    <a:pt x="243395" y="278892"/>
                  </a:lnTo>
                  <a:lnTo>
                    <a:pt x="240271" y="282003"/>
                  </a:lnTo>
                  <a:lnTo>
                    <a:pt x="240271" y="289699"/>
                  </a:lnTo>
                  <a:lnTo>
                    <a:pt x="243395" y="292823"/>
                  </a:lnTo>
                  <a:lnTo>
                    <a:pt x="335064" y="292823"/>
                  </a:lnTo>
                  <a:lnTo>
                    <a:pt x="342303" y="307975"/>
                  </a:lnTo>
                  <a:lnTo>
                    <a:pt x="353783" y="319976"/>
                  </a:lnTo>
                  <a:lnTo>
                    <a:pt x="368541" y="327875"/>
                  </a:lnTo>
                  <a:lnTo>
                    <a:pt x="385635" y="330720"/>
                  </a:lnTo>
                  <a:lnTo>
                    <a:pt x="402729" y="327875"/>
                  </a:lnTo>
                  <a:lnTo>
                    <a:pt x="417487" y="319976"/>
                  </a:lnTo>
                  <a:lnTo>
                    <a:pt x="420522" y="316788"/>
                  </a:lnTo>
                  <a:lnTo>
                    <a:pt x="428955" y="307975"/>
                  </a:lnTo>
                  <a:lnTo>
                    <a:pt x="436206" y="292823"/>
                  </a:lnTo>
                  <a:lnTo>
                    <a:pt x="471373" y="292823"/>
                  </a:lnTo>
                  <a:lnTo>
                    <a:pt x="474497" y="289699"/>
                  </a:lnTo>
                  <a:lnTo>
                    <a:pt x="474497" y="278892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54901" y="2602801"/>
            <a:ext cx="6143625" cy="329565"/>
            <a:chOff x="354901" y="2602801"/>
            <a:chExt cx="6143625" cy="329565"/>
          </a:xfrm>
        </p:grpSpPr>
        <p:sp>
          <p:nvSpPr>
            <p:cNvPr id="15" name="object 15"/>
            <p:cNvSpPr/>
            <p:nvPr/>
          </p:nvSpPr>
          <p:spPr>
            <a:xfrm>
              <a:off x="359663" y="2607564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6134100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6134100" y="320040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43238" y="2607564"/>
              <a:ext cx="315595" cy="262255"/>
            </a:xfrm>
            <a:custGeom>
              <a:avLst/>
              <a:gdLst/>
              <a:ahLst/>
              <a:cxnLst/>
              <a:rect l="l" t="t" r="r" b="b"/>
              <a:pathLst>
                <a:path w="315595" h="262255">
                  <a:moveTo>
                    <a:pt x="211137" y="0"/>
                  </a:moveTo>
                  <a:lnTo>
                    <a:pt x="104343" y="0"/>
                  </a:lnTo>
                  <a:lnTo>
                    <a:pt x="0" y="104355"/>
                  </a:lnTo>
                  <a:lnTo>
                    <a:pt x="157734" y="262128"/>
                  </a:lnTo>
                  <a:lnTo>
                    <a:pt x="315468" y="104355"/>
                  </a:lnTo>
                  <a:lnTo>
                    <a:pt x="211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47816" y="2714244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9663" y="2607564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0" y="0"/>
                  </a:moveTo>
                  <a:lnTo>
                    <a:pt x="6134100" y="0"/>
                  </a:lnTo>
                  <a:lnTo>
                    <a:pt x="6134100" y="320040"/>
                  </a:lnTo>
                  <a:lnTo>
                    <a:pt x="0" y="32004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54901" y="2602801"/>
            <a:ext cx="6143625" cy="3295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470"/>
              </a:spcBef>
            </a:pPr>
            <a:r>
              <a:rPr sz="1200" b="1" spc="70" dirty="0">
                <a:latin typeface="Trebuchet MS"/>
                <a:cs typeface="Trebuchet MS"/>
              </a:rPr>
              <a:t>Центр</a:t>
            </a:r>
            <a:r>
              <a:rPr sz="1200" b="1" spc="5" dirty="0">
                <a:latin typeface="Trebuchet MS"/>
                <a:cs typeface="Trebuchet MS"/>
              </a:rPr>
              <a:t> </a:t>
            </a:r>
            <a:r>
              <a:rPr sz="1200" b="1" spc="50" dirty="0">
                <a:latin typeface="Trebuchet MS"/>
                <a:cs typeface="Trebuchet MS"/>
              </a:rPr>
              <a:t>обеспечения</a:t>
            </a:r>
            <a:r>
              <a:rPr sz="1200" b="1" spc="5" dirty="0">
                <a:latin typeface="Trebuchet MS"/>
                <a:cs typeface="Trebuchet MS"/>
              </a:rPr>
              <a:t> </a:t>
            </a:r>
            <a:r>
              <a:rPr sz="1200" b="1" spc="55" dirty="0">
                <a:latin typeface="Trebuchet MS"/>
                <a:cs typeface="Trebuchet MS"/>
              </a:rPr>
              <a:t>омниканальной </a:t>
            </a:r>
            <a:r>
              <a:rPr sz="1200" b="1" spc="50" dirty="0">
                <a:latin typeface="Trebuchet MS"/>
                <a:cs typeface="Trebuchet MS"/>
              </a:rPr>
              <a:t>торговли</a:t>
            </a:r>
            <a:r>
              <a:rPr sz="1200" b="1" spc="30" dirty="0">
                <a:latin typeface="Trebuchet MS"/>
                <a:cs typeface="Trebuchet MS"/>
              </a:rPr>
              <a:t> </a:t>
            </a:r>
            <a:r>
              <a:rPr sz="1200" b="1" spc="45" dirty="0">
                <a:latin typeface="Arial"/>
                <a:cs typeface="Arial"/>
              </a:rPr>
              <a:t>Wildberries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8490" y="3034458"/>
            <a:ext cx="4653915" cy="2146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ит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нду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ка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95" dirty="0">
                <a:latin typeface="Tahoma"/>
                <a:cs typeface="Tahoma"/>
              </a:rPr>
              <a:t>3</a:t>
            </a:r>
            <a:r>
              <a:rPr sz="1200" spc="100" dirty="0">
                <a:latin typeface="Tahoma"/>
                <a:cs typeface="Tahoma"/>
              </a:rPr>
              <a:t>0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га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120" dirty="0">
                <a:latin typeface="Tahoma"/>
                <a:cs typeface="Tahoma"/>
              </a:rPr>
              <a:t>1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125" dirty="0">
                <a:latin typeface="Tahoma"/>
                <a:cs typeface="Tahoma"/>
              </a:rPr>
              <a:t>0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45" dirty="0">
                <a:latin typeface="Tahoma"/>
                <a:cs typeface="Tahoma"/>
              </a:rPr>
              <a:t>в</a:t>
            </a:r>
            <a:r>
              <a:rPr sz="1200" spc="-25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м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212000"/>
              </a:lnSpc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</a:t>
            </a:r>
            <a:r>
              <a:rPr sz="1200" spc="60" dirty="0">
                <a:latin typeface="Tahoma"/>
                <a:cs typeface="Tahoma"/>
              </a:rPr>
              <a:t>ем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5" dirty="0">
                <a:latin typeface="Tahoma"/>
                <a:cs typeface="Tahoma"/>
              </a:rPr>
              <a:t>е</a:t>
            </a:r>
            <a:r>
              <a:rPr sz="1200" spc="75" dirty="0">
                <a:latin typeface="Tahoma"/>
                <a:cs typeface="Tahoma"/>
              </a:rPr>
              <a:t>м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ций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95" dirty="0">
                <a:latin typeface="Tahoma"/>
                <a:cs typeface="Tahoma"/>
              </a:rPr>
              <a:t>8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  </a:t>
            </a:r>
            <a:r>
              <a:rPr sz="1200" spc="15" dirty="0">
                <a:latin typeface="Tahoma"/>
                <a:cs typeface="Tahoma"/>
              </a:rPr>
              <a:t>Потенциальное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количество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созданных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рабочих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мест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90" dirty="0">
                <a:latin typeface="Tahoma"/>
                <a:cs typeface="Tahoma"/>
              </a:rPr>
              <a:t>5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тыс.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ед.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Сроки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ввода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эксплуатацию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25" dirty="0">
                <a:latin typeface="Tahoma"/>
                <a:cs typeface="Tahoma"/>
              </a:rPr>
              <a:t>третий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квартал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2023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8490" y="5776897"/>
            <a:ext cx="3380104" cy="137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5" dirty="0">
                <a:latin typeface="Tahoma"/>
                <a:cs typeface="Tahoma"/>
              </a:rPr>
              <a:t>но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й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85" dirty="0">
                <a:latin typeface="Tahoma"/>
                <a:cs typeface="Tahoma"/>
              </a:rPr>
              <a:t>28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7</a:t>
            </a:r>
            <a:r>
              <a:rPr sz="1200" spc="85" dirty="0">
                <a:latin typeface="Tahoma"/>
                <a:cs typeface="Tahoma"/>
              </a:rPr>
              <a:t>26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м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212000"/>
              </a:lnSpc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</a:t>
            </a:r>
            <a:r>
              <a:rPr sz="1200" spc="60" dirty="0">
                <a:latin typeface="Tahoma"/>
                <a:cs typeface="Tahoma"/>
              </a:rPr>
              <a:t>ем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ций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-120" dirty="0">
                <a:latin typeface="Tahoma"/>
                <a:cs typeface="Tahoma"/>
              </a:rPr>
              <a:t>1</a:t>
            </a:r>
            <a:r>
              <a:rPr sz="1200" spc="-65" dirty="0">
                <a:latin typeface="Tahoma"/>
                <a:cs typeface="Tahoma"/>
              </a:rPr>
              <a:t>,</a:t>
            </a:r>
            <a:r>
              <a:rPr sz="1200" spc="-110" dirty="0">
                <a:latin typeface="Tahoma"/>
                <a:cs typeface="Tahoma"/>
              </a:rPr>
              <a:t>1 </a:t>
            </a: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  </a:t>
            </a:r>
            <a:r>
              <a:rPr sz="1200" spc="20" dirty="0">
                <a:latin typeface="Tahoma"/>
                <a:cs typeface="Tahoma"/>
              </a:rPr>
              <a:t>Количество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созданных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рабочих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мест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100" dirty="0">
                <a:latin typeface="Microsoft Sans Serif"/>
                <a:cs typeface="Microsoft Sans Serif"/>
              </a:rPr>
              <a:t>800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5" dirty="0">
                <a:latin typeface="Tahoma"/>
                <a:cs typeface="Tahoma"/>
              </a:rPr>
              <a:t>ед.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8490" y="7720759"/>
            <a:ext cx="335597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Tahoma"/>
                <a:cs typeface="Tahoma"/>
              </a:rPr>
              <a:t>г</a:t>
            </a:r>
            <a:r>
              <a:rPr sz="1200" spc="-5" dirty="0">
                <a:latin typeface="Tahoma"/>
                <a:cs typeface="Tahoma"/>
              </a:rPr>
              <a:t>.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ое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120" dirty="0">
                <a:latin typeface="Tahoma"/>
                <a:cs typeface="Tahoma"/>
              </a:rPr>
              <a:t>11 </a:t>
            </a:r>
            <a:r>
              <a:rPr sz="1200" spc="15" dirty="0">
                <a:latin typeface="Tahoma"/>
                <a:cs typeface="Tahoma"/>
              </a:rPr>
              <a:t>га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</a:t>
            </a:r>
            <a:r>
              <a:rPr sz="1200" spc="60" dirty="0">
                <a:latin typeface="Tahoma"/>
                <a:cs typeface="Tahoma"/>
              </a:rPr>
              <a:t>ем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ций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05" dirty="0">
                <a:latin typeface="Microsoft Sans Serif"/>
                <a:cs typeface="Microsoft Sans Serif"/>
              </a:rPr>
              <a:t>-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120" dirty="0">
                <a:latin typeface="Tahoma"/>
                <a:cs typeface="Tahoma"/>
              </a:rPr>
              <a:t>1</a:t>
            </a:r>
            <a:r>
              <a:rPr sz="1200" spc="-20" dirty="0">
                <a:latin typeface="Tahoma"/>
                <a:cs typeface="Tahoma"/>
              </a:rPr>
              <a:t>,7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4901" y="5310949"/>
            <a:ext cx="6143625" cy="329565"/>
            <a:chOff x="354901" y="5310949"/>
            <a:chExt cx="6143625" cy="329565"/>
          </a:xfrm>
        </p:grpSpPr>
        <p:sp>
          <p:nvSpPr>
            <p:cNvPr id="24" name="object 24"/>
            <p:cNvSpPr/>
            <p:nvPr/>
          </p:nvSpPr>
          <p:spPr>
            <a:xfrm>
              <a:off x="359663" y="5315711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6134100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6134100" y="320039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43238" y="5315711"/>
              <a:ext cx="315595" cy="262255"/>
            </a:xfrm>
            <a:custGeom>
              <a:avLst/>
              <a:gdLst/>
              <a:ahLst/>
              <a:cxnLst/>
              <a:rect l="l" t="t" r="r" b="b"/>
              <a:pathLst>
                <a:path w="315595" h="262254">
                  <a:moveTo>
                    <a:pt x="211137" y="0"/>
                  </a:moveTo>
                  <a:lnTo>
                    <a:pt x="104343" y="0"/>
                  </a:lnTo>
                  <a:lnTo>
                    <a:pt x="0" y="104355"/>
                  </a:lnTo>
                  <a:lnTo>
                    <a:pt x="157734" y="262128"/>
                  </a:lnTo>
                  <a:lnTo>
                    <a:pt x="315468" y="104355"/>
                  </a:lnTo>
                  <a:lnTo>
                    <a:pt x="211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47816" y="542239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9663" y="5315711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0" y="0"/>
                  </a:moveTo>
                  <a:lnTo>
                    <a:pt x="6134100" y="0"/>
                  </a:lnTo>
                  <a:lnTo>
                    <a:pt x="6134100" y="320039"/>
                  </a:lnTo>
                  <a:lnTo>
                    <a:pt x="0" y="3200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54901" y="5310949"/>
            <a:ext cx="6143625" cy="32956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465"/>
              </a:spcBef>
            </a:pPr>
            <a:r>
              <a:rPr sz="1200" b="1" spc="55" dirty="0">
                <a:latin typeface="Trebuchet MS"/>
                <a:cs typeface="Trebuchet MS"/>
              </a:rPr>
              <a:t>Распределительный</a:t>
            </a:r>
            <a:r>
              <a:rPr sz="1200" b="1" dirty="0">
                <a:latin typeface="Trebuchet MS"/>
                <a:cs typeface="Trebuchet MS"/>
              </a:rPr>
              <a:t> </a:t>
            </a:r>
            <a:r>
              <a:rPr sz="1200" b="1" spc="55" dirty="0">
                <a:latin typeface="Trebuchet MS"/>
                <a:cs typeface="Trebuchet MS"/>
              </a:rPr>
              <a:t>центр</a:t>
            </a:r>
            <a:r>
              <a:rPr sz="1200" b="1" spc="10" dirty="0">
                <a:latin typeface="Trebuchet MS"/>
                <a:cs typeface="Trebuchet MS"/>
              </a:rPr>
              <a:t> </a:t>
            </a:r>
            <a:r>
              <a:rPr sz="1200" b="1" spc="30" dirty="0">
                <a:latin typeface="Trebuchet MS"/>
                <a:cs typeface="Trebuchet MS"/>
              </a:rPr>
              <a:t>для</a:t>
            </a:r>
            <a:r>
              <a:rPr sz="1200" b="1" spc="15" dirty="0">
                <a:latin typeface="Trebuchet MS"/>
                <a:cs typeface="Trebuchet MS"/>
              </a:rPr>
              <a:t> </a:t>
            </a:r>
            <a:r>
              <a:rPr sz="1200" b="1" spc="110" dirty="0">
                <a:latin typeface="Trebuchet MS"/>
                <a:cs typeface="Trebuchet MS"/>
              </a:rPr>
              <a:t>X5</a:t>
            </a:r>
            <a:r>
              <a:rPr sz="1200" b="1" spc="-20" dirty="0">
                <a:latin typeface="Trebuchet MS"/>
                <a:cs typeface="Trebuchet MS"/>
              </a:rPr>
              <a:t> </a:t>
            </a:r>
            <a:r>
              <a:rPr sz="1200" b="1" spc="30" dirty="0">
                <a:latin typeface="Arial"/>
                <a:cs typeface="Arial"/>
              </a:rPr>
              <a:t>Retail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Group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54901" y="7254049"/>
            <a:ext cx="6143625" cy="329565"/>
            <a:chOff x="354901" y="7254049"/>
            <a:chExt cx="6143625" cy="329565"/>
          </a:xfrm>
        </p:grpSpPr>
        <p:sp>
          <p:nvSpPr>
            <p:cNvPr id="30" name="object 30"/>
            <p:cNvSpPr/>
            <p:nvPr/>
          </p:nvSpPr>
          <p:spPr>
            <a:xfrm>
              <a:off x="359663" y="7258811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40">
                  <a:moveTo>
                    <a:pt x="6134100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6134100" y="320040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43238" y="7258811"/>
              <a:ext cx="315595" cy="262255"/>
            </a:xfrm>
            <a:custGeom>
              <a:avLst/>
              <a:gdLst/>
              <a:ahLst/>
              <a:cxnLst/>
              <a:rect l="l" t="t" r="r" b="b"/>
              <a:pathLst>
                <a:path w="315595" h="262254">
                  <a:moveTo>
                    <a:pt x="211137" y="0"/>
                  </a:moveTo>
                  <a:lnTo>
                    <a:pt x="104343" y="0"/>
                  </a:lnTo>
                  <a:lnTo>
                    <a:pt x="0" y="104355"/>
                  </a:lnTo>
                  <a:lnTo>
                    <a:pt x="157734" y="262128"/>
                  </a:lnTo>
                  <a:lnTo>
                    <a:pt x="315468" y="104355"/>
                  </a:lnTo>
                  <a:lnTo>
                    <a:pt x="211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47816" y="736549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9663" y="7258811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40">
                  <a:moveTo>
                    <a:pt x="0" y="0"/>
                  </a:moveTo>
                  <a:lnTo>
                    <a:pt x="6134100" y="0"/>
                  </a:lnTo>
                  <a:lnTo>
                    <a:pt x="6134100" y="320040"/>
                  </a:lnTo>
                  <a:lnTo>
                    <a:pt x="0" y="32004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54901" y="7254049"/>
            <a:ext cx="6143625" cy="3295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470"/>
              </a:spcBef>
            </a:pPr>
            <a:r>
              <a:rPr sz="1200" b="1" spc="70" dirty="0">
                <a:latin typeface="Trebuchet MS"/>
                <a:cs typeface="Trebuchet MS"/>
              </a:rPr>
              <a:t>Офисно</a:t>
            </a:r>
            <a:r>
              <a:rPr sz="1200" b="1" spc="70" dirty="0">
                <a:latin typeface="Arial"/>
                <a:cs typeface="Arial"/>
              </a:rPr>
              <a:t>-</a:t>
            </a:r>
            <a:r>
              <a:rPr sz="1200" b="1" spc="70" dirty="0">
                <a:latin typeface="Trebuchet MS"/>
                <a:cs typeface="Trebuchet MS"/>
              </a:rPr>
              <a:t>складской</a:t>
            </a:r>
            <a:r>
              <a:rPr sz="1200" b="1" spc="55" dirty="0">
                <a:latin typeface="Trebuchet MS"/>
                <a:cs typeface="Trebuchet MS"/>
              </a:rPr>
              <a:t> </a:t>
            </a:r>
            <a:r>
              <a:rPr sz="1200" b="1" spc="60" dirty="0">
                <a:latin typeface="Trebuchet MS"/>
                <a:cs typeface="Trebuchet MS"/>
              </a:rPr>
              <a:t>комплекс</a:t>
            </a:r>
            <a:r>
              <a:rPr sz="1200" b="1" spc="15" dirty="0">
                <a:latin typeface="Trebuchet MS"/>
                <a:cs typeface="Trebuchet MS"/>
              </a:rPr>
              <a:t> </a:t>
            </a:r>
            <a:r>
              <a:rPr sz="1200" b="1" spc="95" dirty="0">
                <a:latin typeface="Trebuchet MS"/>
                <a:cs typeface="Trebuchet MS"/>
              </a:rPr>
              <a:t>ООО</a:t>
            </a:r>
            <a:r>
              <a:rPr sz="1200" b="1" spc="-5" dirty="0">
                <a:latin typeface="Trebuchet MS"/>
                <a:cs typeface="Trebuchet MS"/>
              </a:rPr>
              <a:t> </a:t>
            </a:r>
            <a:r>
              <a:rPr sz="1200" b="1" spc="70" dirty="0">
                <a:latin typeface="Trebuchet MS"/>
                <a:cs typeface="Trebuchet MS"/>
              </a:rPr>
              <a:t>«Логистик</a:t>
            </a:r>
            <a:r>
              <a:rPr sz="1200" b="1" spc="15" dirty="0">
                <a:latin typeface="Trebuchet MS"/>
                <a:cs typeface="Trebuchet MS"/>
              </a:rPr>
              <a:t> </a:t>
            </a:r>
            <a:r>
              <a:rPr sz="1200" b="1" spc="70" dirty="0">
                <a:latin typeface="Trebuchet MS"/>
                <a:cs typeface="Trebuchet MS"/>
              </a:rPr>
              <a:t>Групп»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72434" y="3020572"/>
            <a:ext cx="226060" cy="264160"/>
          </a:xfrm>
          <a:custGeom>
            <a:avLst/>
            <a:gdLst/>
            <a:ahLst/>
            <a:cxnLst/>
            <a:rect l="l" t="t" r="r" b="b"/>
            <a:pathLst>
              <a:path w="226059" h="264160">
                <a:moveTo>
                  <a:pt x="166077" y="254850"/>
                </a:moveTo>
                <a:lnTo>
                  <a:pt x="63919" y="254850"/>
                </a:lnTo>
                <a:lnTo>
                  <a:pt x="61937" y="256819"/>
                </a:lnTo>
                <a:lnTo>
                  <a:pt x="61937" y="261670"/>
                </a:lnTo>
                <a:lnTo>
                  <a:pt x="63919" y="263651"/>
                </a:lnTo>
                <a:lnTo>
                  <a:pt x="166077" y="263651"/>
                </a:lnTo>
                <a:lnTo>
                  <a:pt x="168071" y="261670"/>
                </a:lnTo>
                <a:lnTo>
                  <a:pt x="168071" y="256819"/>
                </a:lnTo>
                <a:lnTo>
                  <a:pt x="166077" y="254850"/>
                </a:lnTo>
                <a:close/>
              </a:path>
              <a:path w="226059" h="264160">
                <a:moveTo>
                  <a:pt x="143992" y="237286"/>
                </a:moveTo>
                <a:lnTo>
                  <a:pt x="86017" y="237286"/>
                </a:lnTo>
                <a:lnTo>
                  <a:pt x="84061" y="239255"/>
                </a:lnTo>
                <a:lnTo>
                  <a:pt x="84061" y="254850"/>
                </a:lnTo>
                <a:lnTo>
                  <a:pt x="92875" y="254850"/>
                </a:lnTo>
                <a:lnTo>
                  <a:pt x="92875" y="246087"/>
                </a:lnTo>
                <a:lnTo>
                  <a:pt x="145948" y="246087"/>
                </a:lnTo>
                <a:lnTo>
                  <a:pt x="145948" y="239255"/>
                </a:lnTo>
                <a:lnTo>
                  <a:pt x="143992" y="237286"/>
                </a:lnTo>
                <a:close/>
              </a:path>
              <a:path w="226059" h="264160">
                <a:moveTo>
                  <a:pt x="145948" y="246087"/>
                </a:moveTo>
                <a:lnTo>
                  <a:pt x="137121" y="246087"/>
                </a:lnTo>
                <a:lnTo>
                  <a:pt x="137121" y="254850"/>
                </a:lnTo>
                <a:lnTo>
                  <a:pt x="145948" y="254850"/>
                </a:lnTo>
                <a:lnTo>
                  <a:pt x="145948" y="246087"/>
                </a:lnTo>
                <a:close/>
              </a:path>
              <a:path w="226059" h="264160">
                <a:moveTo>
                  <a:pt x="206812" y="65900"/>
                </a:moveTo>
                <a:lnTo>
                  <a:pt x="119418" y="65900"/>
                </a:lnTo>
                <a:lnTo>
                  <a:pt x="119418" y="74701"/>
                </a:lnTo>
                <a:lnTo>
                  <a:pt x="101739" y="74701"/>
                </a:lnTo>
                <a:lnTo>
                  <a:pt x="101739" y="79095"/>
                </a:lnTo>
                <a:lnTo>
                  <a:pt x="29921" y="79095"/>
                </a:lnTo>
                <a:lnTo>
                  <a:pt x="28930" y="79451"/>
                </a:lnTo>
                <a:lnTo>
                  <a:pt x="1600" y="102057"/>
                </a:lnTo>
                <a:lnTo>
                  <a:pt x="596" y="102920"/>
                </a:lnTo>
                <a:lnTo>
                  <a:pt x="0" y="104139"/>
                </a:lnTo>
                <a:lnTo>
                  <a:pt x="0" y="106768"/>
                </a:lnTo>
                <a:lnTo>
                  <a:pt x="596" y="107988"/>
                </a:lnTo>
                <a:lnTo>
                  <a:pt x="1600" y="108851"/>
                </a:lnTo>
                <a:lnTo>
                  <a:pt x="28930" y="131457"/>
                </a:lnTo>
                <a:lnTo>
                  <a:pt x="29921" y="131825"/>
                </a:lnTo>
                <a:lnTo>
                  <a:pt x="101739" y="131825"/>
                </a:lnTo>
                <a:lnTo>
                  <a:pt x="101739" y="237286"/>
                </a:lnTo>
                <a:lnTo>
                  <a:pt x="110591" y="237286"/>
                </a:lnTo>
                <a:lnTo>
                  <a:pt x="110591" y="215303"/>
                </a:lnTo>
                <a:lnTo>
                  <a:pt x="128269" y="215303"/>
                </a:lnTo>
                <a:lnTo>
                  <a:pt x="128269" y="206540"/>
                </a:lnTo>
                <a:lnTo>
                  <a:pt x="110591" y="206540"/>
                </a:lnTo>
                <a:lnTo>
                  <a:pt x="110591" y="197738"/>
                </a:lnTo>
                <a:lnTo>
                  <a:pt x="128269" y="197738"/>
                </a:lnTo>
                <a:lnTo>
                  <a:pt x="128269" y="188937"/>
                </a:lnTo>
                <a:lnTo>
                  <a:pt x="110591" y="188937"/>
                </a:lnTo>
                <a:lnTo>
                  <a:pt x="110591" y="171373"/>
                </a:lnTo>
                <a:lnTo>
                  <a:pt x="128269" y="171373"/>
                </a:lnTo>
                <a:lnTo>
                  <a:pt x="128269" y="162572"/>
                </a:lnTo>
                <a:lnTo>
                  <a:pt x="110591" y="162572"/>
                </a:lnTo>
                <a:lnTo>
                  <a:pt x="110591" y="153809"/>
                </a:lnTo>
                <a:lnTo>
                  <a:pt x="128269" y="153809"/>
                </a:lnTo>
                <a:lnTo>
                  <a:pt x="128269" y="144995"/>
                </a:lnTo>
                <a:lnTo>
                  <a:pt x="110591" y="144995"/>
                </a:lnTo>
                <a:lnTo>
                  <a:pt x="110591" y="127431"/>
                </a:lnTo>
                <a:lnTo>
                  <a:pt x="128269" y="127431"/>
                </a:lnTo>
                <a:lnTo>
                  <a:pt x="128269" y="123024"/>
                </a:lnTo>
                <a:lnTo>
                  <a:pt x="32575" y="123024"/>
                </a:lnTo>
                <a:lnTo>
                  <a:pt x="11353" y="105460"/>
                </a:lnTo>
                <a:lnTo>
                  <a:pt x="32575" y="87883"/>
                </a:lnTo>
                <a:lnTo>
                  <a:pt x="110591" y="87883"/>
                </a:lnTo>
                <a:lnTo>
                  <a:pt x="110591" y="83477"/>
                </a:lnTo>
                <a:lnTo>
                  <a:pt x="128269" y="83477"/>
                </a:lnTo>
                <a:lnTo>
                  <a:pt x="128269" y="65912"/>
                </a:lnTo>
                <a:lnTo>
                  <a:pt x="206827" y="65912"/>
                </a:lnTo>
                <a:close/>
              </a:path>
              <a:path w="226059" h="264160">
                <a:moveTo>
                  <a:pt x="128269" y="215303"/>
                </a:moveTo>
                <a:lnTo>
                  <a:pt x="119418" y="215303"/>
                </a:lnTo>
                <a:lnTo>
                  <a:pt x="119418" y="237286"/>
                </a:lnTo>
                <a:lnTo>
                  <a:pt x="128269" y="237286"/>
                </a:lnTo>
                <a:lnTo>
                  <a:pt x="128269" y="215303"/>
                </a:lnTo>
                <a:close/>
              </a:path>
              <a:path w="226059" h="264160">
                <a:moveTo>
                  <a:pt x="128269" y="197738"/>
                </a:moveTo>
                <a:lnTo>
                  <a:pt x="119418" y="197738"/>
                </a:lnTo>
                <a:lnTo>
                  <a:pt x="119418" y="206540"/>
                </a:lnTo>
                <a:lnTo>
                  <a:pt x="128269" y="206540"/>
                </a:lnTo>
                <a:lnTo>
                  <a:pt x="128269" y="197738"/>
                </a:lnTo>
                <a:close/>
              </a:path>
              <a:path w="226059" h="264160">
                <a:moveTo>
                  <a:pt x="128269" y="171373"/>
                </a:moveTo>
                <a:lnTo>
                  <a:pt x="119418" y="171373"/>
                </a:lnTo>
                <a:lnTo>
                  <a:pt x="119418" y="188937"/>
                </a:lnTo>
                <a:lnTo>
                  <a:pt x="128269" y="188937"/>
                </a:lnTo>
                <a:lnTo>
                  <a:pt x="128269" y="171373"/>
                </a:lnTo>
                <a:close/>
              </a:path>
              <a:path w="226059" h="264160">
                <a:moveTo>
                  <a:pt x="128269" y="153809"/>
                </a:moveTo>
                <a:lnTo>
                  <a:pt x="119418" y="153809"/>
                </a:lnTo>
                <a:lnTo>
                  <a:pt x="119418" y="162572"/>
                </a:lnTo>
                <a:lnTo>
                  <a:pt x="128269" y="162572"/>
                </a:lnTo>
                <a:lnTo>
                  <a:pt x="128269" y="153809"/>
                </a:lnTo>
                <a:close/>
              </a:path>
              <a:path w="226059" h="264160">
                <a:moveTo>
                  <a:pt x="128269" y="127431"/>
                </a:moveTo>
                <a:lnTo>
                  <a:pt x="119418" y="127431"/>
                </a:lnTo>
                <a:lnTo>
                  <a:pt x="119418" y="144995"/>
                </a:lnTo>
                <a:lnTo>
                  <a:pt x="128269" y="144995"/>
                </a:lnTo>
                <a:lnTo>
                  <a:pt x="128269" y="127431"/>
                </a:lnTo>
                <a:close/>
              </a:path>
              <a:path w="226059" h="264160">
                <a:moveTo>
                  <a:pt x="110591" y="87883"/>
                </a:moveTo>
                <a:lnTo>
                  <a:pt x="101739" y="87883"/>
                </a:lnTo>
                <a:lnTo>
                  <a:pt x="101739" y="123024"/>
                </a:lnTo>
                <a:lnTo>
                  <a:pt x="128269" y="123024"/>
                </a:lnTo>
                <a:lnTo>
                  <a:pt x="128269" y="118643"/>
                </a:lnTo>
                <a:lnTo>
                  <a:pt x="110591" y="118643"/>
                </a:lnTo>
                <a:lnTo>
                  <a:pt x="110591" y="109842"/>
                </a:lnTo>
                <a:lnTo>
                  <a:pt x="195643" y="109842"/>
                </a:lnTo>
                <a:lnTo>
                  <a:pt x="196634" y="109473"/>
                </a:lnTo>
                <a:lnTo>
                  <a:pt x="197434" y="108851"/>
                </a:lnTo>
                <a:lnTo>
                  <a:pt x="206814" y="101079"/>
                </a:lnTo>
                <a:lnTo>
                  <a:pt x="110591" y="101079"/>
                </a:lnTo>
                <a:lnTo>
                  <a:pt x="110591" y="87883"/>
                </a:lnTo>
                <a:close/>
              </a:path>
              <a:path w="226059" h="264160">
                <a:moveTo>
                  <a:pt x="128269" y="109842"/>
                </a:moveTo>
                <a:lnTo>
                  <a:pt x="119418" y="109842"/>
                </a:lnTo>
                <a:lnTo>
                  <a:pt x="119418" y="118643"/>
                </a:lnTo>
                <a:lnTo>
                  <a:pt x="128269" y="118643"/>
                </a:lnTo>
                <a:lnTo>
                  <a:pt x="128269" y="109842"/>
                </a:lnTo>
                <a:close/>
              </a:path>
              <a:path w="226059" h="264160">
                <a:moveTo>
                  <a:pt x="128269" y="83477"/>
                </a:moveTo>
                <a:lnTo>
                  <a:pt x="119418" y="83477"/>
                </a:lnTo>
                <a:lnTo>
                  <a:pt x="119418" y="101079"/>
                </a:lnTo>
                <a:lnTo>
                  <a:pt x="206829" y="101066"/>
                </a:lnTo>
                <a:lnTo>
                  <a:pt x="128269" y="101066"/>
                </a:lnTo>
                <a:lnTo>
                  <a:pt x="128269" y="83477"/>
                </a:lnTo>
                <a:close/>
              </a:path>
              <a:path w="226059" h="264160">
                <a:moveTo>
                  <a:pt x="206827" y="65912"/>
                </a:moveTo>
                <a:lnTo>
                  <a:pt x="193014" y="65912"/>
                </a:lnTo>
                <a:lnTo>
                  <a:pt x="214248" y="83477"/>
                </a:lnTo>
                <a:lnTo>
                  <a:pt x="193014" y="101066"/>
                </a:lnTo>
                <a:lnTo>
                  <a:pt x="206829" y="101066"/>
                </a:lnTo>
                <a:lnTo>
                  <a:pt x="223964" y="86867"/>
                </a:lnTo>
                <a:lnTo>
                  <a:pt x="224993" y="86042"/>
                </a:lnTo>
                <a:lnTo>
                  <a:pt x="225551" y="84785"/>
                </a:lnTo>
                <a:lnTo>
                  <a:pt x="225551" y="82181"/>
                </a:lnTo>
                <a:lnTo>
                  <a:pt x="224993" y="80937"/>
                </a:lnTo>
                <a:lnTo>
                  <a:pt x="223964" y="80111"/>
                </a:lnTo>
                <a:lnTo>
                  <a:pt x="206827" y="65912"/>
                </a:lnTo>
                <a:close/>
              </a:path>
              <a:path w="226059" h="264160">
                <a:moveTo>
                  <a:pt x="114998" y="0"/>
                </a:moveTo>
                <a:lnTo>
                  <a:pt x="92881" y="21840"/>
                </a:lnTo>
                <a:lnTo>
                  <a:pt x="93891" y="28519"/>
                </a:lnTo>
                <a:lnTo>
                  <a:pt x="96891" y="34581"/>
                </a:lnTo>
                <a:lnTo>
                  <a:pt x="101739" y="39547"/>
                </a:lnTo>
                <a:lnTo>
                  <a:pt x="101739" y="65912"/>
                </a:lnTo>
                <a:lnTo>
                  <a:pt x="32943" y="65912"/>
                </a:lnTo>
                <a:lnTo>
                  <a:pt x="30987" y="67881"/>
                </a:lnTo>
                <a:lnTo>
                  <a:pt x="30987" y="72732"/>
                </a:lnTo>
                <a:lnTo>
                  <a:pt x="32943" y="74701"/>
                </a:lnTo>
                <a:lnTo>
                  <a:pt x="110591" y="74701"/>
                </a:lnTo>
                <a:lnTo>
                  <a:pt x="110591" y="65900"/>
                </a:lnTo>
                <a:lnTo>
                  <a:pt x="206812" y="65900"/>
                </a:lnTo>
                <a:lnTo>
                  <a:pt x="196634" y="57467"/>
                </a:lnTo>
                <a:lnTo>
                  <a:pt x="195643" y="57111"/>
                </a:lnTo>
                <a:lnTo>
                  <a:pt x="110591" y="57111"/>
                </a:lnTo>
                <a:lnTo>
                  <a:pt x="110591" y="35585"/>
                </a:lnTo>
                <a:lnTo>
                  <a:pt x="109727" y="34137"/>
                </a:lnTo>
                <a:lnTo>
                  <a:pt x="103200" y="30378"/>
                </a:lnTo>
                <a:lnTo>
                  <a:pt x="100672" y="24282"/>
                </a:lnTo>
                <a:lnTo>
                  <a:pt x="103797" y="12814"/>
                </a:lnTo>
                <a:lnTo>
                  <a:pt x="109004" y="8788"/>
                </a:lnTo>
                <a:lnTo>
                  <a:pt x="132662" y="8788"/>
                </a:lnTo>
                <a:lnTo>
                  <a:pt x="127935" y="4149"/>
                </a:lnTo>
                <a:lnTo>
                  <a:pt x="121873" y="1086"/>
                </a:lnTo>
                <a:lnTo>
                  <a:pt x="114998" y="0"/>
                </a:lnTo>
                <a:close/>
              </a:path>
              <a:path w="226059" h="264160">
                <a:moveTo>
                  <a:pt x="132662" y="8788"/>
                </a:moveTo>
                <a:lnTo>
                  <a:pt x="120967" y="8788"/>
                </a:lnTo>
                <a:lnTo>
                  <a:pt x="126212" y="12814"/>
                </a:lnTo>
                <a:lnTo>
                  <a:pt x="129336" y="24282"/>
                </a:lnTo>
                <a:lnTo>
                  <a:pt x="126809" y="30378"/>
                </a:lnTo>
                <a:lnTo>
                  <a:pt x="120281" y="34137"/>
                </a:lnTo>
                <a:lnTo>
                  <a:pt x="119418" y="35585"/>
                </a:lnTo>
                <a:lnTo>
                  <a:pt x="119418" y="57111"/>
                </a:lnTo>
                <a:lnTo>
                  <a:pt x="128269" y="57111"/>
                </a:lnTo>
                <a:lnTo>
                  <a:pt x="128269" y="52730"/>
                </a:lnTo>
                <a:lnTo>
                  <a:pt x="192620" y="52730"/>
                </a:lnTo>
                <a:lnTo>
                  <a:pt x="194614" y="50749"/>
                </a:lnTo>
                <a:lnTo>
                  <a:pt x="194614" y="45897"/>
                </a:lnTo>
                <a:lnTo>
                  <a:pt x="192620" y="43929"/>
                </a:lnTo>
                <a:lnTo>
                  <a:pt x="128269" y="43929"/>
                </a:lnTo>
                <a:lnTo>
                  <a:pt x="128269" y="39547"/>
                </a:lnTo>
                <a:lnTo>
                  <a:pt x="133101" y="34581"/>
                </a:lnTo>
                <a:lnTo>
                  <a:pt x="136099" y="28519"/>
                </a:lnTo>
                <a:lnTo>
                  <a:pt x="137106" y="21840"/>
                </a:lnTo>
                <a:lnTo>
                  <a:pt x="135966" y="15024"/>
                </a:lnTo>
                <a:lnTo>
                  <a:pt x="132770" y="8893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2434" y="5762242"/>
            <a:ext cx="226060" cy="265430"/>
          </a:xfrm>
          <a:custGeom>
            <a:avLst/>
            <a:gdLst/>
            <a:ahLst/>
            <a:cxnLst/>
            <a:rect l="l" t="t" r="r" b="b"/>
            <a:pathLst>
              <a:path w="226059" h="265429">
                <a:moveTo>
                  <a:pt x="166077" y="256324"/>
                </a:moveTo>
                <a:lnTo>
                  <a:pt x="63919" y="256324"/>
                </a:lnTo>
                <a:lnTo>
                  <a:pt x="61937" y="258318"/>
                </a:lnTo>
                <a:lnTo>
                  <a:pt x="61937" y="263182"/>
                </a:lnTo>
                <a:lnTo>
                  <a:pt x="63919" y="265176"/>
                </a:lnTo>
                <a:lnTo>
                  <a:pt x="166077" y="265176"/>
                </a:lnTo>
                <a:lnTo>
                  <a:pt x="168071" y="263182"/>
                </a:lnTo>
                <a:lnTo>
                  <a:pt x="168071" y="258318"/>
                </a:lnTo>
                <a:lnTo>
                  <a:pt x="166077" y="256324"/>
                </a:lnTo>
                <a:close/>
              </a:path>
              <a:path w="226059" h="265429">
                <a:moveTo>
                  <a:pt x="143992" y="238658"/>
                </a:moveTo>
                <a:lnTo>
                  <a:pt x="86017" y="238658"/>
                </a:lnTo>
                <a:lnTo>
                  <a:pt x="84061" y="240652"/>
                </a:lnTo>
                <a:lnTo>
                  <a:pt x="84061" y="256324"/>
                </a:lnTo>
                <a:lnTo>
                  <a:pt x="92875" y="256324"/>
                </a:lnTo>
                <a:lnTo>
                  <a:pt x="92875" y="247510"/>
                </a:lnTo>
                <a:lnTo>
                  <a:pt x="145948" y="247510"/>
                </a:lnTo>
                <a:lnTo>
                  <a:pt x="145948" y="240652"/>
                </a:lnTo>
                <a:lnTo>
                  <a:pt x="143992" y="238658"/>
                </a:lnTo>
                <a:close/>
              </a:path>
              <a:path w="226059" h="265429">
                <a:moveTo>
                  <a:pt x="145948" y="247510"/>
                </a:moveTo>
                <a:lnTo>
                  <a:pt x="137121" y="247510"/>
                </a:lnTo>
                <a:lnTo>
                  <a:pt x="137121" y="256324"/>
                </a:lnTo>
                <a:lnTo>
                  <a:pt x="145948" y="256324"/>
                </a:lnTo>
                <a:lnTo>
                  <a:pt x="145948" y="247510"/>
                </a:lnTo>
                <a:close/>
              </a:path>
              <a:path w="226059" h="265429">
                <a:moveTo>
                  <a:pt x="128269" y="66294"/>
                </a:moveTo>
                <a:lnTo>
                  <a:pt x="119418" y="66294"/>
                </a:lnTo>
                <a:lnTo>
                  <a:pt x="119418" y="75145"/>
                </a:lnTo>
                <a:lnTo>
                  <a:pt x="101739" y="75145"/>
                </a:lnTo>
                <a:lnTo>
                  <a:pt x="101739" y="79552"/>
                </a:lnTo>
                <a:lnTo>
                  <a:pt x="29921" y="79552"/>
                </a:lnTo>
                <a:lnTo>
                  <a:pt x="28930" y="79921"/>
                </a:lnTo>
                <a:lnTo>
                  <a:pt x="1600" y="102654"/>
                </a:lnTo>
                <a:lnTo>
                  <a:pt x="596" y="103517"/>
                </a:lnTo>
                <a:lnTo>
                  <a:pt x="0" y="104749"/>
                </a:lnTo>
                <a:lnTo>
                  <a:pt x="0" y="107391"/>
                </a:lnTo>
                <a:lnTo>
                  <a:pt x="596" y="108623"/>
                </a:lnTo>
                <a:lnTo>
                  <a:pt x="1600" y="109486"/>
                </a:lnTo>
                <a:lnTo>
                  <a:pt x="28930" y="132219"/>
                </a:lnTo>
                <a:lnTo>
                  <a:pt x="29921" y="132588"/>
                </a:lnTo>
                <a:lnTo>
                  <a:pt x="101739" y="132588"/>
                </a:lnTo>
                <a:lnTo>
                  <a:pt x="101739" y="238658"/>
                </a:lnTo>
                <a:lnTo>
                  <a:pt x="110591" y="238658"/>
                </a:lnTo>
                <a:lnTo>
                  <a:pt x="110591" y="216547"/>
                </a:lnTo>
                <a:lnTo>
                  <a:pt x="128269" y="216547"/>
                </a:lnTo>
                <a:lnTo>
                  <a:pt x="128269" y="207733"/>
                </a:lnTo>
                <a:lnTo>
                  <a:pt x="110591" y="207733"/>
                </a:lnTo>
                <a:lnTo>
                  <a:pt x="110591" y="198882"/>
                </a:lnTo>
                <a:lnTo>
                  <a:pt x="128269" y="198882"/>
                </a:lnTo>
                <a:lnTo>
                  <a:pt x="128269" y="190030"/>
                </a:lnTo>
                <a:lnTo>
                  <a:pt x="110591" y="190030"/>
                </a:lnTo>
                <a:lnTo>
                  <a:pt x="110591" y="172364"/>
                </a:lnTo>
                <a:lnTo>
                  <a:pt x="128269" y="172364"/>
                </a:lnTo>
                <a:lnTo>
                  <a:pt x="128269" y="163512"/>
                </a:lnTo>
                <a:lnTo>
                  <a:pt x="110591" y="163512"/>
                </a:lnTo>
                <a:lnTo>
                  <a:pt x="110591" y="154698"/>
                </a:lnTo>
                <a:lnTo>
                  <a:pt x="128269" y="154698"/>
                </a:lnTo>
                <a:lnTo>
                  <a:pt x="128269" y="145846"/>
                </a:lnTo>
                <a:lnTo>
                  <a:pt x="110591" y="145846"/>
                </a:lnTo>
                <a:lnTo>
                  <a:pt x="110591" y="128181"/>
                </a:lnTo>
                <a:lnTo>
                  <a:pt x="128269" y="128181"/>
                </a:lnTo>
                <a:lnTo>
                  <a:pt x="128269" y="123736"/>
                </a:lnTo>
                <a:lnTo>
                  <a:pt x="32575" y="123736"/>
                </a:lnTo>
                <a:lnTo>
                  <a:pt x="11353" y="106070"/>
                </a:lnTo>
                <a:lnTo>
                  <a:pt x="32575" y="88404"/>
                </a:lnTo>
                <a:lnTo>
                  <a:pt x="110591" y="88404"/>
                </a:lnTo>
                <a:lnTo>
                  <a:pt x="110591" y="83959"/>
                </a:lnTo>
                <a:lnTo>
                  <a:pt x="128269" y="83959"/>
                </a:lnTo>
                <a:lnTo>
                  <a:pt x="128269" y="66294"/>
                </a:lnTo>
                <a:close/>
              </a:path>
              <a:path w="226059" h="265429">
                <a:moveTo>
                  <a:pt x="128269" y="216547"/>
                </a:moveTo>
                <a:lnTo>
                  <a:pt x="119418" y="216547"/>
                </a:lnTo>
                <a:lnTo>
                  <a:pt x="119418" y="238658"/>
                </a:lnTo>
                <a:lnTo>
                  <a:pt x="128269" y="238658"/>
                </a:lnTo>
                <a:lnTo>
                  <a:pt x="128269" y="216547"/>
                </a:lnTo>
                <a:close/>
              </a:path>
              <a:path w="226059" h="265429">
                <a:moveTo>
                  <a:pt x="128269" y="198882"/>
                </a:moveTo>
                <a:lnTo>
                  <a:pt x="119418" y="198882"/>
                </a:lnTo>
                <a:lnTo>
                  <a:pt x="119418" y="207733"/>
                </a:lnTo>
                <a:lnTo>
                  <a:pt x="128269" y="207733"/>
                </a:lnTo>
                <a:lnTo>
                  <a:pt x="128269" y="198882"/>
                </a:lnTo>
                <a:close/>
              </a:path>
              <a:path w="226059" h="265429">
                <a:moveTo>
                  <a:pt x="128269" y="172364"/>
                </a:moveTo>
                <a:lnTo>
                  <a:pt x="119418" y="172364"/>
                </a:lnTo>
                <a:lnTo>
                  <a:pt x="119418" y="190030"/>
                </a:lnTo>
                <a:lnTo>
                  <a:pt x="128269" y="190030"/>
                </a:lnTo>
                <a:lnTo>
                  <a:pt x="128269" y="172364"/>
                </a:lnTo>
                <a:close/>
              </a:path>
              <a:path w="226059" h="265429">
                <a:moveTo>
                  <a:pt x="128269" y="154698"/>
                </a:moveTo>
                <a:lnTo>
                  <a:pt x="119418" y="154698"/>
                </a:lnTo>
                <a:lnTo>
                  <a:pt x="119418" y="163512"/>
                </a:lnTo>
                <a:lnTo>
                  <a:pt x="128269" y="163512"/>
                </a:lnTo>
                <a:lnTo>
                  <a:pt x="128269" y="154698"/>
                </a:lnTo>
                <a:close/>
              </a:path>
              <a:path w="226059" h="265429">
                <a:moveTo>
                  <a:pt x="128269" y="128181"/>
                </a:moveTo>
                <a:lnTo>
                  <a:pt x="119418" y="128181"/>
                </a:lnTo>
                <a:lnTo>
                  <a:pt x="119418" y="145846"/>
                </a:lnTo>
                <a:lnTo>
                  <a:pt x="128269" y="145846"/>
                </a:lnTo>
                <a:lnTo>
                  <a:pt x="128269" y="128181"/>
                </a:lnTo>
                <a:close/>
              </a:path>
              <a:path w="226059" h="265429">
                <a:moveTo>
                  <a:pt x="110591" y="88404"/>
                </a:moveTo>
                <a:lnTo>
                  <a:pt x="101739" y="88404"/>
                </a:lnTo>
                <a:lnTo>
                  <a:pt x="101739" y="123736"/>
                </a:lnTo>
                <a:lnTo>
                  <a:pt x="128269" y="123736"/>
                </a:lnTo>
                <a:lnTo>
                  <a:pt x="128269" y="119329"/>
                </a:lnTo>
                <a:lnTo>
                  <a:pt x="110591" y="119329"/>
                </a:lnTo>
                <a:lnTo>
                  <a:pt x="110591" y="110477"/>
                </a:lnTo>
                <a:lnTo>
                  <a:pt x="195643" y="110477"/>
                </a:lnTo>
                <a:lnTo>
                  <a:pt x="196634" y="110121"/>
                </a:lnTo>
                <a:lnTo>
                  <a:pt x="197434" y="109486"/>
                </a:lnTo>
                <a:lnTo>
                  <a:pt x="206821" y="101663"/>
                </a:lnTo>
                <a:lnTo>
                  <a:pt x="110591" y="101663"/>
                </a:lnTo>
                <a:lnTo>
                  <a:pt x="110591" y="88404"/>
                </a:lnTo>
                <a:close/>
              </a:path>
              <a:path w="226059" h="265429">
                <a:moveTo>
                  <a:pt x="128269" y="110477"/>
                </a:moveTo>
                <a:lnTo>
                  <a:pt x="119418" y="110477"/>
                </a:lnTo>
                <a:lnTo>
                  <a:pt x="119418" y="119329"/>
                </a:lnTo>
                <a:lnTo>
                  <a:pt x="128269" y="119329"/>
                </a:lnTo>
                <a:lnTo>
                  <a:pt x="128269" y="110477"/>
                </a:lnTo>
                <a:close/>
              </a:path>
              <a:path w="226059" h="265429">
                <a:moveTo>
                  <a:pt x="128269" y="83959"/>
                </a:moveTo>
                <a:lnTo>
                  <a:pt x="119418" y="83959"/>
                </a:lnTo>
                <a:lnTo>
                  <a:pt x="119418" y="101663"/>
                </a:lnTo>
                <a:lnTo>
                  <a:pt x="128269" y="101663"/>
                </a:lnTo>
                <a:lnTo>
                  <a:pt x="128269" y="83959"/>
                </a:lnTo>
                <a:close/>
              </a:path>
              <a:path w="226059" h="265429">
                <a:moveTo>
                  <a:pt x="114998" y="0"/>
                </a:moveTo>
                <a:lnTo>
                  <a:pt x="92881" y="21968"/>
                </a:lnTo>
                <a:lnTo>
                  <a:pt x="93891" y="28687"/>
                </a:lnTo>
                <a:lnTo>
                  <a:pt x="96891" y="34785"/>
                </a:lnTo>
                <a:lnTo>
                  <a:pt x="101739" y="39776"/>
                </a:lnTo>
                <a:lnTo>
                  <a:pt x="101739" y="66294"/>
                </a:lnTo>
                <a:lnTo>
                  <a:pt x="193014" y="66294"/>
                </a:lnTo>
                <a:lnTo>
                  <a:pt x="214248" y="83959"/>
                </a:lnTo>
                <a:lnTo>
                  <a:pt x="193014" y="101663"/>
                </a:lnTo>
                <a:lnTo>
                  <a:pt x="206821" y="101663"/>
                </a:lnTo>
                <a:lnTo>
                  <a:pt x="223964" y="87376"/>
                </a:lnTo>
                <a:lnTo>
                  <a:pt x="224993" y="86550"/>
                </a:lnTo>
                <a:lnTo>
                  <a:pt x="225551" y="85293"/>
                </a:lnTo>
                <a:lnTo>
                  <a:pt x="225551" y="82664"/>
                </a:lnTo>
                <a:lnTo>
                  <a:pt x="224993" y="81407"/>
                </a:lnTo>
                <a:lnTo>
                  <a:pt x="223964" y="80581"/>
                </a:lnTo>
                <a:lnTo>
                  <a:pt x="196634" y="57810"/>
                </a:lnTo>
                <a:lnTo>
                  <a:pt x="195643" y="57442"/>
                </a:lnTo>
                <a:lnTo>
                  <a:pt x="110591" y="57442"/>
                </a:lnTo>
                <a:lnTo>
                  <a:pt x="110591" y="35801"/>
                </a:lnTo>
                <a:lnTo>
                  <a:pt x="109727" y="34340"/>
                </a:lnTo>
                <a:lnTo>
                  <a:pt x="108369" y="33540"/>
                </a:lnTo>
                <a:lnTo>
                  <a:pt x="103200" y="30568"/>
                </a:lnTo>
                <a:lnTo>
                  <a:pt x="100672" y="24434"/>
                </a:lnTo>
                <a:lnTo>
                  <a:pt x="103797" y="12890"/>
                </a:lnTo>
                <a:lnTo>
                  <a:pt x="109004" y="8851"/>
                </a:lnTo>
                <a:lnTo>
                  <a:pt x="132673" y="8851"/>
                </a:lnTo>
                <a:lnTo>
                  <a:pt x="127935" y="4175"/>
                </a:lnTo>
                <a:lnTo>
                  <a:pt x="121873" y="1093"/>
                </a:lnTo>
                <a:lnTo>
                  <a:pt x="114998" y="0"/>
                </a:lnTo>
                <a:close/>
              </a:path>
              <a:path w="226059" h="265429">
                <a:moveTo>
                  <a:pt x="110591" y="66294"/>
                </a:moveTo>
                <a:lnTo>
                  <a:pt x="32943" y="66294"/>
                </a:lnTo>
                <a:lnTo>
                  <a:pt x="30987" y="68287"/>
                </a:lnTo>
                <a:lnTo>
                  <a:pt x="30987" y="73152"/>
                </a:lnTo>
                <a:lnTo>
                  <a:pt x="32943" y="75145"/>
                </a:lnTo>
                <a:lnTo>
                  <a:pt x="110591" y="75145"/>
                </a:lnTo>
                <a:lnTo>
                  <a:pt x="110591" y="66294"/>
                </a:lnTo>
                <a:close/>
              </a:path>
              <a:path w="226059" h="265429">
                <a:moveTo>
                  <a:pt x="132673" y="8851"/>
                </a:moveTo>
                <a:lnTo>
                  <a:pt x="120967" y="8851"/>
                </a:lnTo>
                <a:lnTo>
                  <a:pt x="126212" y="12890"/>
                </a:lnTo>
                <a:lnTo>
                  <a:pt x="129336" y="24434"/>
                </a:lnTo>
                <a:lnTo>
                  <a:pt x="126809" y="30568"/>
                </a:lnTo>
                <a:lnTo>
                  <a:pt x="121640" y="33540"/>
                </a:lnTo>
                <a:lnTo>
                  <a:pt x="120281" y="34340"/>
                </a:lnTo>
                <a:lnTo>
                  <a:pt x="119418" y="35801"/>
                </a:lnTo>
                <a:lnTo>
                  <a:pt x="119418" y="57442"/>
                </a:lnTo>
                <a:lnTo>
                  <a:pt x="128269" y="57442"/>
                </a:lnTo>
                <a:lnTo>
                  <a:pt x="128269" y="53035"/>
                </a:lnTo>
                <a:lnTo>
                  <a:pt x="192620" y="53035"/>
                </a:lnTo>
                <a:lnTo>
                  <a:pt x="194614" y="51041"/>
                </a:lnTo>
                <a:lnTo>
                  <a:pt x="194614" y="46177"/>
                </a:lnTo>
                <a:lnTo>
                  <a:pt x="192620" y="44183"/>
                </a:lnTo>
                <a:lnTo>
                  <a:pt x="128269" y="44183"/>
                </a:lnTo>
                <a:lnTo>
                  <a:pt x="128269" y="39776"/>
                </a:lnTo>
                <a:lnTo>
                  <a:pt x="133101" y="34785"/>
                </a:lnTo>
                <a:lnTo>
                  <a:pt x="136099" y="28687"/>
                </a:lnTo>
                <a:lnTo>
                  <a:pt x="137106" y="21968"/>
                </a:lnTo>
                <a:lnTo>
                  <a:pt x="135966" y="15113"/>
                </a:lnTo>
                <a:lnTo>
                  <a:pt x="132770" y="8947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2434" y="7706872"/>
            <a:ext cx="226060" cy="264160"/>
          </a:xfrm>
          <a:custGeom>
            <a:avLst/>
            <a:gdLst/>
            <a:ahLst/>
            <a:cxnLst/>
            <a:rect l="l" t="t" r="r" b="b"/>
            <a:pathLst>
              <a:path w="226059" h="264159">
                <a:moveTo>
                  <a:pt x="166077" y="254850"/>
                </a:moveTo>
                <a:lnTo>
                  <a:pt x="63919" y="254850"/>
                </a:lnTo>
                <a:lnTo>
                  <a:pt x="61937" y="256819"/>
                </a:lnTo>
                <a:lnTo>
                  <a:pt x="61937" y="261670"/>
                </a:lnTo>
                <a:lnTo>
                  <a:pt x="63919" y="263651"/>
                </a:lnTo>
                <a:lnTo>
                  <a:pt x="166077" y="263651"/>
                </a:lnTo>
                <a:lnTo>
                  <a:pt x="168071" y="261670"/>
                </a:lnTo>
                <a:lnTo>
                  <a:pt x="168071" y="256819"/>
                </a:lnTo>
                <a:lnTo>
                  <a:pt x="166077" y="254850"/>
                </a:lnTo>
                <a:close/>
              </a:path>
              <a:path w="226059" h="264159">
                <a:moveTo>
                  <a:pt x="143992" y="237286"/>
                </a:moveTo>
                <a:lnTo>
                  <a:pt x="86017" y="237286"/>
                </a:lnTo>
                <a:lnTo>
                  <a:pt x="84061" y="239255"/>
                </a:lnTo>
                <a:lnTo>
                  <a:pt x="84061" y="254850"/>
                </a:lnTo>
                <a:lnTo>
                  <a:pt x="92875" y="254850"/>
                </a:lnTo>
                <a:lnTo>
                  <a:pt x="92875" y="246087"/>
                </a:lnTo>
                <a:lnTo>
                  <a:pt x="145948" y="246087"/>
                </a:lnTo>
                <a:lnTo>
                  <a:pt x="145948" y="239255"/>
                </a:lnTo>
                <a:lnTo>
                  <a:pt x="143992" y="237286"/>
                </a:lnTo>
                <a:close/>
              </a:path>
              <a:path w="226059" h="264159">
                <a:moveTo>
                  <a:pt x="145948" y="246087"/>
                </a:moveTo>
                <a:lnTo>
                  <a:pt x="137121" y="246087"/>
                </a:lnTo>
                <a:lnTo>
                  <a:pt x="137121" y="254850"/>
                </a:lnTo>
                <a:lnTo>
                  <a:pt x="145948" y="254850"/>
                </a:lnTo>
                <a:lnTo>
                  <a:pt x="145948" y="246087"/>
                </a:lnTo>
                <a:close/>
              </a:path>
              <a:path w="226059" h="264159">
                <a:moveTo>
                  <a:pt x="206812" y="65900"/>
                </a:moveTo>
                <a:lnTo>
                  <a:pt x="119418" y="65900"/>
                </a:lnTo>
                <a:lnTo>
                  <a:pt x="119418" y="74701"/>
                </a:lnTo>
                <a:lnTo>
                  <a:pt x="101739" y="74701"/>
                </a:lnTo>
                <a:lnTo>
                  <a:pt x="101739" y="79095"/>
                </a:lnTo>
                <a:lnTo>
                  <a:pt x="29921" y="79095"/>
                </a:lnTo>
                <a:lnTo>
                  <a:pt x="28930" y="79451"/>
                </a:lnTo>
                <a:lnTo>
                  <a:pt x="1600" y="102057"/>
                </a:lnTo>
                <a:lnTo>
                  <a:pt x="596" y="102920"/>
                </a:lnTo>
                <a:lnTo>
                  <a:pt x="0" y="104139"/>
                </a:lnTo>
                <a:lnTo>
                  <a:pt x="0" y="106768"/>
                </a:lnTo>
                <a:lnTo>
                  <a:pt x="596" y="107988"/>
                </a:lnTo>
                <a:lnTo>
                  <a:pt x="1600" y="108851"/>
                </a:lnTo>
                <a:lnTo>
                  <a:pt x="28930" y="131457"/>
                </a:lnTo>
                <a:lnTo>
                  <a:pt x="29921" y="131825"/>
                </a:lnTo>
                <a:lnTo>
                  <a:pt x="101739" y="131825"/>
                </a:lnTo>
                <a:lnTo>
                  <a:pt x="101739" y="237286"/>
                </a:lnTo>
                <a:lnTo>
                  <a:pt x="110591" y="237286"/>
                </a:lnTo>
                <a:lnTo>
                  <a:pt x="110591" y="215303"/>
                </a:lnTo>
                <a:lnTo>
                  <a:pt x="128269" y="215303"/>
                </a:lnTo>
                <a:lnTo>
                  <a:pt x="128269" y="206540"/>
                </a:lnTo>
                <a:lnTo>
                  <a:pt x="110591" y="206540"/>
                </a:lnTo>
                <a:lnTo>
                  <a:pt x="110591" y="197738"/>
                </a:lnTo>
                <a:lnTo>
                  <a:pt x="128269" y="197738"/>
                </a:lnTo>
                <a:lnTo>
                  <a:pt x="128269" y="188937"/>
                </a:lnTo>
                <a:lnTo>
                  <a:pt x="110591" y="188937"/>
                </a:lnTo>
                <a:lnTo>
                  <a:pt x="110591" y="171373"/>
                </a:lnTo>
                <a:lnTo>
                  <a:pt x="128269" y="171373"/>
                </a:lnTo>
                <a:lnTo>
                  <a:pt x="128269" y="162572"/>
                </a:lnTo>
                <a:lnTo>
                  <a:pt x="110591" y="162572"/>
                </a:lnTo>
                <a:lnTo>
                  <a:pt x="110591" y="153809"/>
                </a:lnTo>
                <a:lnTo>
                  <a:pt x="128269" y="153809"/>
                </a:lnTo>
                <a:lnTo>
                  <a:pt x="128269" y="144995"/>
                </a:lnTo>
                <a:lnTo>
                  <a:pt x="110591" y="144995"/>
                </a:lnTo>
                <a:lnTo>
                  <a:pt x="110591" y="127431"/>
                </a:lnTo>
                <a:lnTo>
                  <a:pt x="128269" y="127431"/>
                </a:lnTo>
                <a:lnTo>
                  <a:pt x="128269" y="123024"/>
                </a:lnTo>
                <a:lnTo>
                  <a:pt x="32575" y="123024"/>
                </a:lnTo>
                <a:lnTo>
                  <a:pt x="11353" y="105460"/>
                </a:lnTo>
                <a:lnTo>
                  <a:pt x="32575" y="87883"/>
                </a:lnTo>
                <a:lnTo>
                  <a:pt x="110591" y="87883"/>
                </a:lnTo>
                <a:lnTo>
                  <a:pt x="110591" y="83477"/>
                </a:lnTo>
                <a:lnTo>
                  <a:pt x="128269" y="83477"/>
                </a:lnTo>
                <a:lnTo>
                  <a:pt x="128269" y="65912"/>
                </a:lnTo>
                <a:lnTo>
                  <a:pt x="206827" y="65912"/>
                </a:lnTo>
                <a:close/>
              </a:path>
              <a:path w="226059" h="264159">
                <a:moveTo>
                  <a:pt x="128269" y="215303"/>
                </a:moveTo>
                <a:lnTo>
                  <a:pt x="119418" y="215303"/>
                </a:lnTo>
                <a:lnTo>
                  <a:pt x="119418" y="237286"/>
                </a:lnTo>
                <a:lnTo>
                  <a:pt x="128269" y="237286"/>
                </a:lnTo>
                <a:lnTo>
                  <a:pt x="128269" y="215303"/>
                </a:lnTo>
                <a:close/>
              </a:path>
              <a:path w="226059" h="264159">
                <a:moveTo>
                  <a:pt x="128269" y="197738"/>
                </a:moveTo>
                <a:lnTo>
                  <a:pt x="119418" y="197738"/>
                </a:lnTo>
                <a:lnTo>
                  <a:pt x="119418" y="206540"/>
                </a:lnTo>
                <a:lnTo>
                  <a:pt x="128269" y="206540"/>
                </a:lnTo>
                <a:lnTo>
                  <a:pt x="128269" y="197738"/>
                </a:lnTo>
                <a:close/>
              </a:path>
              <a:path w="226059" h="264159">
                <a:moveTo>
                  <a:pt x="128269" y="171373"/>
                </a:moveTo>
                <a:lnTo>
                  <a:pt x="119418" y="171373"/>
                </a:lnTo>
                <a:lnTo>
                  <a:pt x="119418" y="188937"/>
                </a:lnTo>
                <a:lnTo>
                  <a:pt x="128269" y="188937"/>
                </a:lnTo>
                <a:lnTo>
                  <a:pt x="128269" y="171373"/>
                </a:lnTo>
                <a:close/>
              </a:path>
              <a:path w="226059" h="264159">
                <a:moveTo>
                  <a:pt x="128269" y="153809"/>
                </a:moveTo>
                <a:lnTo>
                  <a:pt x="119418" y="153809"/>
                </a:lnTo>
                <a:lnTo>
                  <a:pt x="119418" y="162572"/>
                </a:lnTo>
                <a:lnTo>
                  <a:pt x="128269" y="162572"/>
                </a:lnTo>
                <a:lnTo>
                  <a:pt x="128269" y="153809"/>
                </a:lnTo>
                <a:close/>
              </a:path>
              <a:path w="226059" h="264159">
                <a:moveTo>
                  <a:pt x="128269" y="127431"/>
                </a:moveTo>
                <a:lnTo>
                  <a:pt x="119418" y="127431"/>
                </a:lnTo>
                <a:lnTo>
                  <a:pt x="119418" y="144995"/>
                </a:lnTo>
                <a:lnTo>
                  <a:pt x="128269" y="144995"/>
                </a:lnTo>
                <a:lnTo>
                  <a:pt x="128269" y="127431"/>
                </a:lnTo>
                <a:close/>
              </a:path>
              <a:path w="226059" h="264159">
                <a:moveTo>
                  <a:pt x="110591" y="87883"/>
                </a:moveTo>
                <a:lnTo>
                  <a:pt x="101739" y="87883"/>
                </a:lnTo>
                <a:lnTo>
                  <a:pt x="101739" y="123024"/>
                </a:lnTo>
                <a:lnTo>
                  <a:pt x="128269" y="123024"/>
                </a:lnTo>
                <a:lnTo>
                  <a:pt x="128269" y="118643"/>
                </a:lnTo>
                <a:lnTo>
                  <a:pt x="110591" y="118643"/>
                </a:lnTo>
                <a:lnTo>
                  <a:pt x="110591" y="109842"/>
                </a:lnTo>
                <a:lnTo>
                  <a:pt x="195643" y="109842"/>
                </a:lnTo>
                <a:lnTo>
                  <a:pt x="196634" y="109473"/>
                </a:lnTo>
                <a:lnTo>
                  <a:pt x="197434" y="108851"/>
                </a:lnTo>
                <a:lnTo>
                  <a:pt x="206814" y="101079"/>
                </a:lnTo>
                <a:lnTo>
                  <a:pt x="110591" y="101079"/>
                </a:lnTo>
                <a:lnTo>
                  <a:pt x="110591" y="87883"/>
                </a:lnTo>
                <a:close/>
              </a:path>
              <a:path w="226059" h="264159">
                <a:moveTo>
                  <a:pt x="128269" y="109842"/>
                </a:moveTo>
                <a:lnTo>
                  <a:pt x="119418" y="109842"/>
                </a:lnTo>
                <a:lnTo>
                  <a:pt x="119418" y="118643"/>
                </a:lnTo>
                <a:lnTo>
                  <a:pt x="128269" y="118643"/>
                </a:lnTo>
                <a:lnTo>
                  <a:pt x="128269" y="109842"/>
                </a:lnTo>
                <a:close/>
              </a:path>
              <a:path w="226059" h="264159">
                <a:moveTo>
                  <a:pt x="128269" y="83477"/>
                </a:moveTo>
                <a:lnTo>
                  <a:pt x="119418" y="83477"/>
                </a:lnTo>
                <a:lnTo>
                  <a:pt x="119418" y="101079"/>
                </a:lnTo>
                <a:lnTo>
                  <a:pt x="206829" y="101066"/>
                </a:lnTo>
                <a:lnTo>
                  <a:pt x="128269" y="101066"/>
                </a:lnTo>
                <a:lnTo>
                  <a:pt x="128269" y="83477"/>
                </a:lnTo>
                <a:close/>
              </a:path>
              <a:path w="226059" h="264159">
                <a:moveTo>
                  <a:pt x="206827" y="65912"/>
                </a:moveTo>
                <a:lnTo>
                  <a:pt x="193014" y="65912"/>
                </a:lnTo>
                <a:lnTo>
                  <a:pt x="214248" y="83477"/>
                </a:lnTo>
                <a:lnTo>
                  <a:pt x="193014" y="101066"/>
                </a:lnTo>
                <a:lnTo>
                  <a:pt x="206829" y="101066"/>
                </a:lnTo>
                <a:lnTo>
                  <a:pt x="223964" y="86867"/>
                </a:lnTo>
                <a:lnTo>
                  <a:pt x="224993" y="86042"/>
                </a:lnTo>
                <a:lnTo>
                  <a:pt x="225551" y="84785"/>
                </a:lnTo>
                <a:lnTo>
                  <a:pt x="225551" y="82181"/>
                </a:lnTo>
                <a:lnTo>
                  <a:pt x="224993" y="80937"/>
                </a:lnTo>
                <a:lnTo>
                  <a:pt x="223964" y="80111"/>
                </a:lnTo>
                <a:lnTo>
                  <a:pt x="206827" y="65912"/>
                </a:lnTo>
                <a:close/>
              </a:path>
              <a:path w="226059" h="264159">
                <a:moveTo>
                  <a:pt x="114998" y="0"/>
                </a:moveTo>
                <a:lnTo>
                  <a:pt x="92881" y="21840"/>
                </a:lnTo>
                <a:lnTo>
                  <a:pt x="93891" y="28519"/>
                </a:lnTo>
                <a:lnTo>
                  <a:pt x="96891" y="34581"/>
                </a:lnTo>
                <a:lnTo>
                  <a:pt x="101739" y="39547"/>
                </a:lnTo>
                <a:lnTo>
                  <a:pt x="101739" y="65912"/>
                </a:lnTo>
                <a:lnTo>
                  <a:pt x="32943" y="65912"/>
                </a:lnTo>
                <a:lnTo>
                  <a:pt x="30987" y="67881"/>
                </a:lnTo>
                <a:lnTo>
                  <a:pt x="30987" y="72732"/>
                </a:lnTo>
                <a:lnTo>
                  <a:pt x="32943" y="74701"/>
                </a:lnTo>
                <a:lnTo>
                  <a:pt x="110591" y="74701"/>
                </a:lnTo>
                <a:lnTo>
                  <a:pt x="110591" y="65900"/>
                </a:lnTo>
                <a:lnTo>
                  <a:pt x="206812" y="65900"/>
                </a:lnTo>
                <a:lnTo>
                  <a:pt x="196634" y="57467"/>
                </a:lnTo>
                <a:lnTo>
                  <a:pt x="195643" y="57111"/>
                </a:lnTo>
                <a:lnTo>
                  <a:pt x="110591" y="57111"/>
                </a:lnTo>
                <a:lnTo>
                  <a:pt x="110591" y="35585"/>
                </a:lnTo>
                <a:lnTo>
                  <a:pt x="109727" y="34137"/>
                </a:lnTo>
                <a:lnTo>
                  <a:pt x="103200" y="30378"/>
                </a:lnTo>
                <a:lnTo>
                  <a:pt x="100672" y="24282"/>
                </a:lnTo>
                <a:lnTo>
                  <a:pt x="103797" y="12814"/>
                </a:lnTo>
                <a:lnTo>
                  <a:pt x="109004" y="8788"/>
                </a:lnTo>
                <a:lnTo>
                  <a:pt x="132662" y="8788"/>
                </a:lnTo>
                <a:lnTo>
                  <a:pt x="127935" y="4149"/>
                </a:lnTo>
                <a:lnTo>
                  <a:pt x="121873" y="1086"/>
                </a:lnTo>
                <a:lnTo>
                  <a:pt x="114998" y="0"/>
                </a:lnTo>
                <a:close/>
              </a:path>
              <a:path w="226059" h="264159">
                <a:moveTo>
                  <a:pt x="132662" y="8788"/>
                </a:moveTo>
                <a:lnTo>
                  <a:pt x="120967" y="8788"/>
                </a:lnTo>
                <a:lnTo>
                  <a:pt x="126212" y="12814"/>
                </a:lnTo>
                <a:lnTo>
                  <a:pt x="129336" y="24282"/>
                </a:lnTo>
                <a:lnTo>
                  <a:pt x="126809" y="30378"/>
                </a:lnTo>
                <a:lnTo>
                  <a:pt x="120281" y="34137"/>
                </a:lnTo>
                <a:lnTo>
                  <a:pt x="119418" y="35585"/>
                </a:lnTo>
                <a:lnTo>
                  <a:pt x="119418" y="57111"/>
                </a:lnTo>
                <a:lnTo>
                  <a:pt x="128269" y="57111"/>
                </a:lnTo>
                <a:lnTo>
                  <a:pt x="128269" y="52730"/>
                </a:lnTo>
                <a:lnTo>
                  <a:pt x="192620" y="52730"/>
                </a:lnTo>
                <a:lnTo>
                  <a:pt x="194614" y="50749"/>
                </a:lnTo>
                <a:lnTo>
                  <a:pt x="194614" y="45897"/>
                </a:lnTo>
                <a:lnTo>
                  <a:pt x="192620" y="43929"/>
                </a:lnTo>
                <a:lnTo>
                  <a:pt x="128269" y="43929"/>
                </a:lnTo>
                <a:lnTo>
                  <a:pt x="128269" y="39547"/>
                </a:lnTo>
                <a:lnTo>
                  <a:pt x="133101" y="34581"/>
                </a:lnTo>
                <a:lnTo>
                  <a:pt x="136099" y="28519"/>
                </a:lnTo>
                <a:lnTo>
                  <a:pt x="137106" y="21840"/>
                </a:lnTo>
                <a:lnTo>
                  <a:pt x="135966" y="15024"/>
                </a:lnTo>
                <a:lnTo>
                  <a:pt x="132770" y="8893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722" y="3438138"/>
            <a:ext cx="252984" cy="20269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8722" y="8124438"/>
            <a:ext cx="252984" cy="20269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8729" y="3802382"/>
            <a:ext cx="252983" cy="251459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8729" y="6156962"/>
            <a:ext cx="252983" cy="25145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7864" y="4201671"/>
            <a:ext cx="234699" cy="228596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7864" y="6556241"/>
            <a:ext cx="234699" cy="22860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7864" y="8499341"/>
            <a:ext cx="234699" cy="22860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2601" y="4622293"/>
            <a:ext cx="245219" cy="16154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2601" y="6978397"/>
            <a:ext cx="245219" cy="160018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8729" y="4965191"/>
            <a:ext cx="252978" cy="2514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60224" y="9507814"/>
            <a:ext cx="13525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-15" dirty="0">
                <a:solidFill>
                  <a:srgbClr val="3B3B45"/>
                </a:solidFill>
                <a:latin typeface="Tahoma"/>
                <a:cs typeface="Tahoma"/>
              </a:rPr>
              <a:t>15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345168"/>
            <a:ext cx="6858000" cy="561340"/>
            <a:chOff x="0" y="9345168"/>
            <a:chExt cx="6858000" cy="561340"/>
          </a:xfrm>
        </p:grpSpPr>
        <p:sp>
          <p:nvSpPr>
            <p:cNvPr id="4" name="object 4"/>
            <p:cNvSpPr/>
            <p:nvPr/>
          </p:nvSpPr>
          <p:spPr>
            <a:xfrm>
              <a:off x="0" y="9345168"/>
              <a:ext cx="6858000" cy="561340"/>
            </a:xfrm>
            <a:custGeom>
              <a:avLst/>
              <a:gdLst/>
              <a:ahLst/>
              <a:cxnLst/>
              <a:rect l="l" t="t" r="r" b="b"/>
              <a:pathLst>
                <a:path w="6858000" h="561340">
                  <a:moveTo>
                    <a:pt x="6858000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58000" y="56083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48823" y="9082154"/>
            <a:ext cx="4837430" cy="55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Источник: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веб</a:t>
            </a:r>
            <a:r>
              <a:rPr sz="800" spc="2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сайт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Министерства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промышленности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экономического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развития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области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5" dirty="0">
                <a:solidFill>
                  <a:srgbClr val="3B3B45"/>
                </a:solidFill>
                <a:latin typeface="Tahoma"/>
                <a:cs typeface="Tahoma"/>
              </a:rPr>
              <a:t>15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7949" y="2695765"/>
            <a:ext cx="6143625" cy="3418840"/>
            <a:chOff x="357949" y="2695765"/>
            <a:chExt cx="6143625" cy="3418840"/>
          </a:xfrm>
        </p:grpSpPr>
        <p:sp>
          <p:nvSpPr>
            <p:cNvPr id="8" name="object 8"/>
            <p:cNvSpPr/>
            <p:nvPr/>
          </p:nvSpPr>
          <p:spPr>
            <a:xfrm>
              <a:off x="3782568" y="3060191"/>
              <a:ext cx="2714625" cy="3049270"/>
            </a:xfrm>
            <a:custGeom>
              <a:avLst/>
              <a:gdLst/>
              <a:ahLst/>
              <a:cxnLst/>
              <a:rect l="l" t="t" r="r" b="b"/>
              <a:pathLst>
                <a:path w="2714625" h="3049270">
                  <a:moveTo>
                    <a:pt x="2714244" y="1350010"/>
                  </a:moveTo>
                  <a:lnTo>
                    <a:pt x="2629141" y="1350010"/>
                  </a:lnTo>
                  <a:lnTo>
                    <a:pt x="2629141" y="1262380"/>
                  </a:lnTo>
                  <a:lnTo>
                    <a:pt x="2629141" y="812800"/>
                  </a:lnTo>
                  <a:lnTo>
                    <a:pt x="2629141" y="341630"/>
                  </a:lnTo>
                  <a:lnTo>
                    <a:pt x="2506865" y="341630"/>
                  </a:lnTo>
                  <a:lnTo>
                    <a:pt x="2506865" y="0"/>
                  </a:lnTo>
                  <a:lnTo>
                    <a:pt x="1988451" y="0"/>
                  </a:lnTo>
                  <a:lnTo>
                    <a:pt x="1988451" y="341630"/>
                  </a:lnTo>
                  <a:lnTo>
                    <a:pt x="1865960" y="341630"/>
                  </a:lnTo>
                  <a:lnTo>
                    <a:pt x="1865960" y="1696720"/>
                  </a:lnTo>
                  <a:lnTo>
                    <a:pt x="1708721" y="1696720"/>
                  </a:lnTo>
                  <a:lnTo>
                    <a:pt x="1708721" y="1490980"/>
                  </a:lnTo>
                  <a:lnTo>
                    <a:pt x="1708721" y="1350010"/>
                  </a:lnTo>
                  <a:lnTo>
                    <a:pt x="1708721" y="1262380"/>
                  </a:lnTo>
                  <a:lnTo>
                    <a:pt x="1540802" y="1262380"/>
                  </a:lnTo>
                  <a:lnTo>
                    <a:pt x="1540802" y="812800"/>
                  </a:lnTo>
                  <a:lnTo>
                    <a:pt x="974026" y="812800"/>
                  </a:lnTo>
                  <a:lnTo>
                    <a:pt x="974026" y="1262380"/>
                  </a:lnTo>
                  <a:lnTo>
                    <a:pt x="974026" y="1350010"/>
                  </a:lnTo>
                  <a:lnTo>
                    <a:pt x="974026" y="1490980"/>
                  </a:lnTo>
                  <a:lnTo>
                    <a:pt x="974026" y="1696720"/>
                  </a:lnTo>
                  <a:lnTo>
                    <a:pt x="974026" y="2026920"/>
                  </a:lnTo>
                  <a:lnTo>
                    <a:pt x="820343" y="2026920"/>
                  </a:lnTo>
                  <a:lnTo>
                    <a:pt x="820343" y="1696720"/>
                  </a:lnTo>
                  <a:lnTo>
                    <a:pt x="820343" y="1490980"/>
                  </a:lnTo>
                  <a:lnTo>
                    <a:pt x="399275" y="1490980"/>
                  </a:lnTo>
                  <a:lnTo>
                    <a:pt x="399275" y="1696720"/>
                  </a:lnTo>
                  <a:lnTo>
                    <a:pt x="399275" y="2026920"/>
                  </a:lnTo>
                  <a:lnTo>
                    <a:pt x="399275" y="2171700"/>
                  </a:lnTo>
                  <a:lnTo>
                    <a:pt x="196811" y="2171700"/>
                  </a:lnTo>
                  <a:lnTo>
                    <a:pt x="196811" y="2484120"/>
                  </a:lnTo>
                  <a:lnTo>
                    <a:pt x="0" y="2484120"/>
                  </a:lnTo>
                  <a:lnTo>
                    <a:pt x="0" y="3049270"/>
                  </a:lnTo>
                  <a:lnTo>
                    <a:pt x="2714244" y="3049270"/>
                  </a:lnTo>
                  <a:lnTo>
                    <a:pt x="2714244" y="2484120"/>
                  </a:lnTo>
                  <a:lnTo>
                    <a:pt x="2714244" y="2171700"/>
                  </a:lnTo>
                  <a:lnTo>
                    <a:pt x="2714244" y="2026920"/>
                  </a:lnTo>
                  <a:lnTo>
                    <a:pt x="2714244" y="1696720"/>
                  </a:lnTo>
                  <a:lnTo>
                    <a:pt x="2714244" y="1490980"/>
                  </a:lnTo>
                  <a:lnTo>
                    <a:pt x="2714244" y="135001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39637" y="4925567"/>
              <a:ext cx="1757680" cy="1184275"/>
            </a:xfrm>
            <a:custGeom>
              <a:avLst/>
              <a:gdLst/>
              <a:ahLst/>
              <a:cxnLst/>
              <a:rect l="l" t="t" r="r" b="b"/>
              <a:pathLst>
                <a:path w="1757679" h="1184275">
                  <a:moveTo>
                    <a:pt x="566521" y="0"/>
                  </a:moveTo>
                  <a:lnTo>
                    <a:pt x="527799" y="0"/>
                  </a:lnTo>
                  <a:lnTo>
                    <a:pt x="519281" y="1699"/>
                  </a:lnTo>
                  <a:lnTo>
                    <a:pt x="512243" y="6353"/>
                  </a:lnTo>
                  <a:lnTo>
                    <a:pt x="507369" y="13298"/>
                  </a:lnTo>
                  <a:lnTo>
                    <a:pt x="505345" y="21869"/>
                  </a:lnTo>
                  <a:lnTo>
                    <a:pt x="474027" y="759879"/>
                  </a:lnTo>
                  <a:lnTo>
                    <a:pt x="409524" y="759879"/>
                  </a:lnTo>
                  <a:lnTo>
                    <a:pt x="378358" y="21869"/>
                  </a:lnTo>
                  <a:lnTo>
                    <a:pt x="355828" y="0"/>
                  </a:lnTo>
                  <a:lnTo>
                    <a:pt x="317106" y="0"/>
                  </a:lnTo>
                  <a:lnTo>
                    <a:pt x="263334" y="759879"/>
                  </a:lnTo>
                  <a:lnTo>
                    <a:pt x="146761" y="759879"/>
                  </a:lnTo>
                  <a:lnTo>
                    <a:pt x="146761" y="998956"/>
                  </a:lnTo>
                  <a:lnTo>
                    <a:pt x="0" y="998956"/>
                  </a:lnTo>
                  <a:lnTo>
                    <a:pt x="0" y="1184148"/>
                  </a:lnTo>
                  <a:lnTo>
                    <a:pt x="1757172" y="1184148"/>
                  </a:lnTo>
                  <a:lnTo>
                    <a:pt x="1757172" y="998956"/>
                  </a:lnTo>
                  <a:lnTo>
                    <a:pt x="1605864" y="998956"/>
                  </a:lnTo>
                  <a:lnTo>
                    <a:pt x="1605864" y="628535"/>
                  </a:lnTo>
                  <a:lnTo>
                    <a:pt x="1517510" y="628535"/>
                  </a:lnTo>
                  <a:lnTo>
                    <a:pt x="1517510" y="342798"/>
                  </a:lnTo>
                  <a:lnTo>
                    <a:pt x="1268907" y="482206"/>
                  </a:lnTo>
                  <a:lnTo>
                    <a:pt x="1268907" y="342798"/>
                  </a:lnTo>
                  <a:lnTo>
                    <a:pt x="1020216" y="482206"/>
                  </a:lnTo>
                  <a:lnTo>
                    <a:pt x="1020216" y="342798"/>
                  </a:lnTo>
                  <a:lnTo>
                    <a:pt x="699858" y="522452"/>
                  </a:lnTo>
                  <a:lnTo>
                    <a:pt x="699858" y="759879"/>
                  </a:lnTo>
                  <a:lnTo>
                    <a:pt x="620217" y="759879"/>
                  </a:lnTo>
                  <a:lnTo>
                    <a:pt x="588898" y="21869"/>
                  </a:lnTo>
                  <a:lnTo>
                    <a:pt x="586892" y="13298"/>
                  </a:lnTo>
                  <a:lnTo>
                    <a:pt x="582044" y="6353"/>
                  </a:lnTo>
                  <a:lnTo>
                    <a:pt x="575029" y="1699"/>
                  </a:lnTo>
                  <a:lnTo>
                    <a:pt x="566521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2711" y="2700527"/>
              <a:ext cx="6134100" cy="3409315"/>
            </a:xfrm>
            <a:custGeom>
              <a:avLst/>
              <a:gdLst/>
              <a:ahLst/>
              <a:cxnLst/>
              <a:rect l="l" t="t" r="r" b="b"/>
              <a:pathLst>
                <a:path w="6134100" h="3409315">
                  <a:moveTo>
                    <a:pt x="0" y="0"/>
                  </a:moveTo>
                  <a:lnTo>
                    <a:pt x="6134100" y="0"/>
                  </a:lnTo>
                  <a:lnTo>
                    <a:pt x="6134100" y="3409188"/>
                  </a:lnTo>
                  <a:lnTo>
                    <a:pt x="0" y="34091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12" name="object 12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62711" y="1924811"/>
            <a:ext cx="6133465" cy="584200"/>
            <a:chOff x="362711" y="1924811"/>
            <a:chExt cx="6133465" cy="584200"/>
          </a:xfrm>
        </p:grpSpPr>
        <p:sp>
          <p:nvSpPr>
            <p:cNvPr id="14" name="object 14"/>
            <p:cNvSpPr/>
            <p:nvPr/>
          </p:nvSpPr>
          <p:spPr>
            <a:xfrm>
              <a:off x="362711" y="1924811"/>
              <a:ext cx="896619" cy="579120"/>
            </a:xfrm>
            <a:custGeom>
              <a:avLst/>
              <a:gdLst/>
              <a:ahLst/>
              <a:cxnLst/>
              <a:rect l="l" t="t" r="r" b="b"/>
              <a:pathLst>
                <a:path w="896619" h="579119">
                  <a:moveTo>
                    <a:pt x="448056" y="0"/>
                  </a:moveTo>
                  <a:lnTo>
                    <a:pt x="0" y="448602"/>
                  </a:lnTo>
                  <a:lnTo>
                    <a:pt x="130365" y="579120"/>
                  </a:lnTo>
                  <a:lnTo>
                    <a:pt x="765746" y="579120"/>
                  </a:lnTo>
                  <a:lnTo>
                    <a:pt x="896112" y="448602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2711" y="2503931"/>
              <a:ext cx="6133465" cy="0"/>
            </a:xfrm>
            <a:custGeom>
              <a:avLst/>
              <a:gdLst/>
              <a:ahLst/>
              <a:cxnLst/>
              <a:rect l="l" t="t" r="r" b="b"/>
              <a:pathLst>
                <a:path w="6133465">
                  <a:moveTo>
                    <a:pt x="0" y="0"/>
                  </a:moveTo>
                  <a:lnTo>
                    <a:pt x="6133299" y="0"/>
                  </a:lnTo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8535" y="2054351"/>
              <a:ext cx="198120" cy="198120"/>
            </a:xfrm>
            <a:custGeom>
              <a:avLst/>
              <a:gdLst/>
              <a:ahLst/>
              <a:cxnLst/>
              <a:rect l="l" t="t" r="r" b="b"/>
              <a:pathLst>
                <a:path w="198120" h="198119">
                  <a:moveTo>
                    <a:pt x="0" y="99059"/>
                  </a:moveTo>
                  <a:lnTo>
                    <a:pt x="99060" y="0"/>
                  </a:lnTo>
                  <a:lnTo>
                    <a:pt x="198120" y="99059"/>
                  </a:lnTo>
                  <a:lnTo>
                    <a:pt x="99060" y="198119"/>
                  </a:lnTo>
                  <a:lnTo>
                    <a:pt x="0" y="99059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8921" y="2200918"/>
              <a:ext cx="487680" cy="251460"/>
            </a:xfrm>
            <a:custGeom>
              <a:avLst/>
              <a:gdLst/>
              <a:ahLst/>
              <a:cxnLst/>
              <a:rect l="l" t="t" r="r" b="b"/>
              <a:pathLst>
                <a:path w="487680" h="251460">
                  <a:moveTo>
                    <a:pt x="133306" y="180380"/>
                  </a:moveTo>
                  <a:lnTo>
                    <a:pt x="117623" y="180380"/>
                  </a:lnTo>
                  <a:lnTo>
                    <a:pt x="117623" y="90841"/>
                  </a:lnTo>
                  <a:lnTo>
                    <a:pt x="119646" y="87908"/>
                  </a:lnTo>
                  <a:lnTo>
                    <a:pt x="180355" y="65148"/>
                  </a:lnTo>
                  <a:lnTo>
                    <a:pt x="180355" y="3513"/>
                  </a:lnTo>
                  <a:lnTo>
                    <a:pt x="183868" y="0"/>
                  </a:lnTo>
                  <a:lnTo>
                    <a:pt x="302307" y="0"/>
                  </a:lnTo>
                  <a:lnTo>
                    <a:pt x="305820" y="3513"/>
                  </a:lnTo>
                  <a:lnTo>
                    <a:pt x="305820" y="15685"/>
                  </a:lnTo>
                  <a:lnTo>
                    <a:pt x="196038" y="15685"/>
                  </a:lnTo>
                  <a:lnTo>
                    <a:pt x="196038" y="81900"/>
                  </a:lnTo>
                  <a:lnTo>
                    <a:pt x="180355" y="81900"/>
                  </a:lnTo>
                  <a:lnTo>
                    <a:pt x="133306" y="99546"/>
                  </a:lnTo>
                  <a:lnTo>
                    <a:pt x="133306" y="180380"/>
                  </a:lnTo>
                  <a:close/>
                </a:path>
                <a:path w="487680" h="251460">
                  <a:moveTo>
                    <a:pt x="305820" y="180380"/>
                  </a:moveTo>
                  <a:lnTo>
                    <a:pt x="290137" y="180380"/>
                  </a:lnTo>
                  <a:lnTo>
                    <a:pt x="290137" y="15685"/>
                  </a:lnTo>
                  <a:lnTo>
                    <a:pt x="305820" y="15685"/>
                  </a:lnTo>
                  <a:lnTo>
                    <a:pt x="305820" y="65148"/>
                  </a:lnTo>
                  <a:lnTo>
                    <a:pt x="350505" y="81900"/>
                  </a:lnTo>
                  <a:lnTo>
                    <a:pt x="305820" y="81900"/>
                  </a:lnTo>
                  <a:lnTo>
                    <a:pt x="305820" y="180380"/>
                  </a:lnTo>
                  <a:close/>
                </a:path>
                <a:path w="487680" h="251460">
                  <a:moveTo>
                    <a:pt x="196038" y="180380"/>
                  </a:moveTo>
                  <a:lnTo>
                    <a:pt x="180355" y="180380"/>
                  </a:lnTo>
                  <a:lnTo>
                    <a:pt x="180355" y="81900"/>
                  </a:lnTo>
                  <a:lnTo>
                    <a:pt x="196038" y="81900"/>
                  </a:lnTo>
                  <a:lnTo>
                    <a:pt x="196038" y="180380"/>
                  </a:lnTo>
                  <a:close/>
                </a:path>
                <a:path w="487680" h="251460">
                  <a:moveTo>
                    <a:pt x="368553" y="180380"/>
                  </a:moveTo>
                  <a:lnTo>
                    <a:pt x="352870" y="180380"/>
                  </a:lnTo>
                  <a:lnTo>
                    <a:pt x="352870" y="99546"/>
                  </a:lnTo>
                  <a:lnTo>
                    <a:pt x="305820" y="81900"/>
                  </a:lnTo>
                  <a:lnTo>
                    <a:pt x="350505" y="81900"/>
                  </a:lnTo>
                  <a:lnTo>
                    <a:pt x="366530" y="87908"/>
                  </a:lnTo>
                  <a:lnTo>
                    <a:pt x="368553" y="90841"/>
                  </a:lnTo>
                  <a:lnTo>
                    <a:pt x="368553" y="180380"/>
                  </a:lnTo>
                  <a:close/>
                </a:path>
                <a:path w="487680" h="251460">
                  <a:moveTo>
                    <a:pt x="227405" y="180380"/>
                  </a:moveTo>
                  <a:lnTo>
                    <a:pt x="211722" y="180380"/>
                  </a:lnTo>
                  <a:lnTo>
                    <a:pt x="211771" y="156609"/>
                  </a:lnTo>
                  <a:lnTo>
                    <a:pt x="214187" y="144642"/>
                  </a:lnTo>
                  <a:lnTo>
                    <a:pt x="220909" y="134670"/>
                  </a:lnTo>
                  <a:lnTo>
                    <a:pt x="230879" y="127947"/>
                  </a:lnTo>
                  <a:lnTo>
                    <a:pt x="243088" y="125482"/>
                  </a:lnTo>
                  <a:lnTo>
                    <a:pt x="255297" y="127947"/>
                  </a:lnTo>
                  <a:lnTo>
                    <a:pt x="265267" y="134670"/>
                  </a:lnTo>
                  <a:lnTo>
                    <a:pt x="269646" y="141167"/>
                  </a:lnTo>
                  <a:lnTo>
                    <a:pt x="234423" y="141167"/>
                  </a:lnTo>
                  <a:lnTo>
                    <a:pt x="227405" y="148186"/>
                  </a:lnTo>
                  <a:lnTo>
                    <a:pt x="227405" y="180380"/>
                  </a:lnTo>
                  <a:close/>
                </a:path>
                <a:path w="487680" h="251460">
                  <a:moveTo>
                    <a:pt x="274454" y="180380"/>
                  </a:moveTo>
                  <a:lnTo>
                    <a:pt x="258771" y="180380"/>
                  </a:lnTo>
                  <a:lnTo>
                    <a:pt x="258771" y="148186"/>
                  </a:lnTo>
                  <a:lnTo>
                    <a:pt x="251753" y="141167"/>
                  </a:lnTo>
                  <a:lnTo>
                    <a:pt x="269646" y="141167"/>
                  </a:lnTo>
                  <a:lnTo>
                    <a:pt x="271989" y="144642"/>
                  </a:lnTo>
                  <a:lnTo>
                    <a:pt x="274405" y="156609"/>
                  </a:lnTo>
                  <a:lnTo>
                    <a:pt x="274454" y="180380"/>
                  </a:lnTo>
                  <a:close/>
                </a:path>
                <a:path w="487680" h="251460">
                  <a:moveTo>
                    <a:pt x="425075" y="250964"/>
                  </a:moveTo>
                  <a:lnTo>
                    <a:pt x="419115" y="250964"/>
                  </a:lnTo>
                  <a:lnTo>
                    <a:pt x="415602" y="247451"/>
                  </a:lnTo>
                  <a:lnTo>
                    <a:pt x="415602" y="227436"/>
                  </a:lnTo>
                  <a:lnTo>
                    <a:pt x="3513" y="227436"/>
                  </a:lnTo>
                  <a:lnTo>
                    <a:pt x="0" y="223923"/>
                  </a:lnTo>
                  <a:lnTo>
                    <a:pt x="0" y="183894"/>
                  </a:lnTo>
                  <a:lnTo>
                    <a:pt x="3513" y="180380"/>
                  </a:lnTo>
                  <a:lnTo>
                    <a:pt x="415602" y="180380"/>
                  </a:lnTo>
                  <a:lnTo>
                    <a:pt x="415602" y="163064"/>
                  </a:lnTo>
                  <a:lnTo>
                    <a:pt x="416112" y="161472"/>
                  </a:lnTo>
                  <a:lnTo>
                    <a:pt x="419578" y="156609"/>
                  </a:lnTo>
                  <a:lnTo>
                    <a:pt x="424471" y="155794"/>
                  </a:lnTo>
                  <a:lnTo>
                    <a:pt x="458264" y="179933"/>
                  </a:lnTo>
                  <a:lnTo>
                    <a:pt x="431285" y="179933"/>
                  </a:lnTo>
                  <a:lnTo>
                    <a:pt x="431285" y="192552"/>
                  </a:lnTo>
                  <a:lnTo>
                    <a:pt x="427772" y="196066"/>
                  </a:lnTo>
                  <a:lnTo>
                    <a:pt x="15683" y="196066"/>
                  </a:lnTo>
                  <a:lnTo>
                    <a:pt x="15683" y="211751"/>
                  </a:lnTo>
                  <a:lnTo>
                    <a:pt x="427772" y="211751"/>
                  </a:lnTo>
                  <a:lnTo>
                    <a:pt x="431285" y="215264"/>
                  </a:lnTo>
                  <a:lnTo>
                    <a:pt x="431285" y="227883"/>
                  </a:lnTo>
                  <a:lnTo>
                    <a:pt x="458267" y="227883"/>
                  </a:lnTo>
                  <a:lnTo>
                    <a:pt x="426667" y="250454"/>
                  </a:lnTo>
                  <a:lnTo>
                    <a:pt x="425075" y="250964"/>
                  </a:lnTo>
                  <a:close/>
                </a:path>
                <a:path w="487680" h="251460">
                  <a:moveTo>
                    <a:pt x="458267" y="227883"/>
                  </a:moveTo>
                  <a:lnTo>
                    <a:pt x="431285" y="227883"/>
                  </a:lnTo>
                  <a:lnTo>
                    <a:pt x="464839" y="203908"/>
                  </a:lnTo>
                  <a:lnTo>
                    <a:pt x="431285" y="179933"/>
                  </a:lnTo>
                  <a:lnTo>
                    <a:pt x="458264" y="179933"/>
                  </a:lnTo>
                  <a:lnTo>
                    <a:pt x="483596" y="198026"/>
                  </a:lnTo>
                  <a:lnTo>
                    <a:pt x="484216" y="198646"/>
                  </a:lnTo>
                  <a:lnTo>
                    <a:pt x="487235" y="202881"/>
                  </a:lnTo>
                  <a:lnTo>
                    <a:pt x="486419" y="207775"/>
                  </a:lnTo>
                  <a:lnTo>
                    <a:pt x="458267" y="227883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9960" y="2075373"/>
              <a:ext cx="205463" cy="10985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10869" y="1965642"/>
              <a:ext cx="482600" cy="383540"/>
            </a:xfrm>
            <a:custGeom>
              <a:avLst/>
              <a:gdLst/>
              <a:ahLst/>
              <a:cxnLst/>
              <a:rect l="l" t="t" r="r" b="b"/>
              <a:pathLst>
                <a:path w="482600" h="383539">
                  <a:moveTo>
                    <a:pt x="229374" y="329387"/>
                  </a:moveTo>
                  <a:lnTo>
                    <a:pt x="213690" y="329387"/>
                  </a:lnTo>
                  <a:lnTo>
                    <a:pt x="213690" y="345071"/>
                  </a:lnTo>
                  <a:lnTo>
                    <a:pt x="229374" y="345071"/>
                  </a:lnTo>
                  <a:lnTo>
                    <a:pt x="229374" y="329387"/>
                  </a:lnTo>
                  <a:close/>
                </a:path>
                <a:path w="482600" h="383539">
                  <a:moveTo>
                    <a:pt x="229374" y="298018"/>
                  </a:moveTo>
                  <a:lnTo>
                    <a:pt x="213690" y="298018"/>
                  </a:lnTo>
                  <a:lnTo>
                    <a:pt x="213690" y="313702"/>
                  </a:lnTo>
                  <a:lnTo>
                    <a:pt x="229374" y="313702"/>
                  </a:lnTo>
                  <a:lnTo>
                    <a:pt x="229374" y="298018"/>
                  </a:lnTo>
                  <a:close/>
                </a:path>
                <a:path w="482600" h="383539">
                  <a:moveTo>
                    <a:pt x="229374" y="266649"/>
                  </a:moveTo>
                  <a:lnTo>
                    <a:pt x="213690" y="266649"/>
                  </a:lnTo>
                  <a:lnTo>
                    <a:pt x="213690" y="282333"/>
                  </a:lnTo>
                  <a:lnTo>
                    <a:pt x="229374" y="282333"/>
                  </a:lnTo>
                  <a:lnTo>
                    <a:pt x="229374" y="266649"/>
                  </a:lnTo>
                  <a:close/>
                </a:path>
                <a:path w="482600" h="383539">
                  <a:moveTo>
                    <a:pt x="268579" y="329387"/>
                  </a:moveTo>
                  <a:lnTo>
                    <a:pt x="252895" y="329387"/>
                  </a:lnTo>
                  <a:lnTo>
                    <a:pt x="252895" y="345071"/>
                  </a:lnTo>
                  <a:lnTo>
                    <a:pt x="268579" y="345071"/>
                  </a:lnTo>
                  <a:lnTo>
                    <a:pt x="268579" y="329387"/>
                  </a:lnTo>
                  <a:close/>
                </a:path>
                <a:path w="482600" h="383539">
                  <a:moveTo>
                    <a:pt x="268579" y="298018"/>
                  </a:moveTo>
                  <a:lnTo>
                    <a:pt x="252895" y="298018"/>
                  </a:lnTo>
                  <a:lnTo>
                    <a:pt x="252895" y="313702"/>
                  </a:lnTo>
                  <a:lnTo>
                    <a:pt x="268579" y="313702"/>
                  </a:lnTo>
                  <a:lnTo>
                    <a:pt x="268579" y="298018"/>
                  </a:lnTo>
                  <a:close/>
                </a:path>
                <a:path w="482600" h="383539">
                  <a:moveTo>
                    <a:pt x="268579" y="266649"/>
                  </a:moveTo>
                  <a:lnTo>
                    <a:pt x="252895" y="266649"/>
                  </a:lnTo>
                  <a:lnTo>
                    <a:pt x="252895" y="282333"/>
                  </a:lnTo>
                  <a:lnTo>
                    <a:pt x="268579" y="282333"/>
                  </a:lnTo>
                  <a:lnTo>
                    <a:pt x="268579" y="266649"/>
                  </a:lnTo>
                  <a:close/>
                </a:path>
                <a:path w="482600" h="383539">
                  <a:moveTo>
                    <a:pt x="413651" y="243128"/>
                  </a:moveTo>
                  <a:lnTo>
                    <a:pt x="407492" y="197256"/>
                  </a:lnTo>
                  <a:lnTo>
                    <a:pt x="390093" y="156044"/>
                  </a:lnTo>
                  <a:lnTo>
                    <a:pt x="363118" y="121119"/>
                  </a:lnTo>
                  <a:lnTo>
                    <a:pt x="328206" y="94145"/>
                  </a:lnTo>
                  <a:lnTo>
                    <a:pt x="286994" y="76746"/>
                  </a:lnTo>
                  <a:lnTo>
                    <a:pt x="241134" y="70586"/>
                  </a:lnTo>
                  <a:lnTo>
                    <a:pt x="195275" y="76746"/>
                  </a:lnTo>
                  <a:lnTo>
                    <a:pt x="154063" y="94145"/>
                  </a:lnTo>
                  <a:lnTo>
                    <a:pt x="119151" y="121119"/>
                  </a:lnTo>
                  <a:lnTo>
                    <a:pt x="92176" y="156044"/>
                  </a:lnTo>
                  <a:lnTo>
                    <a:pt x="74777" y="197256"/>
                  </a:lnTo>
                  <a:lnTo>
                    <a:pt x="68618" y="243128"/>
                  </a:lnTo>
                  <a:lnTo>
                    <a:pt x="69380" y="259537"/>
                  </a:lnTo>
                  <a:lnTo>
                    <a:pt x="71691" y="275767"/>
                  </a:lnTo>
                  <a:lnTo>
                    <a:pt x="75565" y="291693"/>
                  </a:lnTo>
                  <a:lnTo>
                    <a:pt x="80949" y="307225"/>
                  </a:lnTo>
                  <a:lnTo>
                    <a:pt x="95504" y="301358"/>
                  </a:lnTo>
                  <a:lnTo>
                    <a:pt x="90601" y="287261"/>
                  </a:lnTo>
                  <a:lnTo>
                    <a:pt x="87096" y="272783"/>
                  </a:lnTo>
                  <a:lnTo>
                    <a:pt x="84988" y="258038"/>
                  </a:lnTo>
                  <a:lnTo>
                    <a:pt x="84302" y="243128"/>
                  </a:lnTo>
                  <a:lnTo>
                    <a:pt x="92303" y="193548"/>
                  </a:lnTo>
                  <a:lnTo>
                    <a:pt x="114566" y="150482"/>
                  </a:lnTo>
                  <a:lnTo>
                    <a:pt x="148513" y="116535"/>
                  </a:lnTo>
                  <a:lnTo>
                    <a:pt x="191566" y="94272"/>
                  </a:lnTo>
                  <a:lnTo>
                    <a:pt x="241134" y="86271"/>
                  </a:lnTo>
                  <a:lnTo>
                    <a:pt x="290703" y="94272"/>
                  </a:lnTo>
                  <a:lnTo>
                    <a:pt x="333756" y="116535"/>
                  </a:lnTo>
                  <a:lnTo>
                    <a:pt x="367703" y="150482"/>
                  </a:lnTo>
                  <a:lnTo>
                    <a:pt x="389966" y="193548"/>
                  </a:lnTo>
                  <a:lnTo>
                    <a:pt x="397967" y="243128"/>
                  </a:lnTo>
                  <a:lnTo>
                    <a:pt x="397281" y="258038"/>
                  </a:lnTo>
                  <a:lnTo>
                    <a:pt x="395173" y="272783"/>
                  </a:lnTo>
                  <a:lnTo>
                    <a:pt x="391668" y="287261"/>
                  </a:lnTo>
                  <a:lnTo>
                    <a:pt x="386765" y="301358"/>
                  </a:lnTo>
                  <a:lnTo>
                    <a:pt x="401320" y="307225"/>
                  </a:lnTo>
                  <a:lnTo>
                    <a:pt x="406704" y="291693"/>
                  </a:lnTo>
                  <a:lnTo>
                    <a:pt x="410578" y="275767"/>
                  </a:lnTo>
                  <a:lnTo>
                    <a:pt x="412889" y="259537"/>
                  </a:lnTo>
                  <a:lnTo>
                    <a:pt x="413651" y="243128"/>
                  </a:lnTo>
                  <a:close/>
                </a:path>
                <a:path w="482600" h="383539">
                  <a:moveTo>
                    <a:pt x="482244" y="198577"/>
                  </a:moveTo>
                  <a:lnTo>
                    <a:pt x="462394" y="137426"/>
                  </a:lnTo>
                  <a:lnTo>
                    <a:pt x="453580" y="132867"/>
                  </a:lnTo>
                  <a:lnTo>
                    <a:pt x="426808" y="141503"/>
                  </a:lnTo>
                  <a:lnTo>
                    <a:pt x="419976" y="129832"/>
                  </a:lnTo>
                  <a:lnTo>
                    <a:pt x="412394" y="118656"/>
                  </a:lnTo>
                  <a:lnTo>
                    <a:pt x="404114" y="107975"/>
                  </a:lnTo>
                  <a:lnTo>
                    <a:pt x="395147" y="97853"/>
                  </a:lnTo>
                  <a:lnTo>
                    <a:pt x="406476" y="82169"/>
                  </a:lnTo>
                  <a:lnTo>
                    <a:pt x="409092" y="76517"/>
                  </a:lnTo>
                  <a:lnTo>
                    <a:pt x="409321" y="70510"/>
                  </a:lnTo>
                  <a:lnTo>
                    <a:pt x="407289" y="64846"/>
                  </a:lnTo>
                  <a:lnTo>
                    <a:pt x="403098" y="60248"/>
                  </a:lnTo>
                  <a:lnTo>
                    <a:pt x="361645" y="30162"/>
                  </a:lnTo>
                  <a:lnTo>
                    <a:pt x="357416" y="29133"/>
                  </a:lnTo>
                  <a:lnTo>
                    <a:pt x="349173" y="30441"/>
                  </a:lnTo>
                  <a:lnTo>
                    <a:pt x="345490" y="32702"/>
                  </a:lnTo>
                  <a:lnTo>
                    <a:pt x="331635" y="51765"/>
                  </a:lnTo>
                  <a:lnTo>
                    <a:pt x="319239" y="46329"/>
                  </a:lnTo>
                  <a:lnTo>
                    <a:pt x="306539" y="41719"/>
                  </a:lnTo>
                  <a:lnTo>
                    <a:pt x="293560" y="37960"/>
                  </a:lnTo>
                  <a:lnTo>
                    <a:pt x="280339" y="35064"/>
                  </a:lnTo>
                  <a:lnTo>
                    <a:pt x="280339" y="7023"/>
                  </a:lnTo>
                  <a:lnTo>
                    <a:pt x="273329" y="0"/>
                  </a:lnTo>
                  <a:lnTo>
                    <a:pt x="208940" y="0"/>
                  </a:lnTo>
                  <a:lnTo>
                    <a:pt x="201930" y="7023"/>
                  </a:lnTo>
                  <a:lnTo>
                    <a:pt x="201828" y="35039"/>
                  </a:lnTo>
                  <a:lnTo>
                    <a:pt x="188620" y="37947"/>
                  </a:lnTo>
                  <a:lnTo>
                    <a:pt x="175641" y="41719"/>
                  </a:lnTo>
                  <a:lnTo>
                    <a:pt x="162941" y="46329"/>
                  </a:lnTo>
                  <a:lnTo>
                    <a:pt x="150558" y="51765"/>
                  </a:lnTo>
                  <a:lnTo>
                    <a:pt x="139230" y="36156"/>
                  </a:lnTo>
                  <a:lnTo>
                    <a:pt x="134683" y="31915"/>
                  </a:lnTo>
                  <a:lnTo>
                    <a:pt x="129070" y="29832"/>
                  </a:lnTo>
                  <a:lnTo>
                    <a:pt x="123075" y="29997"/>
                  </a:lnTo>
                  <a:lnTo>
                    <a:pt x="117309" y="32600"/>
                  </a:lnTo>
                  <a:lnTo>
                    <a:pt x="79197" y="60261"/>
                  </a:lnTo>
                  <a:lnTo>
                    <a:pt x="74993" y="64858"/>
                  </a:lnTo>
                  <a:lnTo>
                    <a:pt x="72948" y="70510"/>
                  </a:lnTo>
                  <a:lnTo>
                    <a:pt x="73164" y="76517"/>
                  </a:lnTo>
                  <a:lnTo>
                    <a:pt x="75768" y="82169"/>
                  </a:lnTo>
                  <a:lnTo>
                    <a:pt x="87071" y="97904"/>
                  </a:lnTo>
                  <a:lnTo>
                    <a:pt x="78117" y="108026"/>
                  </a:lnTo>
                  <a:lnTo>
                    <a:pt x="69837" y="118706"/>
                  </a:lnTo>
                  <a:lnTo>
                    <a:pt x="62280" y="129895"/>
                  </a:lnTo>
                  <a:lnTo>
                    <a:pt x="55448" y="141566"/>
                  </a:lnTo>
                  <a:lnTo>
                    <a:pt x="28727" y="132854"/>
                  </a:lnTo>
                  <a:lnTo>
                    <a:pt x="19900" y="137401"/>
                  </a:lnTo>
                  <a:lnTo>
                    <a:pt x="0" y="198564"/>
                  </a:lnTo>
                  <a:lnTo>
                    <a:pt x="4495" y="207403"/>
                  </a:lnTo>
                  <a:lnTo>
                    <a:pt x="12700" y="210108"/>
                  </a:lnTo>
                  <a:lnTo>
                    <a:pt x="31127" y="216230"/>
                  </a:lnTo>
                  <a:lnTo>
                    <a:pt x="30365" y="222935"/>
                  </a:lnTo>
                  <a:lnTo>
                    <a:pt x="29832" y="229654"/>
                  </a:lnTo>
                  <a:lnTo>
                    <a:pt x="29514" y="236385"/>
                  </a:lnTo>
                  <a:lnTo>
                    <a:pt x="29413" y="243128"/>
                  </a:lnTo>
                  <a:lnTo>
                    <a:pt x="29514" y="249885"/>
                  </a:lnTo>
                  <a:lnTo>
                    <a:pt x="29832" y="256641"/>
                  </a:lnTo>
                  <a:lnTo>
                    <a:pt x="30365" y="263385"/>
                  </a:lnTo>
                  <a:lnTo>
                    <a:pt x="31127" y="270103"/>
                  </a:lnTo>
                  <a:lnTo>
                    <a:pt x="4508" y="278853"/>
                  </a:lnTo>
                  <a:lnTo>
                    <a:pt x="25" y="287680"/>
                  </a:lnTo>
                  <a:lnTo>
                    <a:pt x="19850" y="348869"/>
                  </a:lnTo>
                  <a:lnTo>
                    <a:pt x="28663" y="353441"/>
                  </a:lnTo>
                  <a:lnTo>
                    <a:pt x="55448" y="344817"/>
                  </a:lnTo>
                  <a:lnTo>
                    <a:pt x="61366" y="354965"/>
                  </a:lnTo>
                  <a:lnTo>
                    <a:pt x="67818" y="364769"/>
                  </a:lnTo>
                  <a:lnTo>
                    <a:pt x="74815" y="374205"/>
                  </a:lnTo>
                  <a:lnTo>
                    <a:pt x="82321" y="383235"/>
                  </a:lnTo>
                  <a:lnTo>
                    <a:pt x="94132" y="372922"/>
                  </a:lnTo>
                  <a:lnTo>
                    <a:pt x="87147" y="364515"/>
                  </a:lnTo>
                  <a:lnTo>
                    <a:pt x="80645" y="355739"/>
                  </a:lnTo>
                  <a:lnTo>
                    <a:pt x="74637" y="346608"/>
                  </a:lnTo>
                  <a:lnTo>
                    <a:pt x="65481" y="330631"/>
                  </a:lnTo>
                  <a:lnTo>
                    <a:pt x="57734" y="327558"/>
                  </a:lnTo>
                  <a:lnTo>
                    <a:pt x="32181" y="335749"/>
                  </a:lnTo>
                  <a:lnTo>
                    <a:pt x="17602" y="291045"/>
                  </a:lnTo>
                  <a:lnTo>
                    <a:pt x="43218" y="282676"/>
                  </a:lnTo>
                  <a:lnTo>
                    <a:pt x="47701" y="275501"/>
                  </a:lnTo>
                  <a:lnTo>
                    <a:pt x="46659" y="267995"/>
                  </a:lnTo>
                  <a:lnTo>
                    <a:pt x="45478" y="255562"/>
                  </a:lnTo>
                  <a:lnTo>
                    <a:pt x="45072" y="243103"/>
                  </a:lnTo>
                  <a:lnTo>
                    <a:pt x="45478" y="230632"/>
                  </a:lnTo>
                  <a:lnTo>
                    <a:pt x="46659" y="218198"/>
                  </a:lnTo>
                  <a:lnTo>
                    <a:pt x="47688" y="210705"/>
                  </a:lnTo>
                  <a:lnTo>
                    <a:pt x="43192" y="203568"/>
                  </a:lnTo>
                  <a:lnTo>
                    <a:pt x="17576" y="195211"/>
                  </a:lnTo>
                  <a:lnTo>
                    <a:pt x="32143" y="150418"/>
                  </a:lnTo>
                  <a:lnTo>
                    <a:pt x="50584" y="156476"/>
                  </a:lnTo>
                  <a:lnTo>
                    <a:pt x="57785" y="158711"/>
                  </a:lnTo>
                  <a:lnTo>
                    <a:pt x="65570" y="155600"/>
                  </a:lnTo>
                  <a:lnTo>
                    <a:pt x="69240" y="149009"/>
                  </a:lnTo>
                  <a:lnTo>
                    <a:pt x="75565" y="138239"/>
                  </a:lnTo>
                  <a:lnTo>
                    <a:pt x="82550" y="127901"/>
                  </a:lnTo>
                  <a:lnTo>
                    <a:pt x="90208" y="118046"/>
                  </a:lnTo>
                  <a:lnTo>
                    <a:pt x="98475" y="108686"/>
                  </a:lnTo>
                  <a:lnTo>
                    <a:pt x="103720" y="103225"/>
                  </a:lnTo>
                  <a:lnTo>
                    <a:pt x="104279" y="94780"/>
                  </a:lnTo>
                  <a:lnTo>
                    <a:pt x="88430" y="72974"/>
                  </a:lnTo>
                  <a:lnTo>
                    <a:pt x="126492" y="45313"/>
                  </a:lnTo>
                  <a:lnTo>
                    <a:pt x="142430" y="67132"/>
                  </a:lnTo>
                  <a:lnTo>
                    <a:pt x="150583" y="69151"/>
                  </a:lnTo>
                  <a:lnTo>
                    <a:pt x="192519" y="53149"/>
                  </a:lnTo>
                  <a:lnTo>
                    <a:pt x="212153" y="49085"/>
                  </a:lnTo>
                  <a:lnTo>
                    <a:pt x="217563" y="42621"/>
                  </a:lnTo>
                  <a:lnTo>
                    <a:pt x="217614" y="15684"/>
                  </a:lnTo>
                  <a:lnTo>
                    <a:pt x="264655" y="15684"/>
                  </a:lnTo>
                  <a:lnTo>
                    <a:pt x="264706" y="42621"/>
                  </a:lnTo>
                  <a:lnTo>
                    <a:pt x="270129" y="49098"/>
                  </a:lnTo>
                  <a:lnTo>
                    <a:pt x="313575" y="60921"/>
                  </a:lnTo>
                  <a:lnTo>
                    <a:pt x="331863" y="69138"/>
                  </a:lnTo>
                  <a:lnTo>
                    <a:pt x="339979" y="67068"/>
                  </a:lnTo>
                  <a:lnTo>
                    <a:pt x="355828" y="45313"/>
                  </a:lnTo>
                  <a:lnTo>
                    <a:pt x="393814" y="72936"/>
                  </a:lnTo>
                  <a:lnTo>
                    <a:pt x="377990" y="94665"/>
                  </a:lnTo>
                  <a:lnTo>
                    <a:pt x="378536" y="103162"/>
                  </a:lnTo>
                  <a:lnTo>
                    <a:pt x="406781" y="138315"/>
                  </a:lnTo>
                  <a:lnTo>
                    <a:pt x="416814" y="155625"/>
                  </a:lnTo>
                  <a:lnTo>
                    <a:pt x="424561" y="158686"/>
                  </a:lnTo>
                  <a:lnTo>
                    <a:pt x="450100" y="150482"/>
                  </a:lnTo>
                  <a:lnTo>
                    <a:pt x="464680" y="195186"/>
                  </a:lnTo>
                  <a:lnTo>
                    <a:pt x="439051" y="203542"/>
                  </a:lnTo>
                  <a:lnTo>
                    <a:pt x="434543" y="210718"/>
                  </a:lnTo>
                  <a:lnTo>
                    <a:pt x="435584" y="218236"/>
                  </a:lnTo>
                  <a:lnTo>
                    <a:pt x="436778" y="230657"/>
                  </a:lnTo>
                  <a:lnTo>
                    <a:pt x="437172" y="243128"/>
                  </a:lnTo>
                  <a:lnTo>
                    <a:pt x="436778" y="255600"/>
                  </a:lnTo>
                  <a:lnTo>
                    <a:pt x="435584" y="268020"/>
                  </a:lnTo>
                  <a:lnTo>
                    <a:pt x="434568" y="275526"/>
                  </a:lnTo>
                  <a:lnTo>
                    <a:pt x="439077" y="282663"/>
                  </a:lnTo>
                  <a:lnTo>
                    <a:pt x="464693" y="291020"/>
                  </a:lnTo>
                  <a:lnTo>
                    <a:pt x="450126" y="335800"/>
                  </a:lnTo>
                  <a:lnTo>
                    <a:pt x="424484" y="327533"/>
                  </a:lnTo>
                  <a:lnTo>
                    <a:pt x="416699" y="330644"/>
                  </a:lnTo>
                  <a:lnTo>
                    <a:pt x="407555" y="346646"/>
                  </a:lnTo>
                  <a:lnTo>
                    <a:pt x="401574" y="355727"/>
                  </a:lnTo>
                  <a:lnTo>
                    <a:pt x="395097" y="364464"/>
                  </a:lnTo>
                  <a:lnTo>
                    <a:pt x="388137" y="372821"/>
                  </a:lnTo>
                  <a:lnTo>
                    <a:pt x="399948" y="383146"/>
                  </a:lnTo>
                  <a:lnTo>
                    <a:pt x="407466" y="374103"/>
                  </a:lnTo>
                  <a:lnTo>
                    <a:pt x="414464" y="364655"/>
                  </a:lnTo>
                  <a:lnTo>
                    <a:pt x="420916" y="354838"/>
                  </a:lnTo>
                  <a:lnTo>
                    <a:pt x="426808" y="344652"/>
                  </a:lnTo>
                  <a:lnTo>
                    <a:pt x="453529" y="353364"/>
                  </a:lnTo>
                  <a:lnTo>
                    <a:pt x="462368" y="348818"/>
                  </a:lnTo>
                  <a:lnTo>
                    <a:pt x="482244" y="287655"/>
                  </a:lnTo>
                  <a:lnTo>
                    <a:pt x="477761" y="278853"/>
                  </a:lnTo>
                  <a:lnTo>
                    <a:pt x="451142" y="270027"/>
                  </a:lnTo>
                  <a:lnTo>
                    <a:pt x="451904" y="263321"/>
                  </a:lnTo>
                  <a:lnTo>
                    <a:pt x="452437" y="256603"/>
                  </a:lnTo>
                  <a:lnTo>
                    <a:pt x="452755" y="249872"/>
                  </a:lnTo>
                  <a:lnTo>
                    <a:pt x="452856" y="243128"/>
                  </a:lnTo>
                  <a:lnTo>
                    <a:pt x="452755" y="236359"/>
                  </a:lnTo>
                  <a:lnTo>
                    <a:pt x="452437" y="229603"/>
                  </a:lnTo>
                  <a:lnTo>
                    <a:pt x="451904" y="222872"/>
                  </a:lnTo>
                  <a:lnTo>
                    <a:pt x="451142" y="216141"/>
                  </a:lnTo>
                  <a:lnTo>
                    <a:pt x="477761" y="207391"/>
                  </a:lnTo>
                  <a:lnTo>
                    <a:pt x="482244" y="19857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09830" y="1455511"/>
            <a:ext cx="5523230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Tahoma"/>
                <a:cs typeface="Tahoma"/>
              </a:rPr>
              <a:t>2.2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Наличие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территории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преференциальных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режимов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ahoma"/>
              <a:cs typeface="Tahoma"/>
            </a:endParaRPr>
          </a:p>
          <a:p>
            <a:pPr marL="805180" marR="772795">
              <a:lnSpc>
                <a:spcPct val="100000"/>
              </a:lnSpc>
            </a:pPr>
            <a:r>
              <a:rPr sz="1400" spc="6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400" spc="6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РРИТ</a:t>
            </a:r>
            <a:r>
              <a:rPr sz="1400" spc="5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90" dirty="0">
                <a:solidFill>
                  <a:srgbClr val="CC0033"/>
                </a:solidFill>
                <a:latin typeface="Tahoma"/>
                <a:cs typeface="Tahoma"/>
              </a:rPr>
              <a:t>РИИ</a:t>
            </a:r>
            <a:r>
              <a:rPr sz="1400" spc="-17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8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400" spc="6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50" dirty="0">
                <a:solidFill>
                  <a:srgbClr val="CC0033"/>
                </a:solidFill>
                <a:latin typeface="Tahoma"/>
                <a:cs typeface="Tahoma"/>
              </a:rPr>
              <a:t>Ж</a:t>
            </a:r>
            <a:r>
              <a:rPr sz="1400" spc="9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Ю</a:t>
            </a:r>
            <a:r>
              <a:rPr sz="1400" spc="75" dirty="0">
                <a:solidFill>
                  <a:srgbClr val="CC0033"/>
                </a:solidFill>
                <a:latin typeface="Tahoma"/>
                <a:cs typeface="Tahoma"/>
              </a:rPr>
              <a:t>Щ</a:t>
            </a:r>
            <a:r>
              <a:rPr sz="1400" spc="4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50" dirty="0">
                <a:solidFill>
                  <a:srgbClr val="CC0033"/>
                </a:solidFill>
                <a:latin typeface="Tahoma"/>
                <a:cs typeface="Tahoma"/>
              </a:rPr>
              <a:t>ГО  </a:t>
            </a:r>
            <a:r>
              <a:rPr sz="1400" spc="75" dirty="0">
                <a:solidFill>
                  <a:srgbClr val="CC0033"/>
                </a:solidFill>
                <a:latin typeface="Tahoma"/>
                <a:cs typeface="Tahoma"/>
              </a:rPr>
              <a:t>СОЦИАЛЬНО</a:t>
            </a:r>
            <a:r>
              <a:rPr sz="1400" spc="75" dirty="0">
                <a:solidFill>
                  <a:srgbClr val="CC0033"/>
                </a:solidFill>
                <a:latin typeface="Microsoft Sans Serif"/>
                <a:cs typeface="Microsoft Sans Serif"/>
              </a:rPr>
              <a:t>-</a:t>
            </a:r>
            <a:r>
              <a:rPr sz="1400" spc="75" dirty="0">
                <a:solidFill>
                  <a:srgbClr val="CC0033"/>
                </a:solidFill>
                <a:latin typeface="Tahoma"/>
                <a:cs typeface="Tahoma"/>
              </a:rPr>
              <a:t>ЭКОНОМИЧЕСКОГО</a:t>
            </a:r>
            <a:r>
              <a:rPr sz="1400" spc="-14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CC0033"/>
                </a:solidFill>
                <a:latin typeface="Tahoma"/>
                <a:cs typeface="Tahoma"/>
              </a:rPr>
              <a:t>РАЗВИТИЯ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ahoma"/>
              <a:cs typeface="Tahoma"/>
            </a:endParaRPr>
          </a:p>
          <a:p>
            <a:pPr marR="76200" algn="ctr">
              <a:lnSpc>
                <a:spcPct val="100000"/>
              </a:lnSpc>
            </a:pP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ТО</a:t>
            </a:r>
            <a:r>
              <a:rPr sz="1200" spc="14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125" dirty="0">
                <a:solidFill>
                  <a:srgbClr val="CC0033"/>
                </a:solidFill>
                <a:latin typeface="Tahoma"/>
                <a:cs typeface="Tahoma"/>
              </a:rPr>
              <a:t>Э</a:t>
            </a:r>
            <a:r>
              <a:rPr sz="1200" spc="7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4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3102" y="2780919"/>
            <a:ext cx="912494" cy="3025775"/>
            <a:chOff x="443102" y="2780919"/>
            <a:chExt cx="912494" cy="3025775"/>
          </a:xfrm>
        </p:grpSpPr>
        <p:sp>
          <p:nvSpPr>
            <p:cNvPr id="22" name="object 22"/>
            <p:cNvSpPr/>
            <p:nvPr/>
          </p:nvSpPr>
          <p:spPr>
            <a:xfrm>
              <a:off x="472434" y="3902962"/>
              <a:ext cx="226060" cy="265430"/>
            </a:xfrm>
            <a:custGeom>
              <a:avLst/>
              <a:gdLst/>
              <a:ahLst/>
              <a:cxnLst/>
              <a:rect l="l" t="t" r="r" b="b"/>
              <a:pathLst>
                <a:path w="226059" h="265429">
                  <a:moveTo>
                    <a:pt x="166077" y="256324"/>
                  </a:moveTo>
                  <a:lnTo>
                    <a:pt x="63919" y="256324"/>
                  </a:lnTo>
                  <a:lnTo>
                    <a:pt x="61937" y="258318"/>
                  </a:lnTo>
                  <a:lnTo>
                    <a:pt x="61937" y="263182"/>
                  </a:lnTo>
                  <a:lnTo>
                    <a:pt x="63919" y="265176"/>
                  </a:lnTo>
                  <a:lnTo>
                    <a:pt x="166077" y="265176"/>
                  </a:lnTo>
                  <a:lnTo>
                    <a:pt x="168071" y="263182"/>
                  </a:lnTo>
                  <a:lnTo>
                    <a:pt x="168071" y="258318"/>
                  </a:lnTo>
                  <a:lnTo>
                    <a:pt x="166077" y="256324"/>
                  </a:lnTo>
                  <a:close/>
                </a:path>
                <a:path w="226059" h="265429">
                  <a:moveTo>
                    <a:pt x="143992" y="238658"/>
                  </a:moveTo>
                  <a:lnTo>
                    <a:pt x="86017" y="238658"/>
                  </a:lnTo>
                  <a:lnTo>
                    <a:pt x="84061" y="240652"/>
                  </a:lnTo>
                  <a:lnTo>
                    <a:pt x="84061" y="256324"/>
                  </a:lnTo>
                  <a:lnTo>
                    <a:pt x="92875" y="256324"/>
                  </a:lnTo>
                  <a:lnTo>
                    <a:pt x="92875" y="247510"/>
                  </a:lnTo>
                  <a:lnTo>
                    <a:pt x="145948" y="247510"/>
                  </a:lnTo>
                  <a:lnTo>
                    <a:pt x="145948" y="240652"/>
                  </a:lnTo>
                  <a:lnTo>
                    <a:pt x="143992" y="238658"/>
                  </a:lnTo>
                  <a:close/>
                </a:path>
                <a:path w="226059" h="265429">
                  <a:moveTo>
                    <a:pt x="145948" y="247510"/>
                  </a:moveTo>
                  <a:lnTo>
                    <a:pt x="137121" y="247510"/>
                  </a:lnTo>
                  <a:lnTo>
                    <a:pt x="137121" y="256324"/>
                  </a:lnTo>
                  <a:lnTo>
                    <a:pt x="145948" y="256324"/>
                  </a:lnTo>
                  <a:lnTo>
                    <a:pt x="145948" y="247510"/>
                  </a:lnTo>
                  <a:close/>
                </a:path>
                <a:path w="226059" h="265429">
                  <a:moveTo>
                    <a:pt x="128269" y="66294"/>
                  </a:moveTo>
                  <a:lnTo>
                    <a:pt x="119418" y="66294"/>
                  </a:lnTo>
                  <a:lnTo>
                    <a:pt x="119418" y="75145"/>
                  </a:lnTo>
                  <a:lnTo>
                    <a:pt x="101739" y="75145"/>
                  </a:lnTo>
                  <a:lnTo>
                    <a:pt x="101739" y="79552"/>
                  </a:lnTo>
                  <a:lnTo>
                    <a:pt x="29921" y="79552"/>
                  </a:lnTo>
                  <a:lnTo>
                    <a:pt x="28930" y="79921"/>
                  </a:lnTo>
                  <a:lnTo>
                    <a:pt x="1600" y="102654"/>
                  </a:lnTo>
                  <a:lnTo>
                    <a:pt x="596" y="103517"/>
                  </a:lnTo>
                  <a:lnTo>
                    <a:pt x="0" y="104749"/>
                  </a:lnTo>
                  <a:lnTo>
                    <a:pt x="0" y="107391"/>
                  </a:lnTo>
                  <a:lnTo>
                    <a:pt x="596" y="108623"/>
                  </a:lnTo>
                  <a:lnTo>
                    <a:pt x="1600" y="109486"/>
                  </a:lnTo>
                  <a:lnTo>
                    <a:pt x="28930" y="132219"/>
                  </a:lnTo>
                  <a:lnTo>
                    <a:pt x="29921" y="132588"/>
                  </a:lnTo>
                  <a:lnTo>
                    <a:pt x="101739" y="132588"/>
                  </a:lnTo>
                  <a:lnTo>
                    <a:pt x="101739" y="238658"/>
                  </a:lnTo>
                  <a:lnTo>
                    <a:pt x="110591" y="238658"/>
                  </a:lnTo>
                  <a:lnTo>
                    <a:pt x="110591" y="216547"/>
                  </a:lnTo>
                  <a:lnTo>
                    <a:pt x="128269" y="216547"/>
                  </a:lnTo>
                  <a:lnTo>
                    <a:pt x="128269" y="207733"/>
                  </a:lnTo>
                  <a:lnTo>
                    <a:pt x="110591" y="207733"/>
                  </a:lnTo>
                  <a:lnTo>
                    <a:pt x="110591" y="198882"/>
                  </a:lnTo>
                  <a:lnTo>
                    <a:pt x="128269" y="198882"/>
                  </a:lnTo>
                  <a:lnTo>
                    <a:pt x="128269" y="190030"/>
                  </a:lnTo>
                  <a:lnTo>
                    <a:pt x="110591" y="190030"/>
                  </a:lnTo>
                  <a:lnTo>
                    <a:pt x="110591" y="172364"/>
                  </a:lnTo>
                  <a:lnTo>
                    <a:pt x="128269" y="172364"/>
                  </a:lnTo>
                  <a:lnTo>
                    <a:pt x="128269" y="163512"/>
                  </a:lnTo>
                  <a:lnTo>
                    <a:pt x="110591" y="163512"/>
                  </a:lnTo>
                  <a:lnTo>
                    <a:pt x="110591" y="154698"/>
                  </a:lnTo>
                  <a:lnTo>
                    <a:pt x="128269" y="154698"/>
                  </a:lnTo>
                  <a:lnTo>
                    <a:pt x="128269" y="145846"/>
                  </a:lnTo>
                  <a:lnTo>
                    <a:pt x="110591" y="145846"/>
                  </a:lnTo>
                  <a:lnTo>
                    <a:pt x="110591" y="128181"/>
                  </a:lnTo>
                  <a:lnTo>
                    <a:pt x="128269" y="128181"/>
                  </a:lnTo>
                  <a:lnTo>
                    <a:pt x="128269" y="123736"/>
                  </a:lnTo>
                  <a:lnTo>
                    <a:pt x="32575" y="123736"/>
                  </a:lnTo>
                  <a:lnTo>
                    <a:pt x="11353" y="106070"/>
                  </a:lnTo>
                  <a:lnTo>
                    <a:pt x="32575" y="88404"/>
                  </a:lnTo>
                  <a:lnTo>
                    <a:pt x="110591" y="88404"/>
                  </a:lnTo>
                  <a:lnTo>
                    <a:pt x="110591" y="83959"/>
                  </a:lnTo>
                  <a:lnTo>
                    <a:pt x="128269" y="83959"/>
                  </a:lnTo>
                  <a:lnTo>
                    <a:pt x="128269" y="66294"/>
                  </a:lnTo>
                  <a:close/>
                </a:path>
                <a:path w="226059" h="265429">
                  <a:moveTo>
                    <a:pt x="128269" y="216547"/>
                  </a:moveTo>
                  <a:lnTo>
                    <a:pt x="119418" y="216547"/>
                  </a:lnTo>
                  <a:lnTo>
                    <a:pt x="119418" y="238658"/>
                  </a:lnTo>
                  <a:lnTo>
                    <a:pt x="128269" y="238658"/>
                  </a:lnTo>
                  <a:lnTo>
                    <a:pt x="128269" y="216547"/>
                  </a:lnTo>
                  <a:close/>
                </a:path>
                <a:path w="226059" h="265429">
                  <a:moveTo>
                    <a:pt x="128269" y="198882"/>
                  </a:moveTo>
                  <a:lnTo>
                    <a:pt x="119418" y="198882"/>
                  </a:lnTo>
                  <a:lnTo>
                    <a:pt x="119418" y="207733"/>
                  </a:lnTo>
                  <a:lnTo>
                    <a:pt x="128269" y="207733"/>
                  </a:lnTo>
                  <a:lnTo>
                    <a:pt x="128269" y="198882"/>
                  </a:lnTo>
                  <a:close/>
                </a:path>
                <a:path w="226059" h="265429">
                  <a:moveTo>
                    <a:pt x="128269" y="172364"/>
                  </a:moveTo>
                  <a:lnTo>
                    <a:pt x="119418" y="172364"/>
                  </a:lnTo>
                  <a:lnTo>
                    <a:pt x="119418" y="190030"/>
                  </a:lnTo>
                  <a:lnTo>
                    <a:pt x="128269" y="190030"/>
                  </a:lnTo>
                  <a:lnTo>
                    <a:pt x="128269" y="172364"/>
                  </a:lnTo>
                  <a:close/>
                </a:path>
                <a:path w="226059" h="265429">
                  <a:moveTo>
                    <a:pt x="128269" y="154698"/>
                  </a:moveTo>
                  <a:lnTo>
                    <a:pt x="119418" y="154698"/>
                  </a:lnTo>
                  <a:lnTo>
                    <a:pt x="119418" y="163512"/>
                  </a:lnTo>
                  <a:lnTo>
                    <a:pt x="128269" y="163512"/>
                  </a:lnTo>
                  <a:lnTo>
                    <a:pt x="128269" y="154698"/>
                  </a:lnTo>
                  <a:close/>
                </a:path>
                <a:path w="226059" h="265429">
                  <a:moveTo>
                    <a:pt x="128269" y="128181"/>
                  </a:moveTo>
                  <a:lnTo>
                    <a:pt x="119418" y="128181"/>
                  </a:lnTo>
                  <a:lnTo>
                    <a:pt x="119418" y="145846"/>
                  </a:lnTo>
                  <a:lnTo>
                    <a:pt x="128269" y="145846"/>
                  </a:lnTo>
                  <a:lnTo>
                    <a:pt x="128269" y="128181"/>
                  </a:lnTo>
                  <a:close/>
                </a:path>
                <a:path w="226059" h="265429">
                  <a:moveTo>
                    <a:pt x="110591" y="88404"/>
                  </a:moveTo>
                  <a:lnTo>
                    <a:pt x="101739" y="88404"/>
                  </a:lnTo>
                  <a:lnTo>
                    <a:pt x="101739" y="123736"/>
                  </a:lnTo>
                  <a:lnTo>
                    <a:pt x="128269" y="123736"/>
                  </a:lnTo>
                  <a:lnTo>
                    <a:pt x="128269" y="119329"/>
                  </a:lnTo>
                  <a:lnTo>
                    <a:pt x="110591" y="119329"/>
                  </a:lnTo>
                  <a:lnTo>
                    <a:pt x="110591" y="110477"/>
                  </a:lnTo>
                  <a:lnTo>
                    <a:pt x="195643" y="110477"/>
                  </a:lnTo>
                  <a:lnTo>
                    <a:pt x="196634" y="110121"/>
                  </a:lnTo>
                  <a:lnTo>
                    <a:pt x="197434" y="109486"/>
                  </a:lnTo>
                  <a:lnTo>
                    <a:pt x="206821" y="101663"/>
                  </a:lnTo>
                  <a:lnTo>
                    <a:pt x="110591" y="101663"/>
                  </a:lnTo>
                  <a:lnTo>
                    <a:pt x="110591" y="88404"/>
                  </a:lnTo>
                  <a:close/>
                </a:path>
                <a:path w="226059" h="265429">
                  <a:moveTo>
                    <a:pt x="128269" y="110477"/>
                  </a:moveTo>
                  <a:lnTo>
                    <a:pt x="119418" y="110477"/>
                  </a:lnTo>
                  <a:lnTo>
                    <a:pt x="119418" y="119329"/>
                  </a:lnTo>
                  <a:lnTo>
                    <a:pt x="128269" y="119329"/>
                  </a:lnTo>
                  <a:lnTo>
                    <a:pt x="128269" y="110477"/>
                  </a:lnTo>
                  <a:close/>
                </a:path>
                <a:path w="226059" h="265429">
                  <a:moveTo>
                    <a:pt x="128269" y="83959"/>
                  </a:moveTo>
                  <a:lnTo>
                    <a:pt x="119418" y="83959"/>
                  </a:lnTo>
                  <a:lnTo>
                    <a:pt x="119418" y="101663"/>
                  </a:lnTo>
                  <a:lnTo>
                    <a:pt x="128269" y="101663"/>
                  </a:lnTo>
                  <a:lnTo>
                    <a:pt x="128269" y="83959"/>
                  </a:lnTo>
                  <a:close/>
                </a:path>
                <a:path w="226059" h="265429">
                  <a:moveTo>
                    <a:pt x="114998" y="0"/>
                  </a:moveTo>
                  <a:lnTo>
                    <a:pt x="92881" y="21968"/>
                  </a:lnTo>
                  <a:lnTo>
                    <a:pt x="93891" y="28687"/>
                  </a:lnTo>
                  <a:lnTo>
                    <a:pt x="96891" y="34785"/>
                  </a:lnTo>
                  <a:lnTo>
                    <a:pt x="101739" y="39776"/>
                  </a:lnTo>
                  <a:lnTo>
                    <a:pt x="101739" y="66294"/>
                  </a:lnTo>
                  <a:lnTo>
                    <a:pt x="193014" y="66294"/>
                  </a:lnTo>
                  <a:lnTo>
                    <a:pt x="214248" y="83959"/>
                  </a:lnTo>
                  <a:lnTo>
                    <a:pt x="193014" y="101663"/>
                  </a:lnTo>
                  <a:lnTo>
                    <a:pt x="206821" y="101663"/>
                  </a:lnTo>
                  <a:lnTo>
                    <a:pt x="223964" y="87376"/>
                  </a:lnTo>
                  <a:lnTo>
                    <a:pt x="224993" y="86550"/>
                  </a:lnTo>
                  <a:lnTo>
                    <a:pt x="225551" y="85293"/>
                  </a:lnTo>
                  <a:lnTo>
                    <a:pt x="225551" y="82664"/>
                  </a:lnTo>
                  <a:lnTo>
                    <a:pt x="224993" y="81407"/>
                  </a:lnTo>
                  <a:lnTo>
                    <a:pt x="223964" y="80581"/>
                  </a:lnTo>
                  <a:lnTo>
                    <a:pt x="196634" y="57810"/>
                  </a:lnTo>
                  <a:lnTo>
                    <a:pt x="195643" y="57442"/>
                  </a:lnTo>
                  <a:lnTo>
                    <a:pt x="110591" y="57442"/>
                  </a:lnTo>
                  <a:lnTo>
                    <a:pt x="110591" y="35801"/>
                  </a:lnTo>
                  <a:lnTo>
                    <a:pt x="109727" y="34340"/>
                  </a:lnTo>
                  <a:lnTo>
                    <a:pt x="108369" y="33540"/>
                  </a:lnTo>
                  <a:lnTo>
                    <a:pt x="103200" y="30568"/>
                  </a:lnTo>
                  <a:lnTo>
                    <a:pt x="100672" y="24434"/>
                  </a:lnTo>
                  <a:lnTo>
                    <a:pt x="103797" y="12890"/>
                  </a:lnTo>
                  <a:lnTo>
                    <a:pt x="109004" y="8851"/>
                  </a:lnTo>
                  <a:lnTo>
                    <a:pt x="132673" y="8851"/>
                  </a:lnTo>
                  <a:lnTo>
                    <a:pt x="127935" y="4175"/>
                  </a:lnTo>
                  <a:lnTo>
                    <a:pt x="121873" y="1093"/>
                  </a:lnTo>
                  <a:lnTo>
                    <a:pt x="114998" y="0"/>
                  </a:lnTo>
                  <a:close/>
                </a:path>
                <a:path w="226059" h="265429">
                  <a:moveTo>
                    <a:pt x="110591" y="66294"/>
                  </a:moveTo>
                  <a:lnTo>
                    <a:pt x="32943" y="66294"/>
                  </a:lnTo>
                  <a:lnTo>
                    <a:pt x="30987" y="68287"/>
                  </a:lnTo>
                  <a:lnTo>
                    <a:pt x="30987" y="73152"/>
                  </a:lnTo>
                  <a:lnTo>
                    <a:pt x="32943" y="75145"/>
                  </a:lnTo>
                  <a:lnTo>
                    <a:pt x="110591" y="75145"/>
                  </a:lnTo>
                  <a:lnTo>
                    <a:pt x="110591" y="66294"/>
                  </a:lnTo>
                  <a:close/>
                </a:path>
                <a:path w="226059" h="265429">
                  <a:moveTo>
                    <a:pt x="132673" y="8851"/>
                  </a:moveTo>
                  <a:lnTo>
                    <a:pt x="120967" y="8851"/>
                  </a:lnTo>
                  <a:lnTo>
                    <a:pt x="126212" y="12890"/>
                  </a:lnTo>
                  <a:lnTo>
                    <a:pt x="129336" y="24434"/>
                  </a:lnTo>
                  <a:lnTo>
                    <a:pt x="126809" y="30568"/>
                  </a:lnTo>
                  <a:lnTo>
                    <a:pt x="121640" y="33540"/>
                  </a:lnTo>
                  <a:lnTo>
                    <a:pt x="120281" y="34340"/>
                  </a:lnTo>
                  <a:lnTo>
                    <a:pt x="119418" y="35801"/>
                  </a:lnTo>
                  <a:lnTo>
                    <a:pt x="119418" y="57442"/>
                  </a:lnTo>
                  <a:lnTo>
                    <a:pt x="128269" y="57442"/>
                  </a:lnTo>
                  <a:lnTo>
                    <a:pt x="128269" y="53035"/>
                  </a:lnTo>
                  <a:lnTo>
                    <a:pt x="192620" y="53035"/>
                  </a:lnTo>
                  <a:lnTo>
                    <a:pt x="194614" y="51041"/>
                  </a:lnTo>
                  <a:lnTo>
                    <a:pt x="194614" y="46177"/>
                  </a:lnTo>
                  <a:lnTo>
                    <a:pt x="192620" y="44183"/>
                  </a:lnTo>
                  <a:lnTo>
                    <a:pt x="128269" y="44183"/>
                  </a:lnTo>
                  <a:lnTo>
                    <a:pt x="128269" y="39776"/>
                  </a:lnTo>
                  <a:lnTo>
                    <a:pt x="133101" y="34785"/>
                  </a:lnTo>
                  <a:lnTo>
                    <a:pt x="136099" y="28687"/>
                  </a:lnTo>
                  <a:lnTo>
                    <a:pt x="137106" y="21968"/>
                  </a:lnTo>
                  <a:lnTo>
                    <a:pt x="135966" y="15113"/>
                  </a:lnTo>
                  <a:lnTo>
                    <a:pt x="132770" y="894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722" y="4494271"/>
              <a:ext cx="252984" cy="20269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48055" y="5623557"/>
              <a:ext cx="274320" cy="182880"/>
            </a:xfrm>
            <a:custGeom>
              <a:avLst/>
              <a:gdLst/>
              <a:ahLst/>
              <a:cxnLst/>
              <a:rect l="l" t="t" r="r" b="b"/>
              <a:pathLst>
                <a:path w="274320" h="182879">
                  <a:moveTo>
                    <a:pt x="147561" y="180340"/>
                  </a:moveTo>
                  <a:lnTo>
                    <a:pt x="128651" y="180340"/>
                  </a:lnTo>
                  <a:lnTo>
                    <a:pt x="131356" y="181610"/>
                  </a:lnTo>
                  <a:lnTo>
                    <a:pt x="134797" y="182880"/>
                  </a:lnTo>
                  <a:lnTo>
                    <a:pt x="142443" y="182880"/>
                  </a:lnTo>
                  <a:lnTo>
                    <a:pt x="146177" y="181610"/>
                  </a:lnTo>
                  <a:lnTo>
                    <a:pt x="147561" y="180340"/>
                  </a:lnTo>
                  <a:close/>
                </a:path>
                <a:path w="274320" h="182879">
                  <a:moveTo>
                    <a:pt x="61315" y="101600"/>
                  </a:moveTo>
                  <a:lnTo>
                    <a:pt x="50571" y="101600"/>
                  </a:lnTo>
                  <a:lnTo>
                    <a:pt x="58191" y="109220"/>
                  </a:lnTo>
                  <a:lnTo>
                    <a:pt x="54559" y="113030"/>
                  </a:lnTo>
                  <a:lnTo>
                    <a:pt x="53009" y="116840"/>
                  </a:lnTo>
                  <a:lnTo>
                    <a:pt x="53009" y="124460"/>
                  </a:lnTo>
                  <a:lnTo>
                    <a:pt x="54559" y="128270"/>
                  </a:lnTo>
                  <a:lnTo>
                    <a:pt x="61112" y="134620"/>
                  </a:lnTo>
                  <a:lnTo>
                    <a:pt x="64846" y="137160"/>
                  </a:lnTo>
                  <a:lnTo>
                    <a:pt x="69278" y="137160"/>
                  </a:lnTo>
                  <a:lnTo>
                    <a:pt x="69278" y="140970"/>
                  </a:lnTo>
                  <a:lnTo>
                    <a:pt x="70827" y="144780"/>
                  </a:lnTo>
                  <a:lnTo>
                    <a:pt x="73583" y="147320"/>
                  </a:lnTo>
                  <a:lnTo>
                    <a:pt x="74587" y="148590"/>
                  </a:lnTo>
                  <a:lnTo>
                    <a:pt x="77381" y="151130"/>
                  </a:lnTo>
                  <a:lnTo>
                    <a:pt x="81114" y="152400"/>
                  </a:lnTo>
                  <a:lnTo>
                    <a:pt x="85547" y="152400"/>
                  </a:lnTo>
                  <a:lnTo>
                    <a:pt x="85420" y="156210"/>
                  </a:lnTo>
                  <a:lnTo>
                    <a:pt x="86868" y="161290"/>
                  </a:lnTo>
                  <a:lnTo>
                    <a:pt x="93649" y="167640"/>
                  </a:lnTo>
                  <a:lnTo>
                    <a:pt x="97345" y="168910"/>
                  </a:lnTo>
                  <a:lnTo>
                    <a:pt x="105219" y="168910"/>
                  </a:lnTo>
                  <a:lnTo>
                    <a:pt x="105676" y="171450"/>
                  </a:lnTo>
                  <a:lnTo>
                    <a:pt x="107111" y="173990"/>
                  </a:lnTo>
                  <a:lnTo>
                    <a:pt x="113157" y="180340"/>
                  </a:lnTo>
                  <a:lnTo>
                    <a:pt x="116852" y="181610"/>
                  </a:lnTo>
                  <a:lnTo>
                    <a:pt x="126339" y="181610"/>
                  </a:lnTo>
                  <a:lnTo>
                    <a:pt x="128651" y="180340"/>
                  </a:lnTo>
                  <a:lnTo>
                    <a:pt x="147561" y="180340"/>
                  </a:lnTo>
                  <a:lnTo>
                    <a:pt x="148945" y="179070"/>
                  </a:lnTo>
                  <a:lnTo>
                    <a:pt x="152933" y="175260"/>
                  </a:lnTo>
                  <a:lnTo>
                    <a:pt x="135509" y="175260"/>
                  </a:lnTo>
                  <a:lnTo>
                    <a:pt x="134353" y="173990"/>
                  </a:lnTo>
                  <a:lnTo>
                    <a:pt x="119011" y="173990"/>
                  </a:lnTo>
                  <a:lnTo>
                    <a:pt x="117309" y="172720"/>
                  </a:lnTo>
                  <a:lnTo>
                    <a:pt x="112420" y="168910"/>
                  </a:lnTo>
                  <a:lnTo>
                    <a:pt x="112420" y="163830"/>
                  </a:lnTo>
                  <a:lnTo>
                    <a:pt x="114801" y="161290"/>
                  </a:lnTo>
                  <a:lnTo>
                    <a:pt x="99504" y="161290"/>
                  </a:lnTo>
                  <a:lnTo>
                    <a:pt x="97790" y="160020"/>
                  </a:lnTo>
                  <a:lnTo>
                    <a:pt x="96507" y="158750"/>
                  </a:lnTo>
                  <a:lnTo>
                    <a:pt x="92913" y="154940"/>
                  </a:lnTo>
                  <a:lnTo>
                    <a:pt x="92913" y="151130"/>
                  </a:lnTo>
                  <a:lnTo>
                    <a:pt x="99164" y="144780"/>
                  </a:lnTo>
                  <a:lnTo>
                    <a:pt x="83235" y="144780"/>
                  </a:lnTo>
                  <a:lnTo>
                    <a:pt x="81534" y="143510"/>
                  </a:lnTo>
                  <a:lnTo>
                    <a:pt x="80276" y="142240"/>
                  </a:lnTo>
                  <a:lnTo>
                    <a:pt x="79273" y="142240"/>
                  </a:lnTo>
                  <a:lnTo>
                    <a:pt x="76644" y="139700"/>
                  </a:lnTo>
                  <a:lnTo>
                    <a:pt x="76644" y="134620"/>
                  </a:lnTo>
                  <a:lnTo>
                    <a:pt x="82895" y="128270"/>
                  </a:lnTo>
                  <a:lnTo>
                    <a:pt x="65265" y="128270"/>
                  </a:lnTo>
                  <a:lnTo>
                    <a:pt x="64008" y="127000"/>
                  </a:lnTo>
                  <a:lnTo>
                    <a:pt x="63004" y="125730"/>
                  </a:lnTo>
                  <a:lnTo>
                    <a:pt x="61760" y="124460"/>
                  </a:lnTo>
                  <a:lnTo>
                    <a:pt x="61048" y="123190"/>
                  </a:lnTo>
                  <a:lnTo>
                    <a:pt x="61048" y="119380"/>
                  </a:lnTo>
                  <a:lnTo>
                    <a:pt x="61760" y="116840"/>
                  </a:lnTo>
                  <a:lnTo>
                    <a:pt x="63004" y="115570"/>
                  </a:lnTo>
                  <a:lnTo>
                    <a:pt x="70370" y="109220"/>
                  </a:lnTo>
                  <a:lnTo>
                    <a:pt x="71628" y="107950"/>
                  </a:lnTo>
                  <a:lnTo>
                    <a:pt x="73329" y="106680"/>
                  </a:lnTo>
                  <a:lnTo>
                    <a:pt x="89408" y="106680"/>
                  </a:lnTo>
                  <a:lnTo>
                    <a:pt x="86901" y="104140"/>
                  </a:lnTo>
                  <a:lnTo>
                    <a:pt x="63842" y="104140"/>
                  </a:lnTo>
                  <a:lnTo>
                    <a:pt x="61315" y="101600"/>
                  </a:lnTo>
                  <a:close/>
                </a:path>
                <a:path w="274320" h="182879">
                  <a:moveTo>
                    <a:pt x="132321" y="137160"/>
                  </a:moveTo>
                  <a:lnTo>
                    <a:pt x="130200" y="137160"/>
                  </a:lnTo>
                  <a:lnTo>
                    <a:pt x="128206" y="138430"/>
                  </a:lnTo>
                  <a:lnTo>
                    <a:pt x="128016" y="138430"/>
                  </a:lnTo>
                  <a:lnTo>
                    <a:pt x="127241" y="139700"/>
                  </a:lnTo>
                  <a:lnTo>
                    <a:pt x="126822" y="140970"/>
                  </a:lnTo>
                  <a:lnTo>
                    <a:pt x="126822" y="142240"/>
                  </a:lnTo>
                  <a:lnTo>
                    <a:pt x="127139" y="143510"/>
                  </a:lnTo>
                  <a:lnTo>
                    <a:pt x="127723" y="143510"/>
                  </a:lnTo>
                  <a:lnTo>
                    <a:pt x="145402" y="161290"/>
                  </a:lnTo>
                  <a:lnTo>
                    <a:pt x="148043" y="163830"/>
                  </a:lnTo>
                  <a:lnTo>
                    <a:pt x="148043" y="168910"/>
                  </a:lnTo>
                  <a:lnTo>
                    <a:pt x="141998" y="175260"/>
                  </a:lnTo>
                  <a:lnTo>
                    <a:pt x="152933" y="175260"/>
                  </a:lnTo>
                  <a:lnTo>
                    <a:pt x="154152" y="172720"/>
                  </a:lnTo>
                  <a:lnTo>
                    <a:pt x="154825" y="170180"/>
                  </a:lnTo>
                  <a:lnTo>
                    <a:pt x="171777" y="170180"/>
                  </a:lnTo>
                  <a:lnTo>
                    <a:pt x="175463" y="166370"/>
                  </a:lnTo>
                  <a:lnTo>
                    <a:pt x="176860" y="165100"/>
                  </a:lnTo>
                  <a:lnTo>
                    <a:pt x="161036" y="165100"/>
                  </a:lnTo>
                  <a:lnTo>
                    <a:pt x="159321" y="163830"/>
                  </a:lnTo>
                  <a:lnTo>
                    <a:pt x="132321" y="137160"/>
                  </a:lnTo>
                  <a:close/>
                </a:path>
                <a:path w="274320" h="182879">
                  <a:moveTo>
                    <a:pt x="134962" y="158750"/>
                  </a:moveTo>
                  <a:lnTo>
                    <a:pt x="124218" y="158750"/>
                  </a:lnTo>
                  <a:lnTo>
                    <a:pt x="127762" y="162560"/>
                  </a:lnTo>
                  <a:lnTo>
                    <a:pt x="128460" y="165100"/>
                  </a:lnTo>
                  <a:lnTo>
                    <a:pt x="128460" y="167640"/>
                  </a:lnTo>
                  <a:lnTo>
                    <a:pt x="127762" y="170180"/>
                  </a:lnTo>
                  <a:lnTo>
                    <a:pt x="122643" y="173990"/>
                  </a:lnTo>
                  <a:lnTo>
                    <a:pt x="134353" y="173990"/>
                  </a:lnTo>
                  <a:lnTo>
                    <a:pt x="135724" y="171450"/>
                  </a:lnTo>
                  <a:lnTo>
                    <a:pt x="136499" y="168910"/>
                  </a:lnTo>
                  <a:lnTo>
                    <a:pt x="136499" y="162560"/>
                  </a:lnTo>
                  <a:lnTo>
                    <a:pt x="134962" y="158750"/>
                  </a:lnTo>
                  <a:close/>
                </a:path>
                <a:path w="274320" h="182879">
                  <a:moveTo>
                    <a:pt x="171777" y="170180"/>
                  </a:moveTo>
                  <a:lnTo>
                    <a:pt x="154825" y="170180"/>
                  </a:lnTo>
                  <a:lnTo>
                    <a:pt x="157200" y="172720"/>
                  </a:lnTo>
                  <a:lnTo>
                    <a:pt x="166814" y="172720"/>
                  </a:lnTo>
                  <a:lnTo>
                    <a:pt x="170548" y="171450"/>
                  </a:lnTo>
                  <a:lnTo>
                    <a:pt x="171777" y="170180"/>
                  </a:lnTo>
                  <a:close/>
                </a:path>
                <a:path w="274320" h="182879">
                  <a:moveTo>
                    <a:pt x="149009" y="119380"/>
                  </a:moveTo>
                  <a:lnTo>
                    <a:pt x="146469" y="119380"/>
                  </a:lnTo>
                  <a:lnTo>
                    <a:pt x="143319" y="121920"/>
                  </a:lnTo>
                  <a:lnTo>
                    <a:pt x="143319" y="124460"/>
                  </a:lnTo>
                  <a:lnTo>
                    <a:pt x="171056" y="152400"/>
                  </a:lnTo>
                  <a:lnTo>
                    <a:pt x="171767" y="154940"/>
                  </a:lnTo>
                  <a:lnTo>
                    <a:pt x="171767" y="157480"/>
                  </a:lnTo>
                  <a:lnTo>
                    <a:pt x="171056" y="160020"/>
                  </a:lnTo>
                  <a:lnTo>
                    <a:pt x="166370" y="163830"/>
                  </a:lnTo>
                  <a:lnTo>
                    <a:pt x="164668" y="165100"/>
                  </a:lnTo>
                  <a:lnTo>
                    <a:pt x="176860" y="165100"/>
                  </a:lnTo>
                  <a:lnTo>
                    <a:pt x="178257" y="163830"/>
                  </a:lnTo>
                  <a:lnTo>
                    <a:pt x="179806" y="160020"/>
                  </a:lnTo>
                  <a:lnTo>
                    <a:pt x="179806" y="156210"/>
                  </a:lnTo>
                  <a:lnTo>
                    <a:pt x="184238" y="156210"/>
                  </a:lnTo>
                  <a:lnTo>
                    <a:pt x="187972" y="153670"/>
                  </a:lnTo>
                  <a:lnTo>
                    <a:pt x="190728" y="151130"/>
                  </a:lnTo>
                  <a:lnTo>
                    <a:pt x="192887" y="149860"/>
                  </a:lnTo>
                  <a:lnTo>
                    <a:pt x="193818" y="148590"/>
                  </a:lnTo>
                  <a:lnTo>
                    <a:pt x="178104" y="148590"/>
                  </a:lnTo>
                  <a:lnTo>
                    <a:pt x="175463" y="146050"/>
                  </a:lnTo>
                  <a:lnTo>
                    <a:pt x="149009" y="119380"/>
                  </a:lnTo>
                  <a:close/>
                </a:path>
                <a:path w="274320" h="182879">
                  <a:moveTo>
                    <a:pt x="123024" y="139700"/>
                  </a:moveTo>
                  <a:lnTo>
                    <a:pt x="111201" y="139700"/>
                  </a:lnTo>
                  <a:lnTo>
                    <a:pt x="116116" y="144780"/>
                  </a:lnTo>
                  <a:lnTo>
                    <a:pt x="116116" y="148590"/>
                  </a:lnTo>
                  <a:lnTo>
                    <a:pt x="104838" y="160020"/>
                  </a:lnTo>
                  <a:lnTo>
                    <a:pt x="103136" y="161290"/>
                  </a:lnTo>
                  <a:lnTo>
                    <a:pt x="114801" y="161290"/>
                  </a:lnTo>
                  <a:lnTo>
                    <a:pt x="117182" y="158750"/>
                  </a:lnTo>
                  <a:lnTo>
                    <a:pt x="134962" y="158750"/>
                  </a:lnTo>
                  <a:lnTo>
                    <a:pt x="128917" y="152400"/>
                  </a:lnTo>
                  <a:lnTo>
                    <a:pt x="126047" y="151130"/>
                  </a:lnTo>
                  <a:lnTo>
                    <a:pt x="122961" y="151130"/>
                  </a:lnTo>
                  <a:lnTo>
                    <a:pt x="124320" y="146050"/>
                  </a:lnTo>
                  <a:lnTo>
                    <a:pt x="123024" y="139700"/>
                  </a:lnTo>
                  <a:close/>
                </a:path>
                <a:path w="274320" h="182879">
                  <a:moveTo>
                    <a:pt x="166687" y="101600"/>
                  </a:moveTo>
                  <a:lnTo>
                    <a:pt x="164147" y="101600"/>
                  </a:lnTo>
                  <a:lnTo>
                    <a:pt x="160997" y="105410"/>
                  </a:lnTo>
                  <a:lnTo>
                    <a:pt x="160997" y="107950"/>
                  </a:lnTo>
                  <a:lnTo>
                    <a:pt x="187198" y="133350"/>
                  </a:lnTo>
                  <a:lnTo>
                    <a:pt x="189839" y="137160"/>
                  </a:lnTo>
                  <a:lnTo>
                    <a:pt x="189839" y="140970"/>
                  </a:lnTo>
                  <a:lnTo>
                    <a:pt x="182410" y="148590"/>
                  </a:lnTo>
                  <a:lnTo>
                    <a:pt x="193818" y="148590"/>
                  </a:lnTo>
                  <a:lnTo>
                    <a:pt x="195681" y="146050"/>
                  </a:lnTo>
                  <a:lnTo>
                    <a:pt x="197192" y="142240"/>
                  </a:lnTo>
                  <a:lnTo>
                    <a:pt x="197192" y="138430"/>
                  </a:lnTo>
                  <a:lnTo>
                    <a:pt x="201472" y="138430"/>
                  </a:lnTo>
                  <a:lnTo>
                    <a:pt x="205270" y="137160"/>
                  </a:lnTo>
                  <a:lnTo>
                    <a:pt x="208153" y="133350"/>
                  </a:lnTo>
                  <a:lnTo>
                    <a:pt x="210312" y="132080"/>
                  </a:lnTo>
                  <a:lnTo>
                    <a:pt x="211522" y="130810"/>
                  </a:lnTo>
                  <a:lnTo>
                    <a:pt x="195529" y="130810"/>
                  </a:lnTo>
                  <a:lnTo>
                    <a:pt x="166687" y="101600"/>
                  </a:lnTo>
                  <a:close/>
                </a:path>
                <a:path w="274320" h="182879">
                  <a:moveTo>
                    <a:pt x="105676" y="123190"/>
                  </a:moveTo>
                  <a:lnTo>
                    <a:pt x="94970" y="123190"/>
                  </a:lnTo>
                  <a:lnTo>
                    <a:pt x="96215" y="124460"/>
                  </a:lnTo>
                  <a:lnTo>
                    <a:pt x="97218" y="125730"/>
                  </a:lnTo>
                  <a:lnTo>
                    <a:pt x="99847" y="128270"/>
                  </a:lnTo>
                  <a:lnTo>
                    <a:pt x="99847" y="133350"/>
                  </a:lnTo>
                  <a:lnTo>
                    <a:pt x="89852" y="142240"/>
                  </a:lnTo>
                  <a:lnTo>
                    <a:pt x="88595" y="143510"/>
                  </a:lnTo>
                  <a:lnTo>
                    <a:pt x="86893" y="144780"/>
                  </a:lnTo>
                  <a:lnTo>
                    <a:pt x="99164" y="144780"/>
                  </a:lnTo>
                  <a:lnTo>
                    <a:pt x="104165" y="139700"/>
                  </a:lnTo>
                  <a:lnTo>
                    <a:pt x="123024" y="139700"/>
                  </a:lnTo>
                  <a:lnTo>
                    <a:pt x="115379" y="132080"/>
                  </a:lnTo>
                  <a:lnTo>
                    <a:pt x="111645" y="130810"/>
                  </a:lnTo>
                  <a:lnTo>
                    <a:pt x="107213" y="130810"/>
                  </a:lnTo>
                  <a:lnTo>
                    <a:pt x="107213" y="127000"/>
                  </a:lnTo>
                  <a:lnTo>
                    <a:pt x="105676" y="123190"/>
                  </a:lnTo>
                  <a:close/>
                </a:path>
                <a:path w="274320" h="182879">
                  <a:moveTo>
                    <a:pt x="201764" y="102870"/>
                  </a:moveTo>
                  <a:lnTo>
                    <a:pt x="199224" y="102870"/>
                  </a:lnTo>
                  <a:lnTo>
                    <a:pt x="196075" y="105410"/>
                  </a:lnTo>
                  <a:lnTo>
                    <a:pt x="196075" y="107950"/>
                  </a:lnTo>
                  <a:lnTo>
                    <a:pt x="207264" y="119380"/>
                  </a:lnTo>
                  <a:lnTo>
                    <a:pt x="207264" y="123190"/>
                  </a:lnTo>
                  <a:lnTo>
                    <a:pt x="199834" y="130810"/>
                  </a:lnTo>
                  <a:lnTo>
                    <a:pt x="211522" y="130810"/>
                  </a:lnTo>
                  <a:lnTo>
                    <a:pt x="213944" y="128270"/>
                  </a:lnTo>
                  <a:lnTo>
                    <a:pt x="215290" y="123190"/>
                  </a:lnTo>
                  <a:lnTo>
                    <a:pt x="214337" y="118110"/>
                  </a:lnTo>
                  <a:lnTo>
                    <a:pt x="222120" y="110490"/>
                  </a:lnTo>
                  <a:lnTo>
                    <a:pt x="210286" y="110490"/>
                  </a:lnTo>
                  <a:lnTo>
                    <a:pt x="201764" y="102870"/>
                  </a:lnTo>
                  <a:close/>
                </a:path>
                <a:path w="274320" h="182879">
                  <a:moveTo>
                    <a:pt x="89408" y="106680"/>
                  </a:moveTo>
                  <a:lnTo>
                    <a:pt x="77000" y="106680"/>
                  </a:lnTo>
                  <a:lnTo>
                    <a:pt x="78701" y="107950"/>
                  </a:lnTo>
                  <a:lnTo>
                    <a:pt x="79946" y="109220"/>
                  </a:lnTo>
                  <a:lnTo>
                    <a:pt x="82207" y="110490"/>
                  </a:lnTo>
                  <a:lnTo>
                    <a:pt x="82905" y="113030"/>
                  </a:lnTo>
                  <a:lnTo>
                    <a:pt x="82905" y="116840"/>
                  </a:lnTo>
                  <a:lnTo>
                    <a:pt x="82207" y="118110"/>
                  </a:lnTo>
                  <a:lnTo>
                    <a:pt x="80949" y="119380"/>
                  </a:lnTo>
                  <a:lnTo>
                    <a:pt x="72339" y="128270"/>
                  </a:lnTo>
                  <a:lnTo>
                    <a:pt x="82895" y="128270"/>
                  </a:lnTo>
                  <a:lnTo>
                    <a:pt x="87896" y="123190"/>
                  </a:lnTo>
                  <a:lnTo>
                    <a:pt x="105676" y="123190"/>
                  </a:lnTo>
                  <a:lnTo>
                    <a:pt x="102870" y="120650"/>
                  </a:lnTo>
                  <a:lnTo>
                    <a:pt x="99110" y="116840"/>
                  </a:lnTo>
                  <a:lnTo>
                    <a:pt x="95389" y="114300"/>
                  </a:lnTo>
                  <a:lnTo>
                    <a:pt x="90944" y="114300"/>
                  </a:lnTo>
                  <a:lnTo>
                    <a:pt x="90944" y="110490"/>
                  </a:lnTo>
                  <a:lnTo>
                    <a:pt x="89408" y="106680"/>
                  </a:lnTo>
                  <a:close/>
                </a:path>
                <a:path w="274320" h="182879">
                  <a:moveTo>
                    <a:pt x="214994" y="48260"/>
                  </a:moveTo>
                  <a:lnTo>
                    <a:pt x="204139" y="48260"/>
                  </a:lnTo>
                  <a:lnTo>
                    <a:pt x="238480" y="82550"/>
                  </a:lnTo>
                  <a:lnTo>
                    <a:pt x="210375" y="110490"/>
                  </a:lnTo>
                  <a:lnTo>
                    <a:pt x="222120" y="110490"/>
                  </a:lnTo>
                  <a:lnTo>
                    <a:pt x="244170" y="88900"/>
                  </a:lnTo>
                  <a:lnTo>
                    <a:pt x="253453" y="88900"/>
                  </a:lnTo>
                  <a:lnTo>
                    <a:pt x="260997" y="81280"/>
                  </a:lnTo>
                  <a:lnTo>
                    <a:pt x="248704" y="81280"/>
                  </a:lnTo>
                  <a:lnTo>
                    <a:pt x="214994" y="48260"/>
                  </a:lnTo>
                  <a:close/>
                </a:path>
                <a:path w="274320" h="182879">
                  <a:moveTo>
                    <a:pt x="100588" y="41910"/>
                  </a:moveTo>
                  <a:lnTo>
                    <a:pt x="88950" y="41910"/>
                  </a:lnTo>
                  <a:lnTo>
                    <a:pt x="94259" y="46990"/>
                  </a:lnTo>
                  <a:lnTo>
                    <a:pt x="45656" y="95250"/>
                  </a:lnTo>
                  <a:lnTo>
                    <a:pt x="34683" y="95250"/>
                  </a:lnTo>
                  <a:lnTo>
                    <a:pt x="42176" y="102870"/>
                  </a:lnTo>
                  <a:lnTo>
                    <a:pt x="43853" y="104140"/>
                  </a:lnTo>
                  <a:lnTo>
                    <a:pt x="47447" y="104140"/>
                  </a:lnTo>
                  <a:lnTo>
                    <a:pt x="49149" y="102870"/>
                  </a:lnTo>
                  <a:lnTo>
                    <a:pt x="50571" y="101600"/>
                  </a:lnTo>
                  <a:lnTo>
                    <a:pt x="61315" y="101600"/>
                  </a:lnTo>
                  <a:lnTo>
                    <a:pt x="56261" y="96520"/>
                  </a:lnTo>
                  <a:lnTo>
                    <a:pt x="99021" y="53340"/>
                  </a:lnTo>
                  <a:lnTo>
                    <a:pt x="197421" y="53340"/>
                  </a:lnTo>
                  <a:lnTo>
                    <a:pt x="200507" y="52070"/>
                  </a:lnTo>
                  <a:lnTo>
                    <a:pt x="204139" y="48260"/>
                  </a:lnTo>
                  <a:lnTo>
                    <a:pt x="214994" y="48260"/>
                  </a:lnTo>
                  <a:lnTo>
                    <a:pt x="212401" y="45720"/>
                  </a:lnTo>
                  <a:lnTo>
                    <a:pt x="102679" y="45720"/>
                  </a:lnTo>
                  <a:lnTo>
                    <a:pt x="102387" y="44450"/>
                  </a:lnTo>
                  <a:lnTo>
                    <a:pt x="101777" y="43180"/>
                  </a:lnTo>
                  <a:lnTo>
                    <a:pt x="100588" y="41910"/>
                  </a:lnTo>
                  <a:close/>
                </a:path>
                <a:path w="274320" h="182879">
                  <a:moveTo>
                    <a:pt x="79121" y="99060"/>
                  </a:moveTo>
                  <a:lnTo>
                    <a:pt x="71208" y="99060"/>
                  </a:lnTo>
                  <a:lnTo>
                    <a:pt x="67475" y="100330"/>
                  </a:lnTo>
                  <a:lnTo>
                    <a:pt x="63842" y="104140"/>
                  </a:lnTo>
                  <a:lnTo>
                    <a:pt x="86901" y="104140"/>
                  </a:lnTo>
                  <a:lnTo>
                    <a:pt x="85648" y="102870"/>
                  </a:lnTo>
                  <a:lnTo>
                    <a:pt x="82842" y="100330"/>
                  </a:lnTo>
                  <a:lnTo>
                    <a:pt x="79121" y="99060"/>
                  </a:lnTo>
                  <a:close/>
                </a:path>
                <a:path w="274320" h="182879">
                  <a:moveTo>
                    <a:pt x="71374" y="0"/>
                  </a:moveTo>
                  <a:lnTo>
                    <a:pt x="67094" y="0"/>
                  </a:lnTo>
                  <a:lnTo>
                    <a:pt x="711" y="673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711" y="73660"/>
                  </a:lnTo>
                  <a:lnTo>
                    <a:pt x="25171" y="97790"/>
                  </a:lnTo>
                  <a:lnTo>
                    <a:pt x="26847" y="99060"/>
                  </a:lnTo>
                  <a:lnTo>
                    <a:pt x="30441" y="99060"/>
                  </a:lnTo>
                  <a:lnTo>
                    <a:pt x="32118" y="97790"/>
                  </a:lnTo>
                  <a:lnTo>
                    <a:pt x="34683" y="95250"/>
                  </a:lnTo>
                  <a:lnTo>
                    <a:pt x="45656" y="95250"/>
                  </a:lnTo>
                  <a:lnTo>
                    <a:pt x="40347" y="90170"/>
                  </a:lnTo>
                  <a:lnTo>
                    <a:pt x="28638" y="90170"/>
                  </a:lnTo>
                  <a:lnTo>
                    <a:pt x="8585" y="69850"/>
                  </a:lnTo>
                  <a:lnTo>
                    <a:pt x="69253" y="10160"/>
                  </a:lnTo>
                  <a:lnTo>
                    <a:pt x="81205" y="10160"/>
                  </a:lnTo>
                  <a:lnTo>
                    <a:pt x="71374" y="0"/>
                  </a:lnTo>
                  <a:close/>
                </a:path>
                <a:path w="274320" h="182879">
                  <a:moveTo>
                    <a:pt x="149517" y="53340"/>
                  </a:moveTo>
                  <a:lnTo>
                    <a:pt x="133642" y="53340"/>
                  </a:lnTo>
                  <a:lnTo>
                    <a:pt x="133388" y="54610"/>
                  </a:lnTo>
                  <a:lnTo>
                    <a:pt x="133096" y="54610"/>
                  </a:lnTo>
                  <a:lnTo>
                    <a:pt x="112001" y="74930"/>
                  </a:lnTo>
                  <a:lnTo>
                    <a:pt x="110464" y="78740"/>
                  </a:lnTo>
                  <a:lnTo>
                    <a:pt x="110464" y="86360"/>
                  </a:lnTo>
                  <a:lnTo>
                    <a:pt x="112001" y="90170"/>
                  </a:lnTo>
                  <a:lnTo>
                    <a:pt x="114769" y="93980"/>
                  </a:lnTo>
                  <a:lnTo>
                    <a:pt x="118656" y="97790"/>
                  </a:lnTo>
                  <a:lnTo>
                    <a:pt x="122453" y="99060"/>
                  </a:lnTo>
                  <a:lnTo>
                    <a:pt x="130035" y="99060"/>
                  </a:lnTo>
                  <a:lnTo>
                    <a:pt x="133832" y="97790"/>
                  </a:lnTo>
                  <a:lnTo>
                    <a:pt x="139995" y="91440"/>
                  </a:lnTo>
                  <a:lnTo>
                    <a:pt x="124091" y="91440"/>
                  </a:lnTo>
                  <a:lnTo>
                    <a:pt x="119202" y="86360"/>
                  </a:lnTo>
                  <a:lnTo>
                    <a:pt x="118503" y="85090"/>
                  </a:lnTo>
                  <a:lnTo>
                    <a:pt x="118503" y="81280"/>
                  </a:lnTo>
                  <a:lnTo>
                    <a:pt x="119202" y="80010"/>
                  </a:lnTo>
                  <a:lnTo>
                    <a:pt x="142227" y="55880"/>
                  </a:lnTo>
                  <a:lnTo>
                    <a:pt x="149517" y="53340"/>
                  </a:lnTo>
                  <a:close/>
                </a:path>
                <a:path w="274320" h="182879">
                  <a:moveTo>
                    <a:pt x="173254" y="73660"/>
                  </a:moveTo>
                  <a:lnTo>
                    <a:pt x="161772" y="73660"/>
                  </a:lnTo>
                  <a:lnTo>
                    <a:pt x="182918" y="95250"/>
                  </a:lnTo>
                  <a:lnTo>
                    <a:pt x="184492" y="96520"/>
                  </a:lnTo>
                  <a:lnTo>
                    <a:pt x="187032" y="96520"/>
                  </a:lnTo>
                  <a:lnTo>
                    <a:pt x="188582" y="95250"/>
                  </a:lnTo>
                  <a:lnTo>
                    <a:pt x="190157" y="92710"/>
                  </a:lnTo>
                  <a:lnTo>
                    <a:pt x="190157" y="90170"/>
                  </a:lnTo>
                  <a:lnTo>
                    <a:pt x="188582" y="88900"/>
                  </a:lnTo>
                  <a:lnTo>
                    <a:pt x="173254" y="73660"/>
                  </a:lnTo>
                  <a:close/>
                </a:path>
                <a:path w="274320" h="182879">
                  <a:moveTo>
                    <a:pt x="164312" y="64770"/>
                  </a:moveTo>
                  <a:lnTo>
                    <a:pt x="154889" y="64770"/>
                  </a:lnTo>
                  <a:lnTo>
                    <a:pt x="128397" y="91440"/>
                  </a:lnTo>
                  <a:lnTo>
                    <a:pt x="139995" y="91440"/>
                  </a:lnTo>
                  <a:lnTo>
                    <a:pt x="154787" y="76200"/>
                  </a:lnTo>
                  <a:lnTo>
                    <a:pt x="157467" y="73660"/>
                  </a:lnTo>
                  <a:lnTo>
                    <a:pt x="173254" y="73660"/>
                  </a:lnTo>
                  <a:lnTo>
                    <a:pt x="164312" y="64770"/>
                  </a:lnTo>
                  <a:close/>
                </a:path>
                <a:path w="274320" h="182879">
                  <a:moveTo>
                    <a:pt x="71589" y="49530"/>
                  </a:moveTo>
                  <a:lnTo>
                    <a:pt x="69049" y="49530"/>
                  </a:lnTo>
                  <a:lnTo>
                    <a:pt x="28638" y="90170"/>
                  </a:lnTo>
                  <a:lnTo>
                    <a:pt x="40347" y="90170"/>
                  </a:lnTo>
                  <a:lnTo>
                    <a:pt x="73164" y="57150"/>
                  </a:lnTo>
                  <a:lnTo>
                    <a:pt x="74739" y="55880"/>
                  </a:lnTo>
                  <a:lnTo>
                    <a:pt x="74739" y="53340"/>
                  </a:lnTo>
                  <a:lnTo>
                    <a:pt x="71589" y="49530"/>
                  </a:lnTo>
                  <a:close/>
                </a:path>
                <a:path w="274320" h="182879">
                  <a:moveTo>
                    <a:pt x="253453" y="88900"/>
                  </a:moveTo>
                  <a:lnTo>
                    <a:pt x="244170" y="88900"/>
                  </a:lnTo>
                  <a:lnTo>
                    <a:pt x="245414" y="90170"/>
                  </a:lnTo>
                  <a:lnTo>
                    <a:pt x="252196" y="90170"/>
                  </a:lnTo>
                  <a:lnTo>
                    <a:pt x="253453" y="88900"/>
                  </a:lnTo>
                  <a:close/>
                </a:path>
                <a:path w="274320" h="182879">
                  <a:moveTo>
                    <a:pt x="222427" y="30480"/>
                  </a:moveTo>
                  <a:lnTo>
                    <a:pt x="211531" y="30480"/>
                  </a:lnTo>
                  <a:lnTo>
                    <a:pt x="255612" y="74930"/>
                  </a:lnTo>
                  <a:lnTo>
                    <a:pt x="248704" y="81280"/>
                  </a:lnTo>
                  <a:lnTo>
                    <a:pt x="260997" y="81280"/>
                  </a:lnTo>
                  <a:lnTo>
                    <a:pt x="264769" y="77470"/>
                  </a:lnTo>
                  <a:lnTo>
                    <a:pt x="264833" y="72390"/>
                  </a:lnTo>
                  <a:lnTo>
                    <a:pt x="262420" y="69850"/>
                  </a:lnTo>
                  <a:lnTo>
                    <a:pt x="268102" y="64770"/>
                  </a:lnTo>
                  <a:lnTo>
                    <a:pt x="256768" y="64770"/>
                  </a:lnTo>
                  <a:lnTo>
                    <a:pt x="222427" y="30480"/>
                  </a:lnTo>
                  <a:close/>
                </a:path>
                <a:path w="274320" h="182879">
                  <a:moveTo>
                    <a:pt x="251650" y="30480"/>
                  </a:moveTo>
                  <a:lnTo>
                    <a:pt x="249110" y="30480"/>
                  </a:lnTo>
                  <a:lnTo>
                    <a:pt x="245960" y="33020"/>
                  </a:lnTo>
                  <a:lnTo>
                    <a:pt x="245960" y="35560"/>
                  </a:lnTo>
                  <a:lnTo>
                    <a:pt x="265734" y="55880"/>
                  </a:lnTo>
                  <a:lnTo>
                    <a:pt x="256768" y="64770"/>
                  </a:lnTo>
                  <a:lnTo>
                    <a:pt x="268102" y="64770"/>
                  </a:lnTo>
                  <a:lnTo>
                    <a:pt x="272364" y="60960"/>
                  </a:lnTo>
                  <a:lnTo>
                    <a:pt x="273646" y="59690"/>
                  </a:lnTo>
                  <a:lnTo>
                    <a:pt x="274320" y="57150"/>
                  </a:lnTo>
                  <a:lnTo>
                    <a:pt x="274320" y="53340"/>
                  </a:lnTo>
                  <a:lnTo>
                    <a:pt x="273646" y="52070"/>
                  </a:lnTo>
                  <a:lnTo>
                    <a:pt x="251650" y="30480"/>
                  </a:lnTo>
                  <a:close/>
                </a:path>
                <a:path w="274320" h="182879">
                  <a:moveTo>
                    <a:pt x="81205" y="10160"/>
                  </a:moveTo>
                  <a:lnTo>
                    <a:pt x="69253" y="10160"/>
                  </a:lnTo>
                  <a:lnTo>
                    <a:pt x="89306" y="30480"/>
                  </a:lnTo>
                  <a:lnTo>
                    <a:pt x="79692" y="39370"/>
                  </a:lnTo>
                  <a:lnTo>
                    <a:pt x="79692" y="41910"/>
                  </a:lnTo>
                  <a:lnTo>
                    <a:pt x="82842" y="45720"/>
                  </a:lnTo>
                  <a:lnTo>
                    <a:pt x="85382" y="45720"/>
                  </a:lnTo>
                  <a:lnTo>
                    <a:pt x="88950" y="41910"/>
                  </a:lnTo>
                  <a:lnTo>
                    <a:pt x="100588" y="41910"/>
                  </a:lnTo>
                  <a:lnTo>
                    <a:pt x="94640" y="35560"/>
                  </a:lnTo>
                  <a:lnTo>
                    <a:pt x="97180" y="33020"/>
                  </a:lnTo>
                  <a:lnTo>
                    <a:pt x="97891" y="31750"/>
                  </a:lnTo>
                  <a:lnTo>
                    <a:pt x="97891" y="27940"/>
                  </a:lnTo>
                  <a:lnTo>
                    <a:pt x="97180" y="26670"/>
                  </a:lnTo>
                  <a:lnTo>
                    <a:pt x="81205" y="10160"/>
                  </a:lnTo>
                  <a:close/>
                </a:path>
                <a:path w="274320" h="182879">
                  <a:moveTo>
                    <a:pt x="213334" y="21590"/>
                  </a:moveTo>
                  <a:lnTo>
                    <a:pt x="209740" y="21590"/>
                  </a:lnTo>
                  <a:lnTo>
                    <a:pt x="208064" y="22860"/>
                  </a:lnTo>
                  <a:lnTo>
                    <a:pt x="195402" y="35560"/>
                  </a:lnTo>
                  <a:lnTo>
                    <a:pt x="195402" y="39370"/>
                  </a:lnTo>
                  <a:lnTo>
                    <a:pt x="198450" y="43180"/>
                  </a:lnTo>
                  <a:lnTo>
                    <a:pt x="196646" y="44450"/>
                  </a:lnTo>
                  <a:lnTo>
                    <a:pt x="196329" y="44450"/>
                  </a:lnTo>
                  <a:lnTo>
                    <a:pt x="195300" y="45720"/>
                  </a:lnTo>
                  <a:lnTo>
                    <a:pt x="212401" y="45720"/>
                  </a:lnTo>
                  <a:lnTo>
                    <a:pt x="204622" y="38100"/>
                  </a:lnTo>
                  <a:lnTo>
                    <a:pt x="211531" y="30480"/>
                  </a:lnTo>
                  <a:lnTo>
                    <a:pt x="222427" y="30480"/>
                  </a:lnTo>
                  <a:lnTo>
                    <a:pt x="228841" y="24130"/>
                  </a:lnTo>
                  <a:lnTo>
                    <a:pt x="216293" y="24130"/>
                  </a:lnTo>
                  <a:lnTo>
                    <a:pt x="215036" y="22860"/>
                  </a:lnTo>
                  <a:lnTo>
                    <a:pt x="213334" y="21590"/>
                  </a:lnTo>
                  <a:close/>
                </a:path>
                <a:path w="274320" h="182879">
                  <a:moveTo>
                    <a:pt x="241236" y="21590"/>
                  </a:moveTo>
                  <a:lnTo>
                    <a:pt x="231406" y="21590"/>
                  </a:lnTo>
                  <a:lnTo>
                    <a:pt x="235546" y="25400"/>
                  </a:lnTo>
                  <a:lnTo>
                    <a:pt x="238086" y="25400"/>
                  </a:lnTo>
                  <a:lnTo>
                    <a:pt x="241236" y="22860"/>
                  </a:lnTo>
                  <a:lnTo>
                    <a:pt x="241236" y="21590"/>
                  </a:lnTo>
                  <a:close/>
                </a:path>
                <a:path w="274320" h="182879">
                  <a:moveTo>
                    <a:pt x="233553" y="12700"/>
                  </a:moveTo>
                  <a:lnTo>
                    <a:pt x="229285" y="12700"/>
                  </a:lnTo>
                  <a:lnTo>
                    <a:pt x="226682" y="15240"/>
                  </a:lnTo>
                  <a:lnTo>
                    <a:pt x="216738" y="24130"/>
                  </a:lnTo>
                  <a:lnTo>
                    <a:pt x="228841" y="24130"/>
                  </a:lnTo>
                  <a:lnTo>
                    <a:pt x="231406" y="21590"/>
                  </a:lnTo>
                  <a:lnTo>
                    <a:pt x="241236" y="21590"/>
                  </a:lnTo>
                  <a:lnTo>
                    <a:pt x="241236" y="20320"/>
                  </a:lnTo>
                  <a:lnTo>
                    <a:pt x="236156" y="15240"/>
                  </a:lnTo>
                  <a:lnTo>
                    <a:pt x="233553" y="1270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601" y="4997197"/>
              <a:ext cx="245219" cy="16154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3841" y="2891657"/>
              <a:ext cx="690636" cy="69063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7865" y="2785681"/>
              <a:ext cx="902969" cy="902969"/>
            </a:xfrm>
            <a:custGeom>
              <a:avLst/>
              <a:gdLst/>
              <a:ahLst/>
              <a:cxnLst/>
              <a:rect l="l" t="t" r="r" b="b"/>
              <a:pathLst>
                <a:path w="902969" h="902970">
                  <a:moveTo>
                    <a:pt x="0" y="0"/>
                  </a:moveTo>
                  <a:lnTo>
                    <a:pt x="902588" y="0"/>
                  </a:lnTo>
                  <a:lnTo>
                    <a:pt x="902588" y="902588"/>
                  </a:lnTo>
                  <a:lnTo>
                    <a:pt x="0" y="9025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18555" y="3917290"/>
            <a:ext cx="3010535" cy="1888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Ш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5" dirty="0">
                <a:latin typeface="Tahoma"/>
                <a:cs typeface="Tahoma"/>
              </a:rPr>
              <a:t>овс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йон</a:t>
            </a:r>
            <a:r>
              <a:rPr sz="1200" spc="5" dirty="0">
                <a:latin typeface="Tahoma"/>
                <a:cs typeface="Tahoma"/>
              </a:rPr>
              <a:t>а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00" dirty="0">
                <a:latin typeface="Microsoft Sans Serif"/>
                <a:cs typeface="Microsoft Sans Serif"/>
              </a:rPr>
              <a:t>9</a:t>
            </a:r>
            <a:r>
              <a:rPr sz="1200" spc="95" dirty="0">
                <a:latin typeface="Microsoft Sans Serif"/>
                <a:cs typeface="Microsoft Sans Serif"/>
              </a:rPr>
              <a:t>0</a:t>
            </a:r>
            <a:r>
              <a:rPr sz="1200" spc="10" dirty="0">
                <a:latin typeface="Tahoma"/>
                <a:cs typeface="Tahoma"/>
              </a:rPr>
              <a:t>,</a:t>
            </a:r>
            <a:r>
              <a:rPr sz="1200" spc="25" dirty="0">
                <a:latin typeface="Tahoma"/>
                <a:cs typeface="Tahoma"/>
              </a:rPr>
              <a:t>5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г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(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щ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ь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30" dirty="0">
                <a:latin typeface="Tahoma"/>
                <a:cs typeface="Tahoma"/>
              </a:rPr>
              <a:t>ого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од</a:t>
            </a:r>
            <a:r>
              <a:rPr sz="1200" spc="30" dirty="0">
                <a:latin typeface="Tahoma"/>
                <a:cs typeface="Tahoma"/>
              </a:rPr>
              <a:t>а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-120" dirty="0">
                <a:latin typeface="Tahoma"/>
                <a:cs typeface="Tahoma"/>
              </a:rPr>
              <a:t>1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20" dirty="0">
                <a:latin typeface="Tahoma"/>
                <a:cs typeface="Tahoma"/>
              </a:rPr>
              <a:t>4</a:t>
            </a:r>
            <a:r>
              <a:rPr sz="1200" spc="15" dirty="0">
                <a:latin typeface="Tahoma"/>
                <a:cs typeface="Tahoma"/>
              </a:rPr>
              <a:t>7</a:t>
            </a:r>
            <a:r>
              <a:rPr sz="1200" spc="125" dirty="0">
                <a:latin typeface="Tahoma"/>
                <a:cs typeface="Tahoma"/>
              </a:rPr>
              <a:t>0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га</a:t>
            </a:r>
            <a:r>
              <a:rPr sz="1200" spc="-50" dirty="0">
                <a:latin typeface="Tahoma"/>
                <a:cs typeface="Tahoma"/>
              </a:rPr>
              <a:t>)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 marL="12700" marR="803275">
              <a:lnSpc>
                <a:spcPct val="100000"/>
              </a:lnSpc>
              <a:spcBef>
                <a:spcPts val="8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во 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зд</a:t>
            </a:r>
            <a:r>
              <a:rPr sz="1200" spc="-5" dirty="0">
                <a:latin typeface="Tahoma"/>
                <a:cs typeface="Tahoma"/>
              </a:rPr>
              <a:t>анн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Microsoft Sans Serif"/>
                <a:cs typeface="Microsoft Sans Serif"/>
              </a:rPr>
              <a:t>-</a:t>
            </a:r>
            <a:r>
              <a:rPr sz="1200" spc="-70" dirty="0">
                <a:latin typeface="Microsoft Sans Serif"/>
                <a:cs typeface="Microsoft Sans Serif"/>
              </a:rPr>
              <a:t> </a:t>
            </a:r>
            <a:r>
              <a:rPr sz="1200" spc="15" dirty="0">
                <a:latin typeface="Tahoma"/>
                <a:cs typeface="Tahoma"/>
              </a:rPr>
              <a:t>7</a:t>
            </a:r>
            <a:r>
              <a:rPr sz="1200" spc="45" dirty="0">
                <a:latin typeface="Tahoma"/>
                <a:cs typeface="Tahoma"/>
              </a:rPr>
              <a:t>57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200" spc="95" dirty="0">
                <a:latin typeface="Tahoma"/>
                <a:cs typeface="Tahoma"/>
              </a:rPr>
              <a:t>8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з</a:t>
            </a:r>
            <a:r>
              <a:rPr sz="1200" spc="3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5" dirty="0">
                <a:latin typeface="Tahoma"/>
                <a:cs typeface="Tahoma"/>
              </a:rPr>
              <a:t>в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62711" y="6216396"/>
            <a:ext cx="6133465" cy="584200"/>
            <a:chOff x="362711" y="6216396"/>
            <a:chExt cx="6133465" cy="584200"/>
          </a:xfrm>
        </p:grpSpPr>
        <p:sp>
          <p:nvSpPr>
            <p:cNvPr id="30" name="object 30"/>
            <p:cNvSpPr/>
            <p:nvPr/>
          </p:nvSpPr>
          <p:spPr>
            <a:xfrm>
              <a:off x="362711" y="6216396"/>
              <a:ext cx="896619" cy="579120"/>
            </a:xfrm>
            <a:custGeom>
              <a:avLst/>
              <a:gdLst/>
              <a:ahLst/>
              <a:cxnLst/>
              <a:rect l="l" t="t" r="r" b="b"/>
              <a:pathLst>
                <a:path w="896619" h="579120">
                  <a:moveTo>
                    <a:pt x="448056" y="0"/>
                  </a:moveTo>
                  <a:lnTo>
                    <a:pt x="0" y="448602"/>
                  </a:lnTo>
                  <a:lnTo>
                    <a:pt x="130365" y="579120"/>
                  </a:lnTo>
                  <a:lnTo>
                    <a:pt x="765746" y="579120"/>
                  </a:lnTo>
                  <a:lnTo>
                    <a:pt x="896112" y="448602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2711" y="6795516"/>
              <a:ext cx="6133465" cy="0"/>
            </a:xfrm>
            <a:custGeom>
              <a:avLst/>
              <a:gdLst/>
              <a:ahLst/>
              <a:cxnLst/>
              <a:rect l="l" t="t" r="r" b="b"/>
              <a:pathLst>
                <a:path w="6133465">
                  <a:moveTo>
                    <a:pt x="0" y="0"/>
                  </a:moveTo>
                  <a:lnTo>
                    <a:pt x="6133299" y="0"/>
                  </a:lnTo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8535" y="6345936"/>
              <a:ext cx="198120" cy="198120"/>
            </a:xfrm>
            <a:custGeom>
              <a:avLst/>
              <a:gdLst/>
              <a:ahLst/>
              <a:cxnLst/>
              <a:rect l="l" t="t" r="r" b="b"/>
              <a:pathLst>
                <a:path w="198120" h="198120">
                  <a:moveTo>
                    <a:pt x="0" y="99060"/>
                  </a:moveTo>
                  <a:lnTo>
                    <a:pt x="99060" y="0"/>
                  </a:lnTo>
                  <a:lnTo>
                    <a:pt x="198120" y="99060"/>
                  </a:lnTo>
                  <a:lnTo>
                    <a:pt x="99060" y="198120"/>
                  </a:lnTo>
                  <a:lnTo>
                    <a:pt x="0" y="9906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8921" y="6492502"/>
              <a:ext cx="487680" cy="251460"/>
            </a:xfrm>
            <a:custGeom>
              <a:avLst/>
              <a:gdLst/>
              <a:ahLst/>
              <a:cxnLst/>
              <a:rect l="l" t="t" r="r" b="b"/>
              <a:pathLst>
                <a:path w="487680" h="251459">
                  <a:moveTo>
                    <a:pt x="133306" y="180380"/>
                  </a:moveTo>
                  <a:lnTo>
                    <a:pt x="117623" y="180380"/>
                  </a:lnTo>
                  <a:lnTo>
                    <a:pt x="117623" y="90841"/>
                  </a:lnTo>
                  <a:lnTo>
                    <a:pt x="119646" y="87908"/>
                  </a:lnTo>
                  <a:lnTo>
                    <a:pt x="180355" y="65148"/>
                  </a:lnTo>
                  <a:lnTo>
                    <a:pt x="180355" y="3513"/>
                  </a:lnTo>
                  <a:lnTo>
                    <a:pt x="183868" y="0"/>
                  </a:lnTo>
                  <a:lnTo>
                    <a:pt x="302307" y="0"/>
                  </a:lnTo>
                  <a:lnTo>
                    <a:pt x="305820" y="3513"/>
                  </a:lnTo>
                  <a:lnTo>
                    <a:pt x="305820" y="15685"/>
                  </a:lnTo>
                  <a:lnTo>
                    <a:pt x="196038" y="15685"/>
                  </a:lnTo>
                  <a:lnTo>
                    <a:pt x="196038" y="81900"/>
                  </a:lnTo>
                  <a:lnTo>
                    <a:pt x="180355" y="81900"/>
                  </a:lnTo>
                  <a:lnTo>
                    <a:pt x="133306" y="99546"/>
                  </a:lnTo>
                  <a:lnTo>
                    <a:pt x="133306" y="180380"/>
                  </a:lnTo>
                  <a:close/>
                </a:path>
                <a:path w="487680" h="251459">
                  <a:moveTo>
                    <a:pt x="305820" y="180380"/>
                  </a:moveTo>
                  <a:lnTo>
                    <a:pt x="290137" y="180380"/>
                  </a:lnTo>
                  <a:lnTo>
                    <a:pt x="290137" y="15685"/>
                  </a:lnTo>
                  <a:lnTo>
                    <a:pt x="305820" y="15685"/>
                  </a:lnTo>
                  <a:lnTo>
                    <a:pt x="305820" y="65148"/>
                  </a:lnTo>
                  <a:lnTo>
                    <a:pt x="350505" y="81900"/>
                  </a:lnTo>
                  <a:lnTo>
                    <a:pt x="305820" y="81900"/>
                  </a:lnTo>
                  <a:lnTo>
                    <a:pt x="305820" y="180380"/>
                  </a:lnTo>
                  <a:close/>
                </a:path>
                <a:path w="487680" h="251459">
                  <a:moveTo>
                    <a:pt x="196038" y="180380"/>
                  </a:moveTo>
                  <a:lnTo>
                    <a:pt x="180355" y="180380"/>
                  </a:lnTo>
                  <a:lnTo>
                    <a:pt x="180355" y="81900"/>
                  </a:lnTo>
                  <a:lnTo>
                    <a:pt x="196038" y="81900"/>
                  </a:lnTo>
                  <a:lnTo>
                    <a:pt x="196038" y="180380"/>
                  </a:lnTo>
                  <a:close/>
                </a:path>
                <a:path w="487680" h="251459">
                  <a:moveTo>
                    <a:pt x="368553" y="180380"/>
                  </a:moveTo>
                  <a:lnTo>
                    <a:pt x="352870" y="180380"/>
                  </a:lnTo>
                  <a:lnTo>
                    <a:pt x="352870" y="99546"/>
                  </a:lnTo>
                  <a:lnTo>
                    <a:pt x="305820" y="81900"/>
                  </a:lnTo>
                  <a:lnTo>
                    <a:pt x="350505" y="81900"/>
                  </a:lnTo>
                  <a:lnTo>
                    <a:pt x="366530" y="87908"/>
                  </a:lnTo>
                  <a:lnTo>
                    <a:pt x="368553" y="90841"/>
                  </a:lnTo>
                  <a:lnTo>
                    <a:pt x="368553" y="180380"/>
                  </a:lnTo>
                  <a:close/>
                </a:path>
                <a:path w="487680" h="251459">
                  <a:moveTo>
                    <a:pt x="227405" y="180380"/>
                  </a:moveTo>
                  <a:lnTo>
                    <a:pt x="211722" y="180380"/>
                  </a:lnTo>
                  <a:lnTo>
                    <a:pt x="211771" y="156609"/>
                  </a:lnTo>
                  <a:lnTo>
                    <a:pt x="214187" y="144642"/>
                  </a:lnTo>
                  <a:lnTo>
                    <a:pt x="220909" y="134670"/>
                  </a:lnTo>
                  <a:lnTo>
                    <a:pt x="230879" y="127947"/>
                  </a:lnTo>
                  <a:lnTo>
                    <a:pt x="243088" y="125482"/>
                  </a:lnTo>
                  <a:lnTo>
                    <a:pt x="255297" y="127947"/>
                  </a:lnTo>
                  <a:lnTo>
                    <a:pt x="265267" y="134670"/>
                  </a:lnTo>
                  <a:lnTo>
                    <a:pt x="269646" y="141167"/>
                  </a:lnTo>
                  <a:lnTo>
                    <a:pt x="234423" y="141167"/>
                  </a:lnTo>
                  <a:lnTo>
                    <a:pt x="227405" y="148186"/>
                  </a:lnTo>
                  <a:lnTo>
                    <a:pt x="227405" y="180380"/>
                  </a:lnTo>
                  <a:close/>
                </a:path>
                <a:path w="487680" h="251459">
                  <a:moveTo>
                    <a:pt x="274454" y="180380"/>
                  </a:moveTo>
                  <a:lnTo>
                    <a:pt x="258771" y="180380"/>
                  </a:lnTo>
                  <a:lnTo>
                    <a:pt x="258771" y="148186"/>
                  </a:lnTo>
                  <a:lnTo>
                    <a:pt x="251753" y="141167"/>
                  </a:lnTo>
                  <a:lnTo>
                    <a:pt x="269646" y="141167"/>
                  </a:lnTo>
                  <a:lnTo>
                    <a:pt x="271989" y="144642"/>
                  </a:lnTo>
                  <a:lnTo>
                    <a:pt x="274405" y="156609"/>
                  </a:lnTo>
                  <a:lnTo>
                    <a:pt x="274454" y="180380"/>
                  </a:lnTo>
                  <a:close/>
                </a:path>
                <a:path w="487680" h="251459">
                  <a:moveTo>
                    <a:pt x="425075" y="250964"/>
                  </a:moveTo>
                  <a:lnTo>
                    <a:pt x="419115" y="250964"/>
                  </a:lnTo>
                  <a:lnTo>
                    <a:pt x="415602" y="247451"/>
                  </a:lnTo>
                  <a:lnTo>
                    <a:pt x="415602" y="227436"/>
                  </a:lnTo>
                  <a:lnTo>
                    <a:pt x="3513" y="227436"/>
                  </a:lnTo>
                  <a:lnTo>
                    <a:pt x="0" y="223923"/>
                  </a:lnTo>
                  <a:lnTo>
                    <a:pt x="0" y="183894"/>
                  </a:lnTo>
                  <a:lnTo>
                    <a:pt x="3513" y="180380"/>
                  </a:lnTo>
                  <a:lnTo>
                    <a:pt x="415602" y="180380"/>
                  </a:lnTo>
                  <a:lnTo>
                    <a:pt x="415602" y="163064"/>
                  </a:lnTo>
                  <a:lnTo>
                    <a:pt x="416112" y="161464"/>
                  </a:lnTo>
                  <a:lnTo>
                    <a:pt x="419578" y="156609"/>
                  </a:lnTo>
                  <a:lnTo>
                    <a:pt x="424471" y="155794"/>
                  </a:lnTo>
                  <a:lnTo>
                    <a:pt x="458264" y="179933"/>
                  </a:lnTo>
                  <a:lnTo>
                    <a:pt x="431285" y="179933"/>
                  </a:lnTo>
                  <a:lnTo>
                    <a:pt x="431285" y="192552"/>
                  </a:lnTo>
                  <a:lnTo>
                    <a:pt x="427772" y="196066"/>
                  </a:lnTo>
                  <a:lnTo>
                    <a:pt x="15683" y="196066"/>
                  </a:lnTo>
                  <a:lnTo>
                    <a:pt x="15683" y="211751"/>
                  </a:lnTo>
                  <a:lnTo>
                    <a:pt x="427772" y="211751"/>
                  </a:lnTo>
                  <a:lnTo>
                    <a:pt x="431285" y="215264"/>
                  </a:lnTo>
                  <a:lnTo>
                    <a:pt x="431285" y="227883"/>
                  </a:lnTo>
                  <a:lnTo>
                    <a:pt x="458267" y="227883"/>
                  </a:lnTo>
                  <a:lnTo>
                    <a:pt x="426667" y="250454"/>
                  </a:lnTo>
                  <a:lnTo>
                    <a:pt x="425075" y="250964"/>
                  </a:lnTo>
                  <a:close/>
                </a:path>
                <a:path w="487680" h="251459">
                  <a:moveTo>
                    <a:pt x="458267" y="227883"/>
                  </a:moveTo>
                  <a:lnTo>
                    <a:pt x="431285" y="227883"/>
                  </a:lnTo>
                  <a:lnTo>
                    <a:pt x="464839" y="203908"/>
                  </a:lnTo>
                  <a:lnTo>
                    <a:pt x="431285" y="179933"/>
                  </a:lnTo>
                  <a:lnTo>
                    <a:pt x="458264" y="179933"/>
                  </a:lnTo>
                  <a:lnTo>
                    <a:pt x="483596" y="198026"/>
                  </a:lnTo>
                  <a:lnTo>
                    <a:pt x="484216" y="198646"/>
                  </a:lnTo>
                  <a:lnTo>
                    <a:pt x="487235" y="202881"/>
                  </a:lnTo>
                  <a:lnTo>
                    <a:pt x="486419" y="207775"/>
                  </a:lnTo>
                  <a:lnTo>
                    <a:pt x="458267" y="227883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9960" y="6366957"/>
              <a:ext cx="205463" cy="10985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10869" y="6257226"/>
              <a:ext cx="482600" cy="383540"/>
            </a:xfrm>
            <a:custGeom>
              <a:avLst/>
              <a:gdLst/>
              <a:ahLst/>
              <a:cxnLst/>
              <a:rect l="l" t="t" r="r" b="b"/>
              <a:pathLst>
                <a:path w="482600" h="383540">
                  <a:moveTo>
                    <a:pt x="229374" y="329387"/>
                  </a:moveTo>
                  <a:lnTo>
                    <a:pt x="213690" y="329387"/>
                  </a:lnTo>
                  <a:lnTo>
                    <a:pt x="213690" y="345084"/>
                  </a:lnTo>
                  <a:lnTo>
                    <a:pt x="229374" y="345084"/>
                  </a:lnTo>
                  <a:lnTo>
                    <a:pt x="229374" y="329387"/>
                  </a:lnTo>
                  <a:close/>
                </a:path>
                <a:path w="482600" h="383540">
                  <a:moveTo>
                    <a:pt x="229374" y="298018"/>
                  </a:moveTo>
                  <a:lnTo>
                    <a:pt x="213690" y="298018"/>
                  </a:lnTo>
                  <a:lnTo>
                    <a:pt x="213690" y="313702"/>
                  </a:lnTo>
                  <a:lnTo>
                    <a:pt x="229374" y="313702"/>
                  </a:lnTo>
                  <a:lnTo>
                    <a:pt x="229374" y="298018"/>
                  </a:lnTo>
                  <a:close/>
                </a:path>
                <a:path w="482600" h="383540">
                  <a:moveTo>
                    <a:pt x="229374" y="266649"/>
                  </a:moveTo>
                  <a:lnTo>
                    <a:pt x="213690" y="266649"/>
                  </a:lnTo>
                  <a:lnTo>
                    <a:pt x="213690" y="282333"/>
                  </a:lnTo>
                  <a:lnTo>
                    <a:pt x="229374" y="282333"/>
                  </a:lnTo>
                  <a:lnTo>
                    <a:pt x="229374" y="266649"/>
                  </a:lnTo>
                  <a:close/>
                </a:path>
                <a:path w="482600" h="383540">
                  <a:moveTo>
                    <a:pt x="268579" y="329387"/>
                  </a:moveTo>
                  <a:lnTo>
                    <a:pt x="252895" y="329387"/>
                  </a:lnTo>
                  <a:lnTo>
                    <a:pt x="252895" y="345071"/>
                  </a:lnTo>
                  <a:lnTo>
                    <a:pt x="268579" y="345071"/>
                  </a:lnTo>
                  <a:lnTo>
                    <a:pt x="268579" y="329387"/>
                  </a:lnTo>
                  <a:close/>
                </a:path>
                <a:path w="482600" h="383540">
                  <a:moveTo>
                    <a:pt x="268579" y="298018"/>
                  </a:moveTo>
                  <a:lnTo>
                    <a:pt x="252895" y="298018"/>
                  </a:lnTo>
                  <a:lnTo>
                    <a:pt x="252895" y="313702"/>
                  </a:lnTo>
                  <a:lnTo>
                    <a:pt x="268579" y="313702"/>
                  </a:lnTo>
                  <a:lnTo>
                    <a:pt x="268579" y="298018"/>
                  </a:lnTo>
                  <a:close/>
                </a:path>
                <a:path w="482600" h="383540">
                  <a:moveTo>
                    <a:pt x="268579" y="266649"/>
                  </a:moveTo>
                  <a:lnTo>
                    <a:pt x="252895" y="266649"/>
                  </a:lnTo>
                  <a:lnTo>
                    <a:pt x="252895" y="282333"/>
                  </a:lnTo>
                  <a:lnTo>
                    <a:pt x="268579" y="282333"/>
                  </a:lnTo>
                  <a:lnTo>
                    <a:pt x="268579" y="266649"/>
                  </a:lnTo>
                  <a:close/>
                </a:path>
                <a:path w="482600" h="383540">
                  <a:moveTo>
                    <a:pt x="413651" y="243116"/>
                  </a:moveTo>
                  <a:lnTo>
                    <a:pt x="407492" y="197256"/>
                  </a:lnTo>
                  <a:lnTo>
                    <a:pt x="390093" y="156032"/>
                  </a:lnTo>
                  <a:lnTo>
                    <a:pt x="363118" y="121119"/>
                  </a:lnTo>
                  <a:lnTo>
                    <a:pt x="328206" y="94145"/>
                  </a:lnTo>
                  <a:lnTo>
                    <a:pt x="286994" y="76746"/>
                  </a:lnTo>
                  <a:lnTo>
                    <a:pt x="241134" y="70586"/>
                  </a:lnTo>
                  <a:lnTo>
                    <a:pt x="195275" y="76746"/>
                  </a:lnTo>
                  <a:lnTo>
                    <a:pt x="154063" y="94145"/>
                  </a:lnTo>
                  <a:lnTo>
                    <a:pt x="119151" y="121119"/>
                  </a:lnTo>
                  <a:lnTo>
                    <a:pt x="92176" y="156032"/>
                  </a:lnTo>
                  <a:lnTo>
                    <a:pt x="74777" y="197256"/>
                  </a:lnTo>
                  <a:lnTo>
                    <a:pt x="68618" y="243116"/>
                  </a:lnTo>
                  <a:lnTo>
                    <a:pt x="69380" y="259537"/>
                  </a:lnTo>
                  <a:lnTo>
                    <a:pt x="71691" y="275767"/>
                  </a:lnTo>
                  <a:lnTo>
                    <a:pt x="75565" y="291693"/>
                  </a:lnTo>
                  <a:lnTo>
                    <a:pt x="80949" y="307213"/>
                  </a:lnTo>
                  <a:lnTo>
                    <a:pt x="95504" y="301358"/>
                  </a:lnTo>
                  <a:lnTo>
                    <a:pt x="90601" y="287261"/>
                  </a:lnTo>
                  <a:lnTo>
                    <a:pt x="87096" y="272783"/>
                  </a:lnTo>
                  <a:lnTo>
                    <a:pt x="84988" y="258038"/>
                  </a:lnTo>
                  <a:lnTo>
                    <a:pt x="84302" y="243116"/>
                  </a:lnTo>
                  <a:lnTo>
                    <a:pt x="92303" y="193548"/>
                  </a:lnTo>
                  <a:lnTo>
                    <a:pt x="114566" y="150482"/>
                  </a:lnTo>
                  <a:lnTo>
                    <a:pt x="148513" y="116535"/>
                  </a:lnTo>
                  <a:lnTo>
                    <a:pt x="191566" y="94259"/>
                  </a:lnTo>
                  <a:lnTo>
                    <a:pt x="241134" y="86271"/>
                  </a:lnTo>
                  <a:lnTo>
                    <a:pt x="290703" y="94259"/>
                  </a:lnTo>
                  <a:lnTo>
                    <a:pt x="333756" y="116535"/>
                  </a:lnTo>
                  <a:lnTo>
                    <a:pt x="367703" y="150482"/>
                  </a:lnTo>
                  <a:lnTo>
                    <a:pt x="389966" y="193548"/>
                  </a:lnTo>
                  <a:lnTo>
                    <a:pt x="397967" y="243116"/>
                  </a:lnTo>
                  <a:lnTo>
                    <a:pt x="397281" y="258038"/>
                  </a:lnTo>
                  <a:lnTo>
                    <a:pt x="395173" y="272783"/>
                  </a:lnTo>
                  <a:lnTo>
                    <a:pt x="391668" y="287261"/>
                  </a:lnTo>
                  <a:lnTo>
                    <a:pt x="386765" y="301358"/>
                  </a:lnTo>
                  <a:lnTo>
                    <a:pt x="401320" y="307213"/>
                  </a:lnTo>
                  <a:lnTo>
                    <a:pt x="406704" y="291693"/>
                  </a:lnTo>
                  <a:lnTo>
                    <a:pt x="410578" y="275767"/>
                  </a:lnTo>
                  <a:lnTo>
                    <a:pt x="412889" y="259537"/>
                  </a:lnTo>
                  <a:lnTo>
                    <a:pt x="413651" y="243116"/>
                  </a:lnTo>
                  <a:close/>
                </a:path>
                <a:path w="482600" h="383540">
                  <a:moveTo>
                    <a:pt x="482244" y="198564"/>
                  </a:moveTo>
                  <a:lnTo>
                    <a:pt x="462394" y="137414"/>
                  </a:lnTo>
                  <a:lnTo>
                    <a:pt x="453580" y="132854"/>
                  </a:lnTo>
                  <a:lnTo>
                    <a:pt x="426808" y="141490"/>
                  </a:lnTo>
                  <a:lnTo>
                    <a:pt x="419976" y="129832"/>
                  </a:lnTo>
                  <a:lnTo>
                    <a:pt x="412394" y="118643"/>
                  </a:lnTo>
                  <a:lnTo>
                    <a:pt x="404114" y="107975"/>
                  </a:lnTo>
                  <a:lnTo>
                    <a:pt x="395147" y="97853"/>
                  </a:lnTo>
                  <a:lnTo>
                    <a:pt x="406476" y="82169"/>
                  </a:lnTo>
                  <a:lnTo>
                    <a:pt x="409092" y="76517"/>
                  </a:lnTo>
                  <a:lnTo>
                    <a:pt x="409321" y="70497"/>
                  </a:lnTo>
                  <a:lnTo>
                    <a:pt x="407289" y="64846"/>
                  </a:lnTo>
                  <a:lnTo>
                    <a:pt x="403098" y="60248"/>
                  </a:lnTo>
                  <a:lnTo>
                    <a:pt x="361645" y="30162"/>
                  </a:lnTo>
                  <a:lnTo>
                    <a:pt x="357416" y="29133"/>
                  </a:lnTo>
                  <a:lnTo>
                    <a:pt x="349173" y="30441"/>
                  </a:lnTo>
                  <a:lnTo>
                    <a:pt x="345490" y="32702"/>
                  </a:lnTo>
                  <a:lnTo>
                    <a:pt x="331635" y="51765"/>
                  </a:lnTo>
                  <a:lnTo>
                    <a:pt x="319239" y="46316"/>
                  </a:lnTo>
                  <a:lnTo>
                    <a:pt x="306539" y="41719"/>
                  </a:lnTo>
                  <a:lnTo>
                    <a:pt x="293560" y="37960"/>
                  </a:lnTo>
                  <a:lnTo>
                    <a:pt x="280339" y="35052"/>
                  </a:lnTo>
                  <a:lnTo>
                    <a:pt x="280339" y="7023"/>
                  </a:lnTo>
                  <a:lnTo>
                    <a:pt x="273329" y="0"/>
                  </a:lnTo>
                  <a:lnTo>
                    <a:pt x="208940" y="0"/>
                  </a:lnTo>
                  <a:lnTo>
                    <a:pt x="201930" y="7023"/>
                  </a:lnTo>
                  <a:lnTo>
                    <a:pt x="201828" y="35026"/>
                  </a:lnTo>
                  <a:lnTo>
                    <a:pt x="188620" y="37947"/>
                  </a:lnTo>
                  <a:lnTo>
                    <a:pt x="175641" y="41719"/>
                  </a:lnTo>
                  <a:lnTo>
                    <a:pt x="162941" y="46329"/>
                  </a:lnTo>
                  <a:lnTo>
                    <a:pt x="150558" y="51765"/>
                  </a:lnTo>
                  <a:lnTo>
                    <a:pt x="139230" y="36156"/>
                  </a:lnTo>
                  <a:lnTo>
                    <a:pt x="134683" y="31915"/>
                  </a:lnTo>
                  <a:lnTo>
                    <a:pt x="129070" y="29819"/>
                  </a:lnTo>
                  <a:lnTo>
                    <a:pt x="123075" y="29997"/>
                  </a:lnTo>
                  <a:lnTo>
                    <a:pt x="117309" y="32600"/>
                  </a:lnTo>
                  <a:lnTo>
                    <a:pt x="79197" y="60261"/>
                  </a:lnTo>
                  <a:lnTo>
                    <a:pt x="74993" y="64858"/>
                  </a:lnTo>
                  <a:lnTo>
                    <a:pt x="72948" y="70510"/>
                  </a:lnTo>
                  <a:lnTo>
                    <a:pt x="73164" y="76504"/>
                  </a:lnTo>
                  <a:lnTo>
                    <a:pt x="75768" y="82169"/>
                  </a:lnTo>
                  <a:lnTo>
                    <a:pt x="87071" y="97904"/>
                  </a:lnTo>
                  <a:lnTo>
                    <a:pt x="78117" y="108026"/>
                  </a:lnTo>
                  <a:lnTo>
                    <a:pt x="69837" y="118694"/>
                  </a:lnTo>
                  <a:lnTo>
                    <a:pt x="62280" y="129882"/>
                  </a:lnTo>
                  <a:lnTo>
                    <a:pt x="55448" y="141554"/>
                  </a:lnTo>
                  <a:lnTo>
                    <a:pt x="28727" y="132854"/>
                  </a:lnTo>
                  <a:lnTo>
                    <a:pt x="19900" y="137388"/>
                  </a:lnTo>
                  <a:lnTo>
                    <a:pt x="0" y="198564"/>
                  </a:lnTo>
                  <a:lnTo>
                    <a:pt x="4495" y="207403"/>
                  </a:lnTo>
                  <a:lnTo>
                    <a:pt x="12700" y="210108"/>
                  </a:lnTo>
                  <a:lnTo>
                    <a:pt x="31127" y="216230"/>
                  </a:lnTo>
                  <a:lnTo>
                    <a:pt x="30365" y="222923"/>
                  </a:lnTo>
                  <a:lnTo>
                    <a:pt x="29832" y="229654"/>
                  </a:lnTo>
                  <a:lnTo>
                    <a:pt x="29514" y="236385"/>
                  </a:lnTo>
                  <a:lnTo>
                    <a:pt x="29413" y="243116"/>
                  </a:lnTo>
                  <a:lnTo>
                    <a:pt x="29514" y="249885"/>
                  </a:lnTo>
                  <a:lnTo>
                    <a:pt x="29832" y="256641"/>
                  </a:lnTo>
                  <a:lnTo>
                    <a:pt x="30365" y="263372"/>
                  </a:lnTo>
                  <a:lnTo>
                    <a:pt x="31127" y="270103"/>
                  </a:lnTo>
                  <a:lnTo>
                    <a:pt x="4508" y="278853"/>
                  </a:lnTo>
                  <a:lnTo>
                    <a:pt x="25" y="287680"/>
                  </a:lnTo>
                  <a:lnTo>
                    <a:pt x="19850" y="348869"/>
                  </a:lnTo>
                  <a:lnTo>
                    <a:pt x="28663" y="353441"/>
                  </a:lnTo>
                  <a:lnTo>
                    <a:pt x="55448" y="344805"/>
                  </a:lnTo>
                  <a:lnTo>
                    <a:pt x="61366" y="354965"/>
                  </a:lnTo>
                  <a:lnTo>
                    <a:pt x="67818" y="364769"/>
                  </a:lnTo>
                  <a:lnTo>
                    <a:pt x="74815" y="374205"/>
                  </a:lnTo>
                  <a:lnTo>
                    <a:pt x="82321" y="383235"/>
                  </a:lnTo>
                  <a:lnTo>
                    <a:pt x="94132" y="372922"/>
                  </a:lnTo>
                  <a:lnTo>
                    <a:pt x="87147" y="364502"/>
                  </a:lnTo>
                  <a:lnTo>
                    <a:pt x="80645" y="355727"/>
                  </a:lnTo>
                  <a:lnTo>
                    <a:pt x="74637" y="346608"/>
                  </a:lnTo>
                  <a:lnTo>
                    <a:pt x="65481" y="330631"/>
                  </a:lnTo>
                  <a:lnTo>
                    <a:pt x="57734" y="327558"/>
                  </a:lnTo>
                  <a:lnTo>
                    <a:pt x="32181" y="335737"/>
                  </a:lnTo>
                  <a:lnTo>
                    <a:pt x="17602" y="291033"/>
                  </a:lnTo>
                  <a:lnTo>
                    <a:pt x="43218" y="282676"/>
                  </a:lnTo>
                  <a:lnTo>
                    <a:pt x="47701" y="275501"/>
                  </a:lnTo>
                  <a:lnTo>
                    <a:pt x="46659" y="267995"/>
                  </a:lnTo>
                  <a:lnTo>
                    <a:pt x="45478" y="255562"/>
                  </a:lnTo>
                  <a:lnTo>
                    <a:pt x="45072" y="243090"/>
                  </a:lnTo>
                  <a:lnTo>
                    <a:pt x="45478" y="230632"/>
                  </a:lnTo>
                  <a:lnTo>
                    <a:pt x="46659" y="218198"/>
                  </a:lnTo>
                  <a:lnTo>
                    <a:pt x="47688" y="210705"/>
                  </a:lnTo>
                  <a:lnTo>
                    <a:pt x="43192" y="203568"/>
                  </a:lnTo>
                  <a:lnTo>
                    <a:pt x="17576" y="195199"/>
                  </a:lnTo>
                  <a:lnTo>
                    <a:pt x="32143" y="150418"/>
                  </a:lnTo>
                  <a:lnTo>
                    <a:pt x="50584" y="156464"/>
                  </a:lnTo>
                  <a:lnTo>
                    <a:pt x="57785" y="158699"/>
                  </a:lnTo>
                  <a:lnTo>
                    <a:pt x="65570" y="155600"/>
                  </a:lnTo>
                  <a:lnTo>
                    <a:pt x="69240" y="149009"/>
                  </a:lnTo>
                  <a:lnTo>
                    <a:pt x="75565" y="138226"/>
                  </a:lnTo>
                  <a:lnTo>
                    <a:pt x="82550" y="127901"/>
                  </a:lnTo>
                  <a:lnTo>
                    <a:pt x="90208" y="118033"/>
                  </a:lnTo>
                  <a:lnTo>
                    <a:pt x="98475" y="108686"/>
                  </a:lnTo>
                  <a:lnTo>
                    <a:pt x="103720" y="103212"/>
                  </a:lnTo>
                  <a:lnTo>
                    <a:pt x="104279" y="94780"/>
                  </a:lnTo>
                  <a:lnTo>
                    <a:pt x="88430" y="72974"/>
                  </a:lnTo>
                  <a:lnTo>
                    <a:pt x="126492" y="45300"/>
                  </a:lnTo>
                  <a:lnTo>
                    <a:pt x="142430" y="67119"/>
                  </a:lnTo>
                  <a:lnTo>
                    <a:pt x="150583" y="69151"/>
                  </a:lnTo>
                  <a:lnTo>
                    <a:pt x="192519" y="53149"/>
                  </a:lnTo>
                  <a:lnTo>
                    <a:pt x="212153" y="49085"/>
                  </a:lnTo>
                  <a:lnTo>
                    <a:pt x="217563" y="42621"/>
                  </a:lnTo>
                  <a:lnTo>
                    <a:pt x="217614" y="15684"/>
                  </a:lnTo>
                  <a:lnTo>
                    <a:pt x="264655" y="15684"/>
                  </a:lnTo>
                  <a:lnTo>
                    <a:pt x="264706" y="42621"/>
                  </a:lnTo>
                  <a:lnTo>
                    <a:pt x="270129" y="49098"/>
                  </a:lnTo>
                  <a:lnTo>
                    <a:pt x="313575" y="60921"/>
                  </a:lnTo>
                  <a:lnTo>
                    <a:pt x="331863" y="69138"/>
                  </a:lnTo>
                  <a:lnTo>
                    <a:pt x="339979" y="67056"/>
                  </a:lnTo>
                  <a:lnTo>
                    <a:pt x="355828" y="45300"/>
                  </a:lnTo>
                  <a:lnTo>
                    <a:pt x="393814" y="72936"/>
                  </a:lnTo>
                  <a:lnTo>
                    <a:pt x="377990" y="94665"/>
                  </a:lnTo>
                  <a:lnTo>
                    <a:pt x="378536" y="103149"/>
                  </a:lnTo>
                  <a:lnTo>
                    <a:pt x="406781" y="138303"/>
                  </a:lnTo>
                  <a:lnTo>
                    <a:pt x="416814" y="155625"/>
                  </a:lnTo>
                  <a:lnTo>
                    <a:pt x="424561" y="158673"/>
                  </a:lnTo>
                  <a:lnTo>
                    <a:pt x="450100" y="150469"/>
                  </a:lnTo>
                  <a:lnTo>
                    <a:pt x="464680" y="195173"/>
                  </a:lnTo>
                  <a:lnTo>
                    <a:pt x="439051" y="203542"/>
                  </a:lnTo>
                  <a:lnTo>
                    <a:pt x="434543" y="210718"/>
                  </a:lnTo>
                  <a:lnTo>
                    <a:pt x="435584" y="218224"/>
                  </a:lnTo>
                  <a:lnTo>
                    <a:pt x="436778" y="230657"/>
                  </a:lnTo>
                  <a:lnTo>
                    <a:pt x="437172" y="243128"/>
                  </a:lnTo>
                  <a:lnTo>
                    <a:pt x="436778" y="255587"/>
                  </a:lnTo>
                  <a:lnTo>
                    <a:pt x="435584" y="268020"/>
                  </a:lnTo>
                  <a:lnTo>
                    <a:pt x="434568" y="275513"/>
                  </a:lnTo>
                  <a:lnTo>
                    <a:pt x="439077" y="282651"/>
                  </a:lnTo>
                  <a:lnTo>
                    <a:pt x="464693" y="291020"/>
                  </a:lnTo>
                  <a:lnTo>
                    <a:pt x="450126" y="335800"/>
                  </a:lnTo>
                  <a:lnTo>
                    <a:pt x="424484" y="327533"/>
                  </a:lnTo>
                  <a:lnTo>
                    <a:pt x="416699" y="330644"/>
                  </a:lnTo>
                  <a:lnTo>
                    <a:pt x="407555" y="346646"/>
                  </a:lnTo>
                  <a:lnTo>
                    <a:pt x="401574" y="355727"/>
                  </a:lnTo>
                  <a:lnTo>
                    <a:pt x="395097" y="364451"/>
                  </a:lnTo>
                  <a:lnTo>
                    <a:pt x="388137" y="372821"/>
                  </a:lnTo>
                  <a:lnTo>
                    <a:pt x="399948" y="383146"/>
                  </a:lnTo>
                  <a:lnTo>
                    <a:pt x="407466" y="374091"/>
                  </a:lnTo>
                  <a:lnTo>
                    <a:pt x="414464" y="364655"/>
                  </a:lnTo>
                  <a:lnTo>
                    <a:pt x="420916" y="354825"/>
                  </a:lnTo>
                  <a:lnTo>
                    <a:pt x="426808" y="344652"/>
                  </a:lnTo>
                  <a:lnTo>
                    <a:pt x="453529" y="353352"/>
                  </a:lnTo>
                  <a:lnTo>
                    <a:pt x="462368" y="348818"/>
                  </a:lnTo>
                  <a:lnTo>
                    <a:pt x="482244" y="287655"/>
                  </a:lnTo>
                  <a:lnTo>
                    <a:pt x="477761" y="278853"/>
                  </a:lnTo>
                  <a:lnTo>
                    <a:pt x="451142" y="270014"/>
                  </a:lnTo>
                  <a:lnTo>
                    <a:pt x="451904" y="263321"/>
                  </a:lnTo>
                  <a:lnTo>
                    <a:pt x="452437" y="256603"/>
                  </a:lnTo>
                  <a:lnTo>
                    <a:pt x="452755" y="249859"/>
                  </a:lnTo>
                  <a:lnTo>
                    <a:pt x="452856" y="243116"/>
                  </a:lnTo>
                  <a:lnTo>
                    <a:pt x="452755" y="236359"/>
                  </a:lnTo>
                  <a:lnTo>
                    <a:pt x="452437" y="229603"/>
                  </a:lnTo>
                  <a:lnTo>
                    <a:pt x="451904" y="222859"/>
                  </a:lnTo>
                  <a:lnTo>
                    <a:pt x="451142" y="216141"/>
                  </a:lnTo>
                  <a:lnTo>
                    <a:pt x="477761" y="207391"/>
                  </a:lnTo>
                  <a:lnTo>
                    <a:pt x="482244" y="198564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362711" y="7562088"/>
            <a:ext cx="6133465" cy="0"/>
          </a:xfrm>
          <a:custGeom>
            <a:avLst/>
            <a:gdLst/>
            <a:ahLst/>
            <a:cxnLst/>
            <a:rect l="l" t="t" r="r" b="b"/>
            <a:pathLst>
              <a:path w="6133465">
                <a:moveTo>
                  <a:pt x="0" y="0"/>
                </a:moveTo>
                <a:lnTo>
                  <a:pt x="6133299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2711" y="9093707"/>
            <a:ext cx="6133465" cy="0"/>
          </a:xfrm>
          <a:custGeom>
            <a:avLst/>
            <a:gdLst/>
            <a:ahLst/>
            <a:cxnLst/>
            <a:rect l="l" t="t" r="r" b="b"/>
            <a:pathLst>
              <a:path w="6133465">
                <a:moveTo>
                  <a:pt x="0" y="0"/>
                </a:moveTo>
                <a:lnTo>
                  <a:pt x="6133299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2711" y="8327135"/>
            <a:ext cx="6133465" cy="0"/>
          </a:xfrm>
          <a:custGeom>
            <a:avLst/>
            <a:gdLst/>
            <a:ahLst/>
            <a:cxnLst/>
            <a:rect l="l" t="t" r="r" b="b"/>
            <a:pathLst>
              <a:path w="6133465">
                <a:moveTo>
                  <a:pt x="0" y="0"/>
                </a:moveTo>
                <a:lnTo>
                  <a:pt x="6133299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94082" y="6877810"/>
            <a:ext cx="224154" cy="265430"/>
          </a:xfrm>
          <a:custGeom>
            <a:avLst/>
            <a:gdLst/>
            <a:ahLst/>
            <a:cxnLst/>
            <a:rect l="l" t="t" r="r" b="b"/>
            <a:pathLst>
              <a:path w="224155" h="265429">
                <a:moveTo>
                  <a:pt x="164947" y="256324"/>
                </a:moveTo>
                <a:lnTo>
                  <a:pt x="63474" y="256324"/>
                </a:lnTo>
                <a:lnTo>
                  <a:pt x="61506" y="258318"/>
                </a:lnTo>
                <a:lnTo>
                  <a:pt x="61506" y="263182"/>
                </a:lnTo>
                <a:lnTo>
                  <a:pt x="63474" y="265176"/>
                </a:lnTo>
                <a:lnTo>
                  <a:pt x="164947" y="265176"/>
                </a:lnTo>
                <a:lnTo>
                  <a:pt x="166928" y="263182"/>
                </a:lnTo>
                <a:lnTo>
                  <a:pt x="166928" y="258318"/>
                </a:lnTo>
                <a:lnTo>
                  <a:pt x="164947" y="256324"/>
                </a:lnTo>
                <a:close/>
              </a:path>
              <a:path w="224155" h="265429">
                <a:moveTo>
                  <a:pt x="143014" y="238658"/>
                </a:moveTo>
                <a:lnTo>
                  <a:pt x="85420" y="238658"/>
                </a:lnTo>
                <a:lnTo>
                  <a:pt x="83477" y="240652"/>
                </a:lnTo>
                <a:lnTo>
                  <a:pt x="83477" y="256324"/>
                </a:lnTo>
                <a:lnTo>
                  <a:pt x="92240" y="256324"/>
                </a:lnTo>
                <a:lnTo>
                  <a:pt x="92240" y="247510"/>
                </a:lnTo>
                <a:lnTo>
                  <a:pt x="144957" y="247510"/>
                </a:lnTo>
                <a:lnTo>
                  <a:pt x="144957" y="240652"/>
                </a:lnTo>
                <a:lnTo>
                  <a:pt x="143014" y="238658"/>
                </a:lnTo>
                <a:close/>
              </a:path>
              <a:path w="224155" h="265429">
                <a:moveTo>
                  <a:pt x="144957" y="247510"/>
                </a:moveTo>
                <a:lnTo>
                  <a:pt x="136194" y="247510"/>
                </a:lnTo>
                <a:lnTo>
                  <a:pt x="136194" y="256324"/>
                </a:lnTo>
                <a:lnTo>
                  <a:pt x="144957" y="256324"/>
                </a:lnTo>
                <a:lnTo>
                  <a:pt x="144957" y="247510"/>
                </a:lnTo>
                <a:close/>
              </a:path>
              <a:path w="224155" h="265429">
                <a:moveTo>
                  <a:pt x="127393" y="66294"/>
                </a:moveTo>
                <a:lnTo>
                  <a:pt x="118592" y="66294"/>
                </a:lnTo>
                <a:lnTo>
                  <a:pt x="118592" y="75145"/>
                </a:lnTo>
                <a:lnTo>
                  <a:pt x="101041" y="75145"/>
                </a:lnTo>
                <a:lnTo>
                  <a:pt x="101041" y="79552"/>
                </a:lnTo>
                <a:lnTo>
                  <a:pt x="29705" y="79552"/>
                </a:lnTo>
                <a:lnTo>
                  <a:pt x="28727" y="79921"/>
                </a:lnTo>
                <a:lnTo>
                  <a:pt x="1574" y="102654"/>
                </a:lnTo>
                <a:lnTo>
                  <a:pt x="584" y="103517"/>
                </a:lnTo>
                <a:lnTo>
                  <a:pt x="0" y="104749"/>
                </a:lnTo>
                <a:lnTo>
                  <a:pt x="0" y="107391"/>
                </a:lnTo>
                <a:lnTo>
                  <a:pt x="584" y="108623"/>
                </a:lnTo>
                <a:lnTo>
                  <a:pt x="1574" y="109486"/>
                </a:lnTo>
                <a:lnTo>
                  <a:pt x="28727" y="132219"/>
                </a:lnTo>
                <a:lnTo>
                  <a:pt x="29705" y="132588"/>
                </a:lnTo>
                <a:lnTo>
                  <a:pt x="101041" y="132588"/>
                </a:lnTo>
                <a:lnTo>
                  <a:pt x="101041" y="238658"/>
                </a:lnTo>
                <a:lnTo>
                  <a:pt x="109829" y="238658"/>
                </a:lnTo>
                <a:lnTo>
                  <a:pt x="109829" y="216547"/>
                </a:lnTo>
                <a:lnTo>
                  <a:pt x="127393" y="216547"/>
                </a:lnTo>
                <a:lnTo>
                  <a:pt x="127393" y="207733"/>
                </a:lnTo>
                <a:lnTo>
                  <a:pt x="109829" y="207733"/>
                </a:lnTo>
                <a:lnTo>
                  <a:pt x="109829" y="198882"/>
                </a:lnTo>
                <a:lnTo>
                  <a:pt x="127393" y="198882"/>
                </a:lnTo>
                <a:lnTo>
                  <a:pt x="127393" y="190030"/>
                </a:lnTo>
                <a:lnTo>
                  <a:pt x="109829" y="190030"/>
                </a:lnTo>
                <a:lnTo>
                  <a:pt x="109829" y="172364"/>
                </a:lnTo>
                <a:lnTo>
                  <a:pt x="127393" y="172364"/>
                </a:lnTo>
                <a:lnTo>
                  <a:pt x="127393" y="163512"/>
                </a:lnTo>
                <a:lnTo>
                  <a:pt x="109829" y="163512"/>
                </a:lnTo>
                <a:lnTo>
                  <a:pt x="109829" y="154698"/>
                </a:lnTo>
                <a:lnTo>
                  <a:pt x="127393" y="154698"/>
                </a:lnTo>
                <a:lnTo>
                  <a:pt x="127393" y="145846"/>
                </a:lnTo>
                <a:lnTo>
                  <a:pt x="109829" y="145846"/>
                </a:lnTo>
                <a:lnTo>
                  <a:pt x="109829" y="128181"/>
                </a:lnTo>
                <a:lnTo>
                  <a:pt x="127393" y="128181"/>
                </a:lnTo>
                <a:lnTo>
                  <a:pt x="127393" y="123736"/>
                </a:lnTo>
                <a:lnTo>
                  <a:pt x="32346" y="123736"/>
                </a:lnTo>
                <a:lnTo>
                  <a:pt x="11264" y="106070"/>
                </a:lnTo>
                <a:lnTo>
                  <a:pt x="32346" y="88404"/>
                </a:lnTo>
                <a:lnTo>
                  <a:pt x="109829" y="88404"/>
                </a:lnTo>
                <a:lnTo>
                  <a:pt x="109829" y="83959"/>
                </a:lnTo>
                <a:lnTo>
                  <a:pt x="127393" y="83959"/>
                </a:lnTo>
                <a:lnTo>
                  <a:pt x="127393" y="66294"/>
                </a:lnTo>
                <a:close/>
              </a:path>
              <a:path w="224155" h="265429">
                <a:moveTo>
                  <a:pt x="127393" y="216547"/>
                </a:moveTo>
                <a:lnTo>
                  <a:pt x="118592" y="216547"/>
                </a:lnTo>
                <a:lnTo>
                  <a:pt x="118592" y="238658"/>
                </a:lnTo>
                <a:lnTo>
                  <a:pt x="127393" y="238658"/>
                </a:lnTo>
                <a:lnTo>
                  <a:pt x="127393" y="216547"/>
                </a:lnTo>
                <a:close/>
              </a:path>
              <a:path w="224155" h="265429">
                <a:moveTo>
                  <a:pt x="127393" y="198882"/>
                </a:moveTo>
                <a:lnTo>
                  <a:pt x="118592" y="198882"/>
                </a:lnTo>
                <a:lnTo>
                  <a:pt x="118592" y="207733"/>
                </a:lnTo>
                <a:lnTo>
                  <a:pt x="127393" y="207733"/>
                </a:lnTo>
                <a:lnTo>
                  <a:pt x="127393" y="198882"/>
                </a:lnTo>
                <a:close/>
              </a:path>
              <a:path w="224155" h="265429">
                <a:moveTo>
                  <a:pt x="127393" y="172364"/>
                </a:moveTo>
                <a:lnTo>
                  <a:pt x="118592" y="172364"/>
                </a:lnTo>
                <a:lnTo>
                  <a:pt x="118592" y="190030"/>
                </a:lnTo>
                <a:lnTo>
                  <a:pt x="127393" y="190030"/>
                </a:lnTo>
                <a:lnTo>
                  <a:pt x="127393" y="172364"/>
                </a:lnTo>
                <a:close/>
              </a:path>
              <a:path w="224155" h="265429">
                <a:moveTo>
                  <a:pt x="127393" y="154698"/>
                </a:moveTo>
                <a:lnTo>
                  <a:pt x="118592" y="154698"/>
                </a:lnTo>
                <a:lnTo>
                  <a:pt x="118592" y="163512"/>
                </a:lnTo>
                <a:lnTo>
                  <a:pt x="127393" y="163512"/>
                </a:lnTo>
                <a:lnTo>
                  <a:pt x="127393" y="154698"/>
                </a:lnTo>
                <a:close/>
              </a:path>
              <a:path w="224155" h="265429">
                <a:moveTo>
                  <a:pt x="127393" y="128181"/>
                </a:moveTo>
                <a:lnTo>
                  <a:pt x="118592" y="128181"/>
                </a:lnTo>
                <a:lnTo>
                  <a:pt x="118592" y="145846"/>
                </a:lnTo>
                <a:lnTo>
                  <a:pt x="127393" y="145846"/>
                </a:lnTo>
                <a:lnTo>
                  <a:pt x="127393" y="128181"/>
                </a:lnTo>
                <a:close/>
              </a:path>
              <a:path w="224155" h="265429">
                <a:moveTo>
                  <a:pt x="109829" y="88404"/>
                </a:moveTo>
                <a:lnTo>
                  <a:pt x="101041" y="88404"/>
                </a:lnTo>
                <a:lnTo>
                  <a:pt x="101041" y="123736"/>
                </a:lnTo>
                <a:lnTo>
                  <a:pt x="127393" y="123736"/>
                </a:lnTo>
                <a:lnTo>
                  <a:pt x="127393" y="119329"/>
                </a:lnTo>
                <a:lnTo>
                  <a:pt x="109829" y="119329"/>
                </a:lnTo>
                <a:lnTo>
                  <a:pt x="109829" y="110477"/>
                </a:lnTo>
                <a:lnTo>
                  <a:pt x="194310" y="110477"/>
                </a:lnTo>
                <a:lnTo>
                  <a:pt x="195287" y="110121"/>
                </a:lnTo>
                <a:lnTo>
                  <a:pt x="196088" y="109486"/>
                </a:lnTo>
                <a:lnTo>
                  <a:pt x="205412" y="101663"/>
                </a:lnTo>
                <a:lnTo>
                  <a:pt x="109829" y="101663"/>
                </a:lnTo>
                <a:lnTo>
                  <a:pt x="109829" y="88404"/>
                </a:lnTo>
                <a:close/>
              </a:path>
              <a:path w="224155" h="265429">
                <a:moveTo>
                  <a:pt x="127393" y="110477"/>
                </a:moveTo>
                <a:lnTo>
                  <a:pt x="118592" y="110477"/>
                </a:lnTo>
                <a:lnTo>
                  <a:pt x="118592" y="119329"/>
                </a:lnTo>
                <a:lnTo>
                  <a:pt x="127393" y="119329"/>
                </a:lnTo>
                <a:lnTo>
                  <a:pt x="127393" y="110477"/>
                </a:lnTo>
                <a:close/>
              </a:path>
              <a:path w="224155" h="265429">
                <a:moveTo>
                  <a:pt x="127393" y="83959"/>
                </a:moveTo>
                <a:lnTo>
                  <a:pt x="118592" y="83959"/>
                </a:lnTo>
                <a:lnTo>
                  <a:pt x="118592" y="101663"/>
                </a:lnTo>
                <a:lnTo>
                  <a:pt x="127393" y="101663"/>
                </a:lnTo>
                <a:lnTo>
                  <a:pt x="127393" y="83959"/>
                </a:lnTo>
                <a:close/>
              </a:path>
              <a:path w="224155" h="265429">
                <a:moveTo>
                  <a:pt x="114211" y="0"/>
                </a:moveTo>
                <a:lnTo>
                  <a:pt x="92243" y="21968"/>
                </a:lnTo>
                <a:lnTo>
                  <a:pt x="93246" y="28687"/>
                </a:lnTo>
                <a:lnTo>
                  <a:pt x="96225" y="34785"/>
                </a:lnTo>
                <a:lnTo>
                  <a:pt x="101041" y="39776"/>
                </a:lnTo>
                <a:lnTo>
                  <a:pt x="101041" y="66294"/>
                </a:lnTo>
                <a:lnTo>
                  <a:pt x="191706" y="66294"/>
                </a:lnTo>
                <a:lnTo>
                  <a:pt x="212788" y="83959"/>
                </a:lnTo>
                <a:lnTo>
                  <a:pt x="191706" y="101663"/>
                </a:lnTo>
                <a:lnTo>
                  <a:pt x="205412" y="101663"/>
                </a:lnTo>
                <a:lnTo>
                  <a:pt x="222440" y="87376"/>
                </a:lnTo>
                <a:lnTo>
                  <a:pt x="223456" y="86550"/>
                </a:lnTo>
                <a:lnTo>
                  <a:pt x="224028" y="85293"/>
                </a:lnTo>
                <a:lnTo>
                  <a:pt x="224028" y="82664"/>
                </a:lnTo>
                <a:lnTo>
                  <a:pt x="223456" y="81407"/>
                </a:lnTo>
                <a:lnTo>
                  <a:pt x="222440" y="80581"/>
                </a:lnTo>
                <a:lnTo>
                  <a:pt x="195287" y="57810"/>
                </a:lnTo>
                <a:lnTo>
                  <a:pt x="194310" y="57442"/>
                </a:lnTo>
                <a:lnTo>
                  <a:pt x="109829" y="57442"/>
                </a:lnTo>
                <a:lnTo>
                  <a:pt x="109829" y="35801"/>
                </a:lnTo>
                <a:lnTo>
                  <a:pt x="108978" y="34340"/>
                </a:lnTo>
                <a:lnTo>
                  <a:pt x="102489" y="30568"/>
                </a:lnTo>
                <a:lnTo>
                  <a:pt x="99987" y="24434"/>
                </a:lnTo>
                <a:lnTo>
                  <a:pt x="103085" y="12890"/>
                </a:lnTo>
                <a:lnTo>
                  <a:pt x="108254" y="8851"/>
                </a:lnTo>
                <a:lnTo>
                  <a:pt x="131765" y="8851"/>
                </a:lnTo>
                <a:lnTo>
                  <a:pt x="127058" y="4175"/>
                </a:lnTo>
                <a:lnTo>
                  <a:pt x="121039" y="1093"/>
                </a:lnTo>
                <a:lnTo>
                  <a:pt x="114211" y="0"/>
                </a:lnTo>
                <a:close/>
              </a:path>
              <a:path w="224155" h="265429">
                <a:moveTo>
                  <a:pt x="109829" y="66294"/>
                </a:moveTo>
                <a:lnTo>
                  <a:pt x="32702" y="66294"/>
                </a:lnTo>
                <a:lnTo>
                  <a:pt x="30759" y="68287"/>
                </a:lnTo>
                <a:lnTo>
                  <a:pt x="30759" y="73152"/>
                </a:lnTo>
                <a:lnTo>
                  <a:pt x="32702" y="75145"/>
                </a:lnTo>
                <a:lnTo>
                  <a:pt x="109829" y="75145"/>
                </a:lnTo>
                <a:lnTo>
                  <a:pt x="109829" y="66294"/>
                </a:lnTo>
                <a:close/>
              </a:path>
              <a:path w="224155" h="265429">
                <a:moveTo>
                  <a:pt x="131765" y="8851"/>
                </a:moveTo>
                <a:lnTo>
                  <a:pt x="120142" y="8851"/>
                </a:lnTo>
                <a:lnTo>
                  <a:pt x="125349" y="12890"/>
                </a:lnTo>
                <a:lnTo>
                  <a:pt x="128447" y="24434"/>
                </a:lnTo>
                <a:lnTo>
                  <a:pt x="125945" y="30568"/>
                </a:lnTo>
                <a:lnTo>
                  <a:pt x="120802" y="33540"/>
                </a:lnTo>
                <a:lnTo>
                  <a:pt x="119456" y="34340"/>
                </a:lnTo>
                <a:lnTo>
                  <a:pt x="118592" y="35801"/>
                </a:lnTo>
                <a:lnTo>
                  <a:pt x="118592" y="57442"/>
                </a:lnTo>
                <a:lnTo>
                  <a:pt x="127393" y="57442"/>
                </a:lnTo>
                <a:lnTo>
                  <a:pt x="127393" y="53035"/>
                </a:lnTo>
                <a:lnTo>
                  <a:pt x="191312" y="53035"/>
                </a:lnTo>
                <a:lnTo>
                  <a:pt x="193281" y="51041"/>
                </a:lnTo>
                <a:lnTo>
                  <a:pt x="193281" y="46177"/>
                </a:lnTo>
                <a:lnTo>
                  <a:pt x="191312" y="44183"/>
                </a:lnTo>
                <a:lnTo>
                  <a:pt x="127393" y="44183"/>
                </a:lnTo>
                <a:lnTo>
                  <a:pt x="127393" y="39776"/>
                </a:lnTo>
                <a:lnTo>
                  <a:pt x="132192" y="34785"/>
                </a:lnTo>
                <a:lnTo>
                  <a:pt x="135169" y="28687"/>
                </a:lnTo>
                <a:lnTo>
                  <a:pt x="136169" y="21968"/>
                </a:lnTo>
                <a:lnTo>
                  <a:pt x="135039" y="15113"/>
                </a:lnTo>
                <a:lnTo>
                  <a:pt x="131861" y="8947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80362" y="7246615"/>
            <a:ext cx="251459" cy="202692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2894082" y="7642859"/>
            <a:ext cx="224154" cy="265430"/>
          </a:xfrm>
          <a:custGeom>
            <a:avLst/>
            <a:gdLst/>
            <a:ahLst/>
            <a:cxnLst/>
            <a:rect l="l" t="t" r="r" b="b"/>
            <a:pathLst>
              <a:path w="224155" h="265429">
                <a:moveTo>
                  <a:pt x="164947" y="256324"/>
                </a:moveTo>
                <a:lnTo>
                  <a:pt x="63474" y="256324"/>
                </a:lnTo>
                <a:lnTo>
                  <a:pt x="61506" y="258318"/>
                </a:lnTo>
                <a:lnTo>
                  <a:pt x="61506" y="263182"/>
                </a:lnTo>
                <a:lnTo>
                  <a:pt x="63474" y="265176"/>
                </a:lnTo>
                <a:lnTo>
                  <a:pt x="164947" y="265176"/>
                </a:lnTo>
                <a:lnTo>
                  <a:pt x="166928" y="263182"/>
                </a:lnTo>
                <a:lnTo>
                  <a:pt x="166928" y="258318"/>
                </a:lnTo>
                <a:lnTo>
                  <a:pt x="164947" y="256324"/>
                </a:lnTo>
                <a:close/>
              </a:path>
              <a:path w="224155" h="265429">
                <a:moveTo>
                  <a:pt x="143014" y="238658"/>
                </a:moveTo>
                <a:lnTo>
                  <a:pt x="85420" y="238658"/>
                </a:lnTo>
                <a:lnTo>
                  <a:pt x="83477" y="240652"/>
                </a:lnTo>
                <a:lnTo>
                  <a:pt x="83477" y="256324"/>
                </a:lnTo>
                <a:lnTo>
                  <a:pt x="92240" y="256324"/>
                </a:lnTo>
                <a:lnTo>
                  <a:pt x="92240" y="247510"/>
                </a:lnTo>
                <a:lnTo>
                  <a:pt x="144957" y="247510"/>
                </a:lnTo>
                <a:lnTo>
                  <a:pt x="144957" y="240652"/>
                </a:lnTo>
                <a:lnTo>
                  <a:pt x="143014" y="238658"/>
                </a:lnTo>
                <a:close/>
              </a:path>
              <a:path w="224155" h="265429">
                <a:moveTo>
                  <a:pt x="144957" y="247510"/>
                </a:moveTo>
                <a:lnTo>
                  <a:pt x="136194" y="247510"/>
                </a:lnTo>
                <a:lnTo>
                  <a:pt x="136194" y="256324"/>
                </a:lnTo>
                <a:lnTo>
                  <a:pt x="144957" y="256324"/>
                </a:lnTo>
                <a:lnTo>
                  <a:pt x="144957" y="247510"/>
                </a:lnTo>
                <a:close/>
              </a:path>
              <a:path w="224155" h="265429">
                <a:moveTo>
                  <a:pt x="127393" y="66294"/>
                </a:moveTo>
                <a:lnTo>
                  <a:pt x="118592" y="66294"/>
                </a:lnTo>
                <a:lnTo>
                  <a:pt x="118592" y="75145"/>
                </a:lnTo>
                <a:lnTo>
                  <a:pt x="101041" y="75145"/>
                </a:lnTo>
                <a:lnTo>
                  <a:pt x="101041" y="79552"/>
                </a:lnTo>
                <a:lnTo>
                  <a:pt x="29705" y="79552"/>
                </a:lnTo>
                <a:lnTo>
                  <a:pt x="28727" y="79921"/>
                </a:lnTo>
                <a:lnTo>
                  <a:pt x="1574" y="102654"/>
                </a:lnTo>
                <a:lnTo>
                  <a:pt x="584" y="103517"/>
                </a:lnTo>
                <a:lnTo>
                  <a:pt x="0" y="104749"/>
                </a:lnTo>
                <a:lnTo>
                  <a:pt x="0" y="107391"/>
                </a:lnTo>
                <a:lnTo>
                  <a:pt x="584" y="108623"/>
                </a:lnTo>
                <a:lnTo>
                  <a:pt x="1574" y="109486"/>
                </a:lnTo>
                <a:lnTo>
                  <a:pt x="28727" y="132219"/>
                </a:lnTo>
                <a:lnTo>
                  <a:pt x="29705" y="132588"/>
                </a:lnTo>
                <a:lnTo>
                  <a:pt x="101041" y="132588"/>
                </a:lnTo>
                <a:lnTo>
                  <a:pt x="101041" y="238658"/>
                </a:lnTo>
                <a:lnTo>
                  <a:pt x="109829" y="238658"/>
                </a:lnTo>
                <a:lnTo>
                  <a:pt x="109829" y="216547"/>
                </a:lnTo>
                <a:lnTo>
                  <a:pt x="127393" y="216547"/>
                </a:lnTo>
                <a:lnTo>
                  <a:pt x="127393" y="207733"/>
                </a:lnTo>
                <a:lnTo>
                  <a:pt x="109829" y="207733"/>
                </a:lnTo>
                <a:lnTo>
                  <a:pt x="109829" y="198882"/>
                </a:lnTo>
                <a:lnTo>
                  <a:pt x="127393" y="198882"/>
                </a:lnTo>
                <a:lnTo>
                  <a:pt x="127393" y="190030"/>
                </a:lnTo>
                <a:lnTo>
                  <a:pt x="109829" y="190030"/>
                </a:lnTo>
                <a:lnTo>
                  <a:pt x="109829" y="172364"/>
                </a:lnTo>
                <a:lnTo>
                  <a:pt x="127393" y="172364"/>
                </a:lnTo>
                <a:lnTo>
                  <a:pt x="127393" y="163512"/>
                </a:lnTo>
                <a:lnTo>
                  <a:pt x="109829" y="163512"/>
                </a:lnTo>
                <a:lnTo>
                  <a:pt x="109829" y="154698"/>
                </a:lnTo>
                <a:lnTo>
                  <a:pt x="127393" y="154698"/>
                </a:lnTo>
                <a:lnTo>
                  <a:pt x="127393" y="145846"/>
                </a:lnTo>
                <a:lnTo>
                  <a:pt x="109829" y="145846"/>
                </a:lnTo>
                <a:lnTo>
                  <a:pt x="109829" y="128181"/>
                </a:lnTo>
                <a:lnTo>
                  <a:pt x="127393" y="128181"/>
                </a:lnTo>
                <a:lnTo>
                  <a:pt x="127393" y="123736"/>
                </a:lnTo>
                <a:lnTo>
                  <a:pt x="32346" y="123736"/>
                </a:lnTo>
                <a:lnTo>
                  <a:pt x="11264" y="106070"/>
                </a:lnTo>
                <a:lnTo>
                  <a:pt x="32346" y="88404"/>
                </a:lnTo>
                <a:lnTo>
                  <a:pt x="109829" y="88404"/>
                </a:lnTo>
                <a:lnTo>
                  <a:pt x="109829" y="83959"/>
                </a:lnTo>
                <a:lnTo>
                  <a:pt x="127393" y="83959"/>
                </a:lnTo>
                <a:lnTo>
                  <a:pt x="127393" y="66294"/>
                </a:lnTo>
                <a:close/>
              </a:path>
              <a:path w="224155" h="265429">
                <a:moveTo>
                  <a:pt x="127393" y="216547"/>
                </a:moveTo>
                <a:lnTo>
                  <a:pt x="118592" y="216547"/>
                </a:lnTo>
                <a:lnTo>
                  <a:pt x="118592" y="238658"/>
                </a:lnTo>
                <a:lnTo>
                  <a:pt x="127393" y="238658"/>
                </a:lnTo>
                <a:lnTo>
                  <a:pt x="127393" y="216547"/>
                </a:lnTo>
                <a:close/>
              </a:path>
              <a:path w="224155" h="265429">
                <a:moveTo>
                  <a:pt x="127393" y="198882"/>
                </a:moveTo>
                <a:lnTo>
                  <a:pt x="118592" y="198882"/>
                </a:lnTo>
                <a:lnTo>
                  <a:pt x="118592" y="207733"/>
                </a:lnTo>
                <a:lnTo>
                  <a:pt x="127393" y="207733"/>
                </a:lnTo>
                <a:lnTo>
                  <a:pt x="127393" y="198882"/>
                </a:lnTo>
                <a:close/>
              </a:path>
              <a:path w="224155" h="265429">
                <a:moveTo>
                  <a:pt x="127393" y="172364"/>
                </a:moveTo>
                <a:lnTo>
                  <a:pt x="118592" y="172364"/>
                </a:lnTo>
                <a:lnTo>
                  <a:pt x="118592" y="190030"/>
                </a:lnTo>
                <a:lnTo>
                  <a:pt x="127393" y="190030"/>
                </a:lnTo>
                <a:lnTo>
                  <a:pt x="127393" y="172364"/>
                </a:lnTo>
                <a:close/>
              </a:path>
              <a:path w="224155" h="265429">
                <a:moveTo>
                  <a:pt x="127393" y="154698"/>
                </a:moveTo>
                <a:lnTo>
                  <a:pt x="118592" y="154698"/>
                </a:lnTo>
                <a:lnTo>
                  <a:pt x="118592" y="163512"/>
                </a:lnTo>
                <a:lnTo>
                  <a:pt x="127393" y="163512"/>
                </a:lnTo>
                <a:lnTo>
                  <a:pt x="127393" y="154698"/>
                </a:lnTo>
                <a:close/>
              </a:path>
              <a:path w="224155" h="265429">
                <a:moveTo>
                  <a:pt x="127393" y="128181"/>
                </a:moveTo>
                <a:lnTo>
                  <a:pt x="118592" y="128181"/>
                </a:lnTo>
                <a:lnTo>
                  <a:pt x="118592" y="145846"/>
                </a:lnTo>
                <a:lnTo>
                  <a:pt x="127393" y="145846"/>
                </a:lnTo>
                <a:lnTo>
                  <a:pt x="127393" y="128181"/>
                </a:lnTo>
                <a:close/>
              </a:path>
              <a:path w="224155" h="265429">
                <a:moveTo>
                  <a:pt x="109829" y="88404"/>
                </a:moveTo>
                <a:lnTo>
                  <a:pt x="101041" y="88404"/>
                </a:lnTo>
                <a:lnTo>
                  <a:pt x="101041" y="123736"/>
                </a:lnTo>
                <a:lnTo>
                  <a:pt x="127393" y="123736"/>
                </a:lnTo>
                <a:lnTo>
                  <a:pt x="127393" y="119329"/>
                </a:lnTo>
                <a:lnTo>
                  <a:pt x="109829" y="119329"/>
                </a:lnTo>
                <a:lnTo>
                  <a:pt x="109829" y="110477"/>
                </a:lnTo>
                <a:lnTo>
                  <a:pt x="194310" y="110477"/>
                </a:lnTo>
                <a:lnTo>
                  <a:pt x="195287" y="110121"/>
                </a:lnTo>
                <a:lnTo>
                  <a:pt x="196088" y="109486"/>
                </a:lnTo>
                <a:lnTo>
                  <a:pt x="205412" y="101663"/>
                </a:lnTo>
                <a:lnTo>
                  <a:pt x="109829" y="101663"/>
                </a:lnTo>
                <a:lnTo>
                  <a:pt x="109829" y="88404"/>
                </a:lnTo>
                <a:close/>
              </a:path>
              <a:path w="224155" h="265429">
                <a:moveTo>
                  <a:pt x="127393" y="110477"/>
                </a:moveTo>
                <a:lnTo>
                  <a:pt x="118592" y="110477"/>
                </a:lnTo>
                <a:lnTo>
                  <a:pt x="118592" y="119329"/>
                </a:lnTo>
                <a:lnTo>
                  <a:pt x="127393" y="119329"/>
                </a:lnTo>
                <a:lnTo>
                  <a:pt x="127393" y="110477"/>
                </a:lnTo>
                <a:close/>
              </a:path>
              <a:path w="224155" h="265429">
                <a:moveTo>
                  <a:pt x="127393" y="83959"/>
                </a:moveTo>
                <a:lnTo>
                  <a:pt x="118592" y="83959"/>
                </a:lnTo>
                <a:lnTo>
                  <a:pt x="118592" y="101663"/>
                </a:lnTo>
                <a:lnTo>
                  <a:pt x="127393" y="101663"/>
                </a:lnTo>
                <a:lnTo>
                  <a:pt x="127393" y="83959"/>
                </a:lnTo>
                <a:close/>
              </a:path>
              <a:path w="224155" h="265429">
                <a:moveTo>
                  <a:pt x="114211" y="0"/>
                </a:moveTo>
                <a:lnTo>
                  <a:pt x="92243" y="21968"/>
                </a:lnTo>
                <a:lnTo>
                  <a:pt x="93246" y="28687"/>
                </a:lnTo>
                <a:lnTo>
                  <a:pt x="96225" y="34785"/>
                </a:lnTo>
                <a:lnTo>
                  <a:pt x="101041" y="39776"/>
                </a:lnTo>
                <a:lnTo>
                  <a:pt x="101041" y="66294"/>
                </a:lnTo>
                <a:lnTo>
                  <a:pt x="191706" y="66294"/>
                </a:lnTo>
                <a:lnTo>
                  <a:pt x="212788" y="83959"/>
                </a:lnTo>
                <a:lnTo>
                  <a:pt x="191706" y="101663"/>
                </a:lnTo>
                <a:lnTo>
                  <a:pt x="205412" y="101663"/>
                </a:lnTo>
                <a:lnTo>
                  <a:pt x="222440" y="87376"/>
                </a:lnTo>
                <a:lnTo>
                  <a:pt x="223456" y="86550"/>
                </a:lnTo>
                <a:lnTo>
                  <a:pt x="224028" y="85293"/>
                </a:lnTo>
                <a:lnTo>
                  <a:pt x="224028" y="82664"/>
                </a:lnTo>
                <a:lnTo>
                  <a:pt x="223456" y="81407"/>
                </a:lnTo>
                <a:lnTo>
                  <a:pt x="222440" y="80581"/>
                </a:lnTo>
                <a:lnTo>
                  <a:pt x="195287" y="57810"/>
                </a:lnTo>
                <a:lnTo>
                  <a:pt x="194310" y="57442"/>
                </a:lnTo>
                <a:lnTo>
                  <a:pt x="109829" y="57442"/>
                </a:lnTo>
                <a:lnTo>
                  <a:pt x="109829" y="35801"/>
                </a:lnTo>
                <a:lnTo>
                  <a:pt x="108978" y="34340"/>
                </a:lnTo>
                <a:lnTo>
                  <a:pt x="102489" y="30568"/>
                </a:lnTo>
                <a:lnTo>
                  <a:pt x="99987" y="24434"/>
                </a:lnTo>
                <a:lnTo>
                  <a:pt x="103085" y="12890"/>
                </a:lnTo>
                <a:lnTo>
                  <a:pt x="108254" y="8851"/>
                </a:lnTo>
                <a:lnTo>
                  <a:pt x="131765" y="8851"/>
                </a:lnTo>
                <a:lnTo>
                  <a:pt x="127058" y="4175"/>
                </a:lnTo>
                <a:lnTo>
                  <a:pt x="121039" y="1093"/>
                </a:lnTo>
                <a:lnTo>
                  <a:pt x="114211" y="0"/>
                </a:lnTo>
                <a:close/>
              </a:path>
              <a:path w="224155" h="265429">
                <a:moveTo>
                  <a:pt x="109829" y="66294"/>
                </a:moveTo>
                <a:lnTo>
                  <a:pt x="32702" y="66294"/>
                </a:lnTo>
                <a:lnTo>
                  <a:pt x="30759" y="68287"/>
                </a:lnTo>
                <a:lnTo>
                  <a:pt x="30759" y="73152"/>
                </a:lnTo>
                <a:lnTo>
                  <a:pt x="32702" y="75145"/>
                </a:lnTo>
                <a:lnTo>
                  <a:pt x="109829" y="75145"/>
                </a:lnTo>
                <a:lnTo>
                  <a:pt x="109829" y="66294"/>
                </a:lnTo>
                <a:close/>
              </a:path>
              <a:path w="224155" h="265429">
                <a:moveTo>
                  <a:pt x="131765" y="8851"/>
                </a:moveTo>
                <a:lnTo>
                  <a:pt x="120142" y="8851"/>
                </a:lnTo>
                <a:lnTo>
                  <a:pt x="125349" y="12890"/>
                </a:lnTo>
                <a:lnTo>
                  <a:pt x="128447" y="24434"/>
                </a:lnTo>
                <a:lnTo>
                  <a:pt x="125945" y="30568"/>
                </a:lnTo>
                <a:lnTo>
                  <a:pt x="120802" y="33540"/>
                </a:lnTo>
                <a:lnTo>
                  <a:pt x="119456" y="34340"/>
                </a:lnTo>
                <a:lnTo>
                  <a:pt x="118592" y="35801"/>
                </a:lnTo>
                <a:lnTo>
                  <a:pt x="118592" y="57442"/>
                </a:lnTo>
                <a:lnTo>
                  <a:pt x="127393" y="57442"/>
                </a:lnTo>
                <a:lnTo>
                  <a:pt x="127393" y="53035"/>
                </a:lnTo>
                <a:lnTo>
                  <a:pt x="191312" y="53035"/>
                </a:lnTo>
                <a:lnTo>
                  <a:pt x="193281" y="51041"/>
                </a:lnTo>
                <a:lnTo>
                  <a:pt x="193281" y="46177"/>
                </a:lnTo>
                <a:lnTo>
                  <a:pt x="191312" y="44183"/>
                </a:lnTo>
                <a:lnTo>
                  <a:pt x="127393" y="44183"/>
                </a:lnTo>
                <a:lnTo>
                  <a:pt x="127393" y="39776"/>
                </a:lnTo>
                <a:lnTo>
                  <a:pt x="132192" y="34785"/>
                </a:lnTo>
                <a:lnTo>
                  <a:pt x="135169" y="28687"/>
                </a:lnTo>
                <a:lnTo>
                  <a:pt x="136169" y="21968"/>
                </a:lnTo>
                <a:lnTo>
                  <a:pt x="135039" y="15113"/>
                </a:lnTo>
                <a:lnTo>
                  <a:pt x="131861" y="8947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80362" y="8011662"/>
            <a:ext cx="251459" cy="202692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2894082" y="8409430"/>
            <a:ext cx="224154" cy="265430"/>
          </a:xfrm>
          <a:custGeom>
            <a:avLst/>
            <a:gdLst/>
            <a:ahLst/>
            <a:cxnLst/>
            <a:rect l="l" t="t" r="r" b="b"/>
            <a:pathLst>
              <a:path w="224155" h="265429">
                <a:moveTo>
                  <a:pt x="164947" y="256324"/>
                </a:moveTo>
                <a:lnTo>
                  <a:pt x="63474" y="256324"/>
                </a:lnTo>
                <a:lnTo>
                  <a:pt x="61506" y="258318"/>
                </a:lnTo>
                <a:lnTo>
                  <a:pt x="61506" y="263182"/>
                </a:lnTo>
                <a:lnTo>
                  <a:pt x="63474" y="265176"/>
                </a:lnTo>
                <a:lnTo>
                  <a:pt x="164947" y="265176"/>
                </a:lnTo>
                <a:lnTo>
                  <a:pt x="166928" y="263182"/>
                </a:lnTo>
                <a:lnTo>
                  <a:pt x="166928" y="258318"/>
                </a:lnTo>
                <a:lnTo>
                  <a:pt x="164947" y="256324"/>
                </a:lnTo>
                <a:close/>
              </a:path>
              <a:path w="224155" h="265429">
                <a:moveTo>
                  <a:pt x="143014" y="238658"/>
                </a:moveTo>
                <a:lnTo>
                  <a:pt x="85420" y="238658"/>
                </a:lnTo>
                <a:lnTo>
                  <a:pt x="83477" y="240652"/>
                </a:lnTo>
                <a:lnTo>
                  <a:pt x="83477" y="256324"/>
                </a:lnTo>
                <a:lnTo>
                  <a:pt x="92240" y="256324"/>
                </a:lnTo>
                <a:lnTo>
                  <a:pt x="92240" y="247510"/>
                </a:lnTo>
                <a:lnTo>
                  <a:pt x="144957" y="247510"/>
                </a:lnTo>
                <a:lnTo>
                  <a:pt x="144957" y="240652"/>
                </a:lnTo>
                <a:lnTo>
                  <a:pt x="143014" y="238658"/>
                </a:lnTo>
                <a:close/>
              </a:path>
              <a:path w="224155" h="265429">
                <a:moveTo>
                  <a:pt x="144957" y="247510"/>
                </a:moveTo>
                <a:lnTo>
                  <a:pt x="136194" y="247510"/>
                </a:lnTo>
                <a:lnTo>
                  <a:pt x="136194" y="256324"/>
                </a:lnTo>
                <a:lnTo>
                  <a:pt x="144957" y="256324"/>
                </a:lnTo>
                <a:lnTo>
                  <a:pt x="144957" y="247510"/>
                </a:lnTo>
                <a:close/>
              </a:path>
              <a:path w="224155" h="265429">
                <a:moveTo>
                  <a:pt x="127393" y="66294"/>
                </a:moveTo>
                <a:lnTo>
                  <a:pt x="118592" y="66294"/>
                </a:lnTo>
                <a:lnTo>
                  <a:pt x="118592" y="75145"/>
                </a:lnTo>
                <a:lnTo>
                  <a:pt x="101041" y="75145"/>
                </a:lnTo>
                <a:lnTo>
                  <a:pt x="101041" y="79552"/>
                </a:lnTo>
                <a:lnTo>
                  <a:pt x="29705" y="79552"/>
                </a:lnTo>
                <a:lnTo>
                  <a:pt x="28727" y="79921"/>
                </a:lnTo>
                <a:lnTo>
                  <a:pt x="1574" y="102654"/>
                </a:lnTo>
                <a:lnTo>
                  <a:pt x="584" y="103517"/>
                </a:lnTo>
                <a:lnTo>
                  <a:pt x="0" y="104749"/>
                </a:lnTo>
                <a:lnTo>
                  <a:pt x="0" y="107391"/>
                </a:lnTo>
                <a:lnTo>
                  <a:pt x="584" y="108623"/>
                </a:lnTo>
                <a:lnTo>
                  <a:pt x="1574" y="109486"/>
                </a:lnTo>
                <a:lnTo>
                  <a:pt x="28727" y="132219"/>
                </a:lnTo>
                <a:lnTo>
                  <a:pt x="29705" y="132588"/>
                </a:lnTo>
                <a:lnTo>
                  <a:pt x="101041" y="132588"/>
                </a:lnTo>
                <a:lnTo>
                  <a:pt x="101041" y="238658"/>
                </a:lnTo>
                <a:lnTo>
                  <a:pt x="109829" y="238658"/>
                </a:lnTo>
                <a:lnTo>
                  <a:pt x="109829" y="216547"/>
                </a:lnTo>
                <a:lnTo>
                  <a:pt x="127393" y="216547"/>
                </a:lnTo>
                <a:lnTo>
                  <a:pt x="127393" y="207733"/>
                </a:lnTo>
                <a:lnTo>
                  <a:pt x="109829" y="207733"/>
                </a:lnTo>
                <a:lnTo>
                  <a:pt x="109829" y="198882"/>
                </a:lnTo>
                <a:lnTo>
                  <a:pt x="127393" y="198882"/>
                </a:lnTo>
                <a:lnTo>
                  <a:pt x="127393" y="190030"/>
                </a:lnTo>
                <a:lnTo>
                  <a:pt x="109829" y="190030"/>
                </a:lnTo>
                <a:lnTo>
                  <a:pt x="109829" y="172364"/>
                </a:lnTo>
                <a:lnTo>
                  <a:pt x="127393" y="172364"/>
                </a:lnTo>
                <a:lnTo>
                  <a:pt x="127393" y="163512"/>
                </a:lnTo>
                <a:lnTo>
                  <a:pt x="109829" y="163512"/>
                </a:lnTo>
                <a:lnTo>
                  <a:pt x="109829" y="154698"/>
                </a:lnTo>
                <a:lnTo>
                  <a:pt x="127393" y="154698"/>
                </a:lnTo>
                <a:lnTo>
                  <a:pt x="127393" y="145846"/>
                </a:lnTo>
                <a:lnTo>
                  <a:pt x="109829" y="145846"/>
                </a:lnTo>
                <a:lnTo>
                  <a:pt x="109829" y="128181"/>
                </a:lnTo>
                <a:lnTo>
                  <a:pt x="127393" y="128181"/>
                </a:lnTo>
                <a:lnTo>
                  <a:pt x="127393" y="123736"/>
                </a:lnTo>
                <a:lnTo>
                  <a:pt x="32346" y="123736"/>
                </a:lnTo>
                <a:lnTo>
                  <a:pt x="11264" y="106070"/>
                </a:lnTo>
                <a:lnTo>
                  <a:pt x="32346" y="88404"/>
                </a:lnTo>
                <a:lnTo>
                  <a:pt x="109829" y="88404"/>
                </a:lnTo>
                <a:lnTo>
                  <a:pt x="109829" y="83959"/>
                </a:lnTo>
                <a:lnTo>
                  <a:pt x="127393" y="83959"/>
                </a:lnTo>
                <a:lnTo>
                  <a:pt x="127393" y="66294"/>
                </a:lnTo>
                <a:close/>
              </a:path>
              <a:path w="224155" h="265429">
                <a:moveTo>
                  <a:pt x="127393" y="216547"/>
                </a:moveTo>
                <a:lnTo>
                  <a:pt x="118592" y="216547"/>
                </a:lnTo>
                <a:lnTo>
                  <a:pt x="118592" y="238658"/>
                </a:lnTo>
                <a:lnTo>
                  <a:pt x="127393" y="238658"/>
                </a:lnTo>
                <a:lnTo>
                  <a:pt x="127393" y="216547"/>
                </a:lnTo>
                <a:close/>
              </a:path>
              <a:path w="224155" h="265429">
                <a:moveTo>
                  <a:pt x="127393" y="198882"/>
                </a:moveTo>
                <a:lnTo>
                  <a:pt x="118592" y="198882"/>
                </a:lnTo>
                <a:lnTo>
                  <a:pt x="118592" y="207733"/>
                </a:lnTo>
                <a:lnTo>
                  <a:pt x="127393" y="207733"/>
                </a:lnTo>
                <a:lnTo>
                  <a:pt x="127393" y="198882"/>
                </a:lnTo>
                <a:close/>
              </a:path>
              <a:path w="224155" h="265429">
                <a:moveTo>
                  <a:pt x="127393" y="172364"/>
                </a:moveTo>
                <a:lnTo>
                  <a:pt x="118592" y="172364"/>
                </a:lnTo>
                <a:lnTo>
                  <a:pt x="118592" y="190030"/>
                </a:lnTo>
                <a:lnTo>
                  <a:pt x="127393" y="190030"/>
                </a:lnTo>
                <a:lnTo>
                  <a:pt x="127393" y="172364"/>
                </a:lnTo>
                <a:close/>
              </a:path>
              <a:path w="224155" h="265429">
                <a:moveTo>
                  <a:pt x="127393" y="154698"/>
                </a:moveTo>
                <a:lnTo>
                  <a:pt x="118592" y="154698"/>
                </a:lnTo>
                <a:lnTo>
                  <a:pt x="118592" y="163512"/>
                </a:lnTo>
                <a:lnTo>
                  <a:pt x="127393" y="163512"/>
                </a:lnTo>
                <a:lnTo>
                  <a:pt x="127393" y="154698"/>
                </a:lnTo>
                <a:close/>
              </a:path>
              <a:path w="224155" h="265429">
                <a:moveTo>
                  <a:pt x="127393" y="128181"/>
                </a:moveTo>
                <a:lnTo>
                  <a:pt x="118592" y="128181"/>
                </a:lnTo>
                <a:lnTo>
                  <a:pt x="118592" y="145846"/>
                </a:lnTo>
                <a:lnTo>
                  <a:pt x="127393" y="145846"/>
                </a:lnTo>
                <a:lnTo>
                  <a:pt x="127393" y="128181"/>
                </a:lnTo>
                <a:close/>
              </a:path>
              <a:path w="224155" h="265429">
                <a:moveTo>
                  <a:pt x="109829" y="88404"/>
                </a:moveTo>
                <a:lnTo>
                  <a:pt x="101041" y="88404"/>
                </a:lnTo>
                <a:lnTo>
                  <a:pt x="101041" y="123736"/>
                </a:lnTo>
                <a:lnTo>
                  <a:pt x="127393" y="123736"/>
                </a:lnTo>
                <a:lnTo>
                  <a:pt x="127393" y="119329"/>
                </a:lnTo>
                <a:lnTo>
                  <a:pt x="109829" y="119329"/>
                </a:lnTo>
                <a:lnTo>
                  <a:pt x="109829" y="110477"/>
                </a:lnTo>
                <a:lnTo>
                  <a:pt x="194310" y="110477"/>
                </a:lnTo>
                <a:lnTo>
                  <a:pt x="195287" y="110121"/>
                </a:lnTo>
                <a:lnTo>
                  <a:pt x="196088" y="109486"/>
                </a:lnTo>
                <a:lnTo>
                  <a:pt x="205412" y="101663"/>
                </a:lnTo>
                <a:lnTo>
                  <a:pt x="109829" y="101663"/>
                </a:lnTo>
                <a:lnTo>
                  <a:pt x="109829" y="88404"/>
                </a:lnTo>
                <a:close/>
              </a:path>
              <a:path w="224155" h="265429">
                <a:moveTo>
                  <a:pt x="127393" y="110477"/>
                </a:moveTo>
                <a:lnTo>
                  <a:pt x="118592" y="110477"/>
                </a:lnTo>
                <a:lnTo>
                  <a:pt x="118592" y="119329"/>
                </a:lnTo>
                <a:lnTo>
                  <a:pt x="127393" y="119329"/>
                </a:lnTo>
                <a:lnTo>
                  <a:pt x="127393" y="110477"/>
                </a:lnTo>
                <a:close/>
              </a:path>
              <a:path w="224155" h="265429">
                <a:moveTo>
                  <a:pt x="127393" y="83959"/>
                </a:moveTo>
                <a:lnTo>
                  <a:pt x="118592" y="83959"/>
                </a:lnTo>
                <a:lnTo>
                  <a:pt x="118592" y="101663"/>
                </a:lnTo>
                <a:lnTo>
                  <a:pt x="127393" y="101663"/>
                </a:lnTo>
                <a:lnTo>
                  <a:pt x="127393" y="83959"/>
                </a:lnTo>
                <a:close/>
              </a:path>
              <a:path w="224155" h="265429">
                <a:moveTo>
                  <a:pt x="114211" y="0"/>
                </a:moveTo>
                <a:lnTo>
                  <a:pt x="92243" y="21968"/>
                </a:lnTo>
                <a:lnTo>
                  <a:pt x="93246" y="28687"/>
                </a:lnTo>
                <a:lnTo>
                  <a:pt x="96225" y="34785"/>
                </a:lnTo>
                <a:lnTo>
                  <a:pt x="101041" y="39776"/>
                </a:lnTo>
                <a:lnTo>
                  <a:pt x="101041" y="66294"/>
                </a:lnTo>
                <a:lnTo>
                  <a:pt x="191706" y="66294"/>
                </a:lnTo>
                <a:lnTo>
                  <a:pt x="212788" y="83959"/>
                </a:lnTo>
                <a:lnTo>
                  <a:pt x="191706" y="101663"/>
                </a:lnTo>
                <a:lnTo>
                  <a:pt x="205412" y="101663"/>
                </a:lnTo>
                <a:lnTo>
                  <a:pt x="222440" y="87376"/>
                </a:lnTo>
                <a:lnTo>
                  <a:pt x="223456" y="86550"/>
                </a:lnTo>
                <a:lnTo>
                  <a:pt x="224028" y="85293"/>
                </a:lnTo>
                <a:lnTo>
                  <a:pt x="224028" y="82664"/>
                </a:lnTo>
                <a:lnTo>
                  <a:pt x="223456" y="81407"/>
                </a:lnTo>
                <a:lnTo>
                  <a:pt x="222440" y="80581"/>
                </a:lnTo>
                <a:lnTo>
                  <a:pt x="195287" y="57810"/>
                </a:lnTo>
                <a:lnTo>
                  <a:pt x="194310" y="57442"/>
                </a:lnTo>
                <a:lnTo>
                  <a:pt x="109829" y="57442"/>
                </a:lnTo>
                <a:lnTo>
                  <a:pt x="109829" y="35801"/>
                </a:lnTo>
                <a:lnTo>
                  <a:pt x="108978" y="34340"/>
                </a:lnTo>
                <a:lnTo>
                  <a:pt x="102489" y="30568"/>
                </a:lnTo>
                <a:lnTo>
                  <a:pt x="99987" y="24434"/>
                </a:lnTo>
                <a:lnTo>
                  <a:pt x="103085" y="12890"/>
                </a:lnTo>
                <a:lnTo>
                  <a:pt x="108254" y="8851"/>
                </a:lnTo>
                <a:lnTo>
                  <a:pt x="131765" y="8851"/>
                </a:lnTo>
                <a:lnTo>
                  <a:pt x="127058" y="4175"/>
                </a:lnTo>
                <a:lnTo>
                  <a:pt x="121039" y="1093"/>
                </a:lnTo>
                <a:lnTo>
                  <a:pt x="114211" y="0"/>
                </a:lnTo>
                <a:close/>
              </a:path>
              <a:path w="224155" h="265429">
                <a:moveTo>
                  <a:pt x="109829" y="66294"/>
                </a:moveTo>
                <a:lnTo>
                  <a:pt x="32702" y="66294"/>
                </a:lnTo>
                <a:lnTo>
                  <a:pt x="30759" y="68287"/>
                </a:lnTo>
                <a:lnTo>
                  <a:pt x="30759" y="73152"/>
                </a:lnTo>
                <a:lnTo>
                  <a:pt x="32702" y="75145"/>
                </a:lnTo>
                <a:lnTo>
                  <a:pt x="109829" y="75145"/>
                </a:lnTo>
                <a:lnTo>
                  <a:pt x="109829" y="66294"/>
                </a:lnTo>
                <a:close/>
              </a:path>
              <a:path w="224155" h="265429">
                <a:moveTo>
                  <a:pt x="131765" y="8851"/>
                </a:moveTo>
                <a:lnTo>
                  <a:pt x="120142" y="8851"/>
                </a:lnTo>
                <a:lnTo>
                  <a:pt x="125349" y="12890"/>
                </a:lnTo>
                <a:lnTo>
                  <a:pt x="128447" y="24434"/>
                </a:lnTo>
                <a:lnTo>
                  <a:pt x="125945" y="30568"/>
                </a:lnTo>
                <a:lnTo>
                  <a:pt x="120802" y="33540"/>
                </a:lnTo>
                <a:lnTo>
                  <a:pt x="119456" y="34340"/>
                </a:lnTo>
                <a:lnTo>
                  <a:pt x="118592" y="35801"/>
                </a:lnTo>
                <a:lnTo>
                  <a:pt x="118592" y="57442"/>
                </a:lnTo>
                <a:lnTo>
                  <a:pt x="127393" y="57442"/>
                </a:lnTo>
                <a:lnTo>
                  <a:pt x="127393" y="53035"/>
                </a:lnTo>
                <a:lnTo>
                  <a:pt x="191312" y="53035"/>
                </a:lnTo>
                <a:lnTo>
                  <a:pt x="193281" y="51041"/>
                </a:lnTo>
                <a:lnTo>
                  <a:pt x="193281" y="46177"/>
                </a:lnTo>
                <a:lnTo>
                  <a:pt x="191312" y="44183"/>
                </a:lnTo>
                <a:lnTo>
                  <a:pt x="127393" y="44183"/>
                </a:lnTo>
                <a:lnTo>
                  <a:pt x="127393" y="39776"/>
                </a:lnTo>
                <a:lnTo>
                  <a:pt x="132192" y="34785"/>
                </a:lnTo>
                <a:lnTo>
                  <a:pt x="135169" y="28687"/>
                </a:lnTo>
                <a:lnTo>
                  <a:pt x="136169" y="21968"/>
                </a:lnTo>
                <a:lnTo>
                  <a:pt x="135039" y="15113"/>
                </a:lnTo>
                <a:lnTo>
                  <a:pt x="131861" y="8947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80362" y="8778234"/>
            <a:ext cx="251459" cy="202691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422043" y="6363508"/>
            <a:ext cx="5793105" cy="2606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2835">
              <a:lnSpc>
                <a:spcPct val="100000"/>
              </a:lnSpc>
              <a:spcBef>
                <a:spcPts val="105"/>
              </a:spcBef>
            </a:pP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МОНОГОРОДА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050">
              <a:latin typeface="Tahoma"/>
              <a:cs typeface="Tahoma"/>
            </a:endParaRPr>
          </a:p>
          <a:p>
            <a:pPr marL="2830195">
              <a:lnSpc>
                <a:spcPts val="1385"/>
              </a:lnSpc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йо</a:t>
            </a:r>
            <a:r>
              <a:rPr sz="1200" spc="20" dirty="0">
                <a:latin typeface="Tahoma"/>
                <a:cs typeface="Tahoma"/>
              </a:rPr>
              <a:t>н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5" dirty="0">
                <a:latin typeface="Tahoma"/>
                <a:cs typeface="Tahoma"/>
              </a:rPr>
              <a:t>8</a:t>
            </a:r>
            <a:r>
              <a:rPr sz="1200" spc="80" dirty="0">
                <a:latin typeface="Tahoma"/>
                <a:cs typeface="Tahoma"/>
              </a:rPr>
              <a:t>3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г</a:t>
            </a:r>
            <a:r>
              <a:rPr sz="1200" spc="-5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330"/>
              </a:lnSpc>
            </a:pPr>
            <a:r>
              <a:rPr sz="1200" spc="30" dirty="0">
                <a:latin typeface="Tahoma"/>
                <a:cs typeface="Tahoma"/>
              </a:rPr>
              <a:t>Новомичуринск</a:t>
            </a:r>
            <a:endParaRPr sz="1200">
              <a:latin typeface="Tahoma"/>
              <a:cs typeface="Tahoma"/>
            </a:endParaRPr>
          </a:p>
          <a:p>
            <a:pPr marL="2830195">
              <a:lnSpc>
                <a:spcPts val="1385"/>
              </a:lnSpc>
            </a:pPr>
            <a:r>
              <a:rPr sz="1200" spc="110" dirty="0">
                <a:latin typeface="Microsoft Sans Serif"/>
                <a:cs typeface="Microsoft Sans Serif"/>
              </a:rPr>
              <a:t>4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100" dirty="0">
                <a:latin typeface="Tahoma"/>
                <a:cs typeface="Tahoma"/>
              </a:rPr>
              <a:t>6</a:t>
            </a:r>
            <a:r>
              <a:rPr sz="1200" spc="120" dirty="0">
                <a:latin typeface="Tahoma"/>
                <a:cs typeface="Tahoma"/>
              </a:rPr>
              <a:t>4</a:t>
            </a:r>
            <a:r>
              <a:rPr sz="1200" spc="-120" dirty="0">
                <a:latin typeface="Tahoma"/>
                <a:cs typeface="Tahoma"/>
              </a:rPr>
              <a:t>1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5" dirty="0">
                <a:latin typeface="Tahoma"/>
                <a:cs typeface="Tahoma"/>
              </a:rPr>
              <a:t>а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600">
              <a:latin typeface="Tahoma"/>
              <a:cs typeface="Tahoma"/>
            </a:endParaRPr>
          </a:p>
          <a:p>
            <a:pPr marL="2830195">
              <a:lnSpc>
                <a:spcPts val="1385"/>
              </a:lnSpc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йо</a:t>
            </a:r>
            <a:r>
              <a:rPr sz="1200" spc="20" dirty="0">
                <a:latin typeface="Tahoma"/>
                <a:cs typeface="Tahoma"/>
              </a:rPr>
              <a:t>н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1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95" dirty="0">
                <a:latin typeface="Tahoma"/>
                <a:cs typeface="Tahoma"/>
              </a:rPr>
              <a:t>8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г</a:t>
            </a:r>
            <a:r>
              <a:rPr sz="1200" spc="-5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330"/>
              </a:lnSpc>
            </a:pPr>
            <a:r>
              <a:rPr sz="1200" spc="25" dirty="0">
                <a:latin typeface="Tahoma"/>
                <a:cs typeface="Tahoma"/>
              </a:rPr>
              <a:t>Побединка</a:t>
            </a:r>
            <a:endParaRPr sz="1200">
              <a:latin typeface="Tahoma"/>
              <a:cs typeface="Tahoma"/>
            </a:endParaRPr>
          </a:p>
          <a:p>
            <a:pPr marL="2830195">
              <a:lnSpc>
                <a:spcPts val="1385"/>
              </a:lnSpc>
            </a:pPr>
            <a:r>
              <a:rPr sz="1200" spc="15" dirty="0">
                <a:latin typeface="Tahoma"/>
                <a:cs typeface="Tahoma"/>
              </a:rPr>
              <a:t>7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7</a:t>
            </a:r>
            <a:r>
              <a:rPr sz="1200" spc="110" dirty="0">
                <a:latin typeface="Tahoma"/>
                <a:cs typeface="Tahoma"/>
              </a:rPr>
              <a:t>90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5" dirty="0">
                <a:latin typeface="Tahoma"/>
                <a:cs typeface="Tahoma"/>
              </a:rPr>
              <a:t>а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ahoma"/>
              <a:cs typeface="Tahoma"/>
            </a:endParaRPr>
          </a:p>
          <a:p>
            <a:pPr marL="2830195">
              <a:lnSpc>
                <a:spcPts val="1385"/>
              </a:lnSpc>
            </a:pPr>
            <a:r>
              <a:rPr sz="1200" spc="2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5" dirty="0">
                <a:latin typeface="Tahoma"/>
                <a:cs typeface="Tahoma"/>
              </a:rPr>
              <a:t>овс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йо</a:t>
            </a:r>
            <a:r>
              <a:rPr sz="1200" spc="20" dirty="0">
                <a:latin typeface="Tahoma"/>
                <a:cs typeface="Tahoma"/>
              </a:rPr>
              <a:t>н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2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100" dirty="0">
                <a:latin typeface="Tahoma"/>
                <a:cs typeface="Tahoma"/>
              </a:rPr>
              <a:t>6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г</a:t>
            </a:r>
            <a:r>
              <a:rPr sz="1200" spc="-5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330"/>
              </a:lnSpc>
            </a:pPr>
            <a:r>
              <a:rPr sz="1200" spc="25" dirty="0">
                <a:latin typeface="Tahoma"/>
                <a:cs typeface="Tahoma"/>
              </a:rPr>
              <a:t>Елатьма</a:t>
            </a:r>
            <a:endParaRPr sz="1200">
              <a:latin typeface="Tahoma"/>
              <a:cs typeface="Tahoma"/>
            </a:endParaRPr>
          </a:p>
          <a:p>
            <a:pPr marL="2830195">
              <a:lnSpc>
                <a:spcPts val="1385"/>
              </a:lnSpc>
            </a:pPr>
            <a:r>
              <a:rPr sz="1200" spc="75" dirty="0">
                <a:latin typeface="Tahoma"/>
                <a:cs typeface="Tahoma"/>
              </a:rPr>
              <a:t>23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7</a:t>
            </a:r>
            <a:r>
              <a:rPr sz="1200" spc="85" dirty="0">
                <a:latin typeface="Tahoma"/>
                <a:cs typeface="Tahoma"/>
              </a:rPr>
              <a:t>5</a:t>
            </a:r>
            <a:r>
              <a:rPr sz="1200" spc="100" dirty="0">
                <a:latin typeface="Tahoma"/>
                <a:cs typeface="Tahoma"/>
              </a:rPr>
              <a:t>6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5" dirty="0">
                <a:latin typeface="Tahoma"/>
                <a:cs typeface="Tahoma"/>
              </a:rPr>
              <a:t>а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7524" y="9460581"/>
            <a:ext cx="1619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B3B45"/>
                </a:solidFill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5" name="object 5"/>
          <p:cNvSpPr/>
          <p:nvPr/>
        </p:nvSpPr>
        <p:spPr>
          <a:xfrm>
            <a:off x="359860" y="1433360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2043" y="1455013"/>
            <a:ext cx="5985510" cy="153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Tahoma"/>
                <a:cs typeface="Tahoma"/>
              </a:rPr>
              <a:t>2.3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Соблюдение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установленных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сроков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получения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согласований</a:t>
            </a:r>
            <a:endParaRPr sz="1200">
              <a:latin typeface="Tahoma"/>
              <a:cs typeface="Tahoma"/>
            </a:endParaRPr>
          </a:p>
          <a:p>
            <a:pPr marL="300355" marR="78105">
              <a:lnSpc>
                <a:spcPct val="100000"/>
              </a:lnSpc>
            </a:pP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предоставления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разрешительной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документации,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необходимых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для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ведения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6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деятельности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sz="1200" spc="45" dirty="0">
                <a:latin typeface="Tahoma"/>
                <a:cs typeface="Tahoma"/>
              </a:rPr>
              <a:t>Сроки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получения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согласований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предоставления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разрешительной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документации,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х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55" dirty="0">
                <a:latin typeface="Tahoma"/>
                <a:cs typeface="Tahoma"/>
              </a:rPr>
              <a:t>и</a:t>
            </a: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5" dirty="0">
                <a:latin typeface="Tahoma"/>
                <a:cs typeface="Tahoma"/>
              </a:rPr>
              <a:t>ея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и,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ля</a:t>
            </a:r>
            <a:r>
              <a:rPr sz="1200" spc="-10" dirty="0">
                <a:solidFill>
                  <a:srgbClr val="CC0033"/>
                </a:solidFill>
                <a:latin typeface="Tahoma"/>
                <a:cs typeface="Tahoma"/>
              </a:rPr>
              <a:t>ю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9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-20" dirty="0">
                <a:solidFill>
                  <a:srgbClr val="CC0033"/>
                </a:solidFill>
                <a:latin typeface="Tahoma"/>
                <a:cs typeface="Tahoma"/>
              </a:rPr>
              <a:t>я  </a:t>
            </a:r>
            <a:r>
              <a:rPr sz="1200" spc="30" dirty="0">
                <a:latin typeface="Tahoma"/>
                <a:cs typeface="Tahoma"/>
              </a:rPr>
              <a:t>соответствующими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регламентами </a:t>
            </a:r>
            <a:r>
              <a:rPr sz="1200" spc="15" dirty="0">
                <a:latin typeface="Tahoma"/>
                <a:cs typeface="Tahoma"/>
              </a:rPr>
              <a:t>и </a:t>
            </a:r>
            <a:r>
              <a:rPr sz="1200" spc="25" dirty="0">
                <a:latin typeface="Tahoma"/>
                <a:cs typeface="Tahoma"/>
              </a:rPr>
              <a:t>иными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нормативными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правовыми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актами 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региона </a:t>
            </a:r>
            <a:r>
              <a:rPr sz="1200" spc="90" dirty="0">
                <a:latin typeface="Tahoma"/>
                <a:cs typeface="Tahoma"/>
              </a:rPr>
              <a:t>с </a:t>
            </a:r>
            <a:r>
              <a:rPr sz="1200" spc="30" dirty="0">
                <a:latin typeface="Tahoma"/>
                <a:cs typeface="Tahoma"/>
              </a:rPr>
              <a:t>учетом </a:t>
            </a:r>
            <a:r>
              <a:rPr sz="1200" spc="20" dirty="0">
                <a:latin typeface="Tahoma"/>
                <a:cs typeface="Tahoma"/>
              </a:rPr>
              <a:t>решений </a:t>
            </a:r>
            <a:r>
              <a:rPr sz="1200" spc="25" dirty="0">
                <a:latin typeface="Tahoma"/>
                <a:cs typeface="Tahoma"/>
              </a:rPr>
              <a:t>Штаба </a:t>
            </a:r>
            <a:r>
              <a:rPr sz="1200" spc="20" dirty="0">
                <a:latin typeface="Tahoma"/>
                <a:cs typeface="Tahoma"/>
              </a:rPr>
              <a:t>по </a:t>
            </a:r>
            <a:r>
              <a:rPr sz="1200" spc="10" dirty="0">
                <a:latin typeface="Tahoma"/>
                <a:cs typeface="Tahoma"/>
              </a:rPr>
              <a:t>улучшению </a:t>
            </a:r>
            <a:r>
              <a:rPr sz="1200" spc="25" dirty="0">
                <a:latin typeface="Tahoma"/>
                <a:cs typeface="Tahoma"/>
              </a:rPr>
              <a:t>состояния </a:t>
            </a:r>
            <a:r>
              <a:rPr sz="1200" spc="20" dirty="0">
                <a:latin typeface="Tahoma"/>
                <a:cs typeface="Tahoma"/>
              </a:rPr>
              <a:t>инвестиционного </a:t>
            </a:r>
            <a:r>
              <a:rPr sz="1200" spc="15" dirty="0">
                <a:latin typeface="Tahoma"/>
                <a:cs typeface="Tahoma"/>
              </a:rPr>
              <a:t>и 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предпринимательского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климата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7949" y="3191065"/>
            <a:ext cx="6143625" cy="419734"/>
            <a:chOff x="357949" y="3191065"/>
            <a:chExt cx="6143625" cy="419734"/>
          </a:xfrm>
        </p:grpSpPr>
        <p:sp>
          <p:nvSpPr>
            <p:cNvPr id="8" name="object 8"/>
            <p:cNvSpPr/>
            <p:nvPr/>
          </p:nvSpPr>
          <p:spPr>
            <a:xfrm>
              <a:off x="362711" y="3195827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6134100" y="0"/>
                  </a:moveTo>
                  <a:lnTo>
                    <a:pt x="0" y="0"/>
                  </a:lnTo>
                  <a:lnTo>
                    <a:pt x="0" y="409955"/>
                  </a:lnTo>
                  <a:lnTo>
                    <a:pt x="6134100" y="409955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46291" y="3195827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4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49340" y="3302507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2711" y="3195827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0" y="0"/>
                  </a:moveTo>
                  <a:lnTo>
                    <a:pt x="6134100" y="0"/>
                  </a:lnTo>
                  <a:lnTo>
                    <a:pt x="6134100" y="409955"/>
                  </a:lnTo>
                  <a:lnTo>
                    <a:pt x="0" y="40995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57949" y="3191065"/>
            <a:ext cx="6143625" cy="419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113792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latin typeface="Tahoma"/>
                <a:cs typeface="Tahoma"/>
              </a:rPr>
              <a:t>Фактические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сроки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получения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согласований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предоставления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разрешительной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документации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составляют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8365" y="3788309"/>
            <a:ext cx="2395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г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д</a:t>
            </a:r>
            <a:r>
              <a:rPr sz="1200" spc="3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ца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7464" y="3770731"/>
            <a:ext cx="273050" cy="271145"/>
          </a:xfrm>
          <a:custGeom>
            <a:avLst/>
            <a:gdLst/>
            <a:ahLst/>
            <a:cxnLst/>
            <a:rect l="l" t="t" r="r" b="b"/>
            <a:pathLst>
              <a:path w="273050" h="271145">
                <a:moveTo>
                  <a:pt x="145072" y="166166"/>
                </a:moveTo>
                <a:lnTo>
                  <a:pt x="101104" y="166166"/>
                </a:lnTo>
                <a:lnTo>
                  <a:pt x="101104" y="174904"/>
                </a:lnTo>
                <a:lnTo>
                  <a:pt x="145072" y="174904"/>
                </a:lnTo>
                <a:lnTo>
                  <a:pt x="145072" y="166166"/>
                </a:lnTo>
                <a:close/>
              </a:path>
              <a:path w="273050" h="271145">
                <a:moveTo>
                  <a:pt x="158254" y="96202"/>
                </a:moveTo>
                <a:lnTo>
                  <a:pt x="114300" y="96202"/>
                </a:lnTo>
                <a:lnTo>
                  <a:pt x="114300" y="104940"/>
                </a:lnTo>
                <a:lnTo>
                  <a:pt x="158254" y="104940"/>
                </a:lnTo>
                <a:lnTo>
                  <a:pt x="158254" y="96202"/>
                </a:lnTo>
                <a:close/>
              </a:path>
              <a:path w="273050" h="271145">
                <a:moveTo>
                  <a:pt x="171450" y="236131"/>
                </a:moveTo>
                <a:lnTo>
                  <a:pt x="101104" y="236131"/>
                </a:lnTo>
                <a:lnTo>
                  <a:pt x="101104" y="244881"/>
                </a:lnTo>
                <a:lnTo>
                  <a:pt x="171450" y="244881"/>
                </a:lnTo>
                <a:lnTo>
                  <a:pt x="171450" y="236131"/>
                </a:lnTo>
                <a:close/>
              </a:path>
              <a:path w="273050" h="271145">
                <a:moveTo>
                  <a:pt x="171450" y="218643"/>
                </a:moveTo>
                <a:lnTo>
                  <a:pt x="101104" y="218643"/>
                </a:lnTo>
                <a:lnTo>
                  <a:pt x="101104" y="227380"/>
                </a:lnTo>
                <a:lnTo>
                  <a:pt x="171450" y="227380"/>
                </a:lnTo>
                <a:lnTo>
                  <a:pt x="171450" y="218643"/>
                </a:lnTo>
                <a:close/>
              </a:path>
              <a:path w="273050" h="271145">
                <a:moveTo>
                  <a:pt x="171450" y="201155"/>
                </a:moveTo>
                <a:lnTo>
                  <a:pt x="101104" y="201155"/>
                </a:lnTo>
                <a:lnTo>
                  <a:pt x="101104" y="209892"/>
                </a:lnTo>
                <a:lnTo>
                  <a:pt x="171450" y="209892"/>
                </a:lnTo>
                <a:lnTo>
                  <a:pt x="171450" y="201155"/>
                </a:lnTo>
                <a:close/>
              </a:path>
              <a:path w="273050" h="271145">
                <a:moveTo>
                  <a:pt x="171450" y="183654"/>
                </a:moveTo>
                <a:lnTo>
                  <a:pt x="101104" y="183654"/>
                </a:lnTo>
                <a:lnTo>
                  <a:pt x="101104" y="192405"/>
                </a:lnTo>
                <a:lnTo>
                  <a:pt x="171450" y="192405"/>
                </a:lnTo>
                <a:lnTo>
                  <a:pt x="171450" y="183654"/>
                </a:lnTo>
                <a:close/>
              </a:path>
              <a:path w="273050" h="271145">
                <a:moveTo>
                  <a:pt x="272554" y="74333"/>
                </a:moveTo>
                <a:lnTo>
                  <a:pt x="270814" y="65824"/>
                </a:lnTo>
                <a:lnTo>
                  <a:pt x="267690" y="61214"/>
                </a:lnTo>
                <a:lnTo>
                  <a:pt x="266103" y="58877"/>
                </a:lnTo>
                <a:lnTo>
                  <a:pt x="263766" y="57315"/>
                </a:lnTo>
                <a:lnTo>
                  <a:pt x="263766" y="67094"/>
                </a:lnTo>
                <a:lnTo>
                  <a:pt x="263766" y="94386"/>
                </a:lnTo>
                <a:lnTo>
                  <a:pt x="263766" y="106756"/>
                </a:lnTo>
                <a:lnTo>
                  <a:pt x="263766" y="212763"/>
                </a:lnTo>
                <a:lnTo>
                  <a:pt x="257860" y="218643"/>
                </a:lnTo>
                <a:lnTo>
                  <a:pt x="189026" y="218643"/>
                </a:lnTo>
                <a:lnTo>
                  <a:pt x="189026" y="169379"/>
                </a:lnTo>
                <a:lnTo>
                  <a:pt x="188569" y="168262"/>
                </a:lnTo>
                <a:lnTo>
                  <a:pt x="186461" y="166166"/>
                </a:lnTo>
                <a:lnTo>
                  <a:pt x="180238" y="159994"/>
                </a:lnTo>
                <a:lnTo>
                  <a:pt x="180238" y="174917"/>
                </a:lnTo>
                <a:lnTo>
                  <a:pt x="180238" y="262369"/>
                </a:lnTo>
                <a:lnTo>
                  <a:pt x="92316" y="262369"/>
                </a:lnTo>
                <a:lnTo>
                  <a:pt x="92316" y="218643"/>
                </a:lnTo>
                <a:lnTo>
                  <a:pt x="92316" y="148678"/>
                </a:lnTo>
                <a:lnTo>
                  <a:pt x="153860" y="148678"/>
                </a:lnTo>
                <a:lnTo>
                  <a:pt x="153860" y="172948"/>
                </a:lnTo>
                <a:lnTo>
                  <a:pt x="155829" y="174917"/>
                </a:lnTo>
                <a:lnTo>
                  <a:pt x="180238" y="174917"/>
                </a:lnTo>
                <a:lnTo>
                  <a:pt x="180238" y="159994"/>
                </a:lnTo>
                <a:lnTo>
                  <a:pt x="175082" y="154863"/>
                </a:lnTo>
                <a:lnTo>
                  <a:pt x="174015" y="153809"/>
                </a:lnTo>
                <a:lnTo>
                  <a:pt x="174015" y="166166"/>
                </a:lnTo>
                <a:lnTo>
                  <a:pt x="162648" y="166166"/>
                </a:lnTo>
                <a:lnTo>
                  <a:pt x="162648" y="154863"/>
                </a:lnTo>
                <a:lnTo>
                  <a:pt x="174015" y="166166"/>
                </a:lnTo>
                <a:lnTo>
                  <a:pt x="174015" y="153809"/>
                </a:lnTo>
                <a:lnTo>
                  <a:pt x="168871" y="148678"/>
                </a:lnTo>
                <a:lnTo>
                  <a:pt x="160540" y="140385"/>
                </a:lnTo>
                <a:lnTo>
                  <a:pt x="159423" y="139928"/>
                </a:lnTo>
                <a:lnTo>
                  <a:pt x="85496" y="139928"/>
                </a:lnTo>
                <a:lnTo>
                  <a:pt x="83527" y="141884"/>
                </a:lnTo>
                <a:lnTo>
                  <a:pt x="83527" y="218643"/>
                </a:lnTo>
                <a:lnTo>
                  <a:pt x="14693" y="218643"/>
                </a:lnTo>
                <a:lnTo>
                  <a:pt x="8788" y="212763"/>
                </a:lnTo>
                <a:lnTo>
                  <a:pt x="8788" y="106756"/>
                </a:lnTo>
                <a:lnTo>
                  <a:pt x="14249" y="112191"/>
                </a:lnTo>
                <a:lnTo>
                  <a:pt x="19608" y="116573"/>
                </a:lnTo>
                <a:lnTo>
                  <a:pt x="25654" y="119786"/>
                </a:lnTo>
                <a:lnTo>
                  <a:pt x="32219" y="121767"/>
                </a:lnTo>
                <a:lnTo>
                  <a:pt x="39128" y="122440"/>
                </a:lnTo>
                <a:lnTo>
                  <a:pt x="43954" y="122440"/>
                </a:lnTo>
                <a:lnTo>
                  <a:pt x="43954" y="140843"/>
                </a:lnTo>
                <a:lnTo>
                  <a:pt x="51828" y="148678"/>
                </a:lnTo>
                <a:lnTo>
                  <a:pt x="71259" y="148678"/>
                </a:lnTo>
                <a:lnTo>
                  <a:pt x="79133" y="140843"/>
                </a:lnTo>
                <a:lnTo>
                  <a:pt x="79133" y="139928"/>
                </a:lnTo>
                <a:lnTo>
                  <a:pt x="79133" y="122440"/>
                </a:lnTo>
                <a:lnTo>
                  <a:pt x="193421" y="122440"/>
                </a:lnTo>
                <a:lnTo>
                  <a:pt x="193421" y="140843"/>
                </a:lnTo>
                <a:lnTo>
                  <a:pt x="201295" y="148678"/>
                </a:lnTo>
                <a:lnTo>
                  <a:pt x="220713" y="148678"/>
                </a:lnTo>
                <a:lnTo>
                  <a:pt x="228587" y="140843"/>
                </a:lnTo>
                <a:lnTo>
                  <a:pt x="228587" y="139928"/>
                </a:lnTo>
                <a:lnTo>
                  <a:pt x="228587" y="122440"/>
                </a:lnTo>
                <a:lnTo>
                  <a:pt x="233426" y="122440"/>
                </a:lnTo>
                <a:lnTo>
                  <a:pt x="240322" y="121767"/>
                </a:lnTo>
                <a:lnTo>
                  <a:pt x="246888" y="119786"/>
                </a:lnTo>
                <a:lnTo>
                  <a:pt x="252945" y="116573"/>
                </a:lnTo>
                <a:lnTo>
                  <a:pt x="256463" y="113690"/>
                </a:lnTo>
                <a:lnTo>
                  <a:pt x="256844" y="113372"/>
                </a:lnTo>
                <a:lnTo>
                  <a:pt x="258292" y="112191"/>
                </a:lnTo>
                <a:lnTo>
                  <a:pt x="263766" y="106756"/>
                </a:lnTo>
                <a:lnTo>
                  <a:pt x="263766" y="94386"/>
                </a:lnTo>
                <a:lnTo>
                  <a:pt x="248107" y="109969"/>
                </a:lnTo>
                <a:lnTo>
                  <a:pt x="242951" y="112560"/>
                </a:lnTo>
                <a:lnTo>
                  <a:pt x="237388" y="113372"/>
                </a:lnTo>
                <a:lnTo>
                  <a:pt x="235254" y="103174"/>
                </a:lnTo>
                <a:lnTo>
                  <a:pt x="230466" y="96202"/>
                </a:lnTo>
                <a:lnTo>
                  <a:pt x="229539" y="94869"/>
                </a:lnTo>
                <a:lnTo>
                  <a:pt x="228587" y="94246"/>
                </a:lnTo>
                <a:lnTo>
                  <a:pt x="228587" y="104038"/>
                </a:lnTo>
                <a:lnTo>
                  <a:pt x="228587" y="113690"/>
                </a:lnTo>
                <a:lnTo>
                  <a:pt x="219798" y="113690"/>
                </a:lnTo>
                <a:lnTo>
                  <a:pt x="219798" y="122440"/>
                </a:lnTo>
                <a:lnTo>
                  <a:pt x="219798" y="136017"/>
                </a:lnTo>
                <a:lnTo>
                  <a:pt x="215861" y="139928"/>
                </a:lnTo>
                <a:lnTo>
                  <a:pt x="206146" y="139928"/>
                </a:lnTo>
                <a:lnTo>
                  <a:pt x="202222" y="136017"/>
                </a:lnTo>
                <a:lnTo>
                  <a:pt x="202222" y="122440"/>
                </a:lnTo>
                <a:lnTo>
                  <a:pt x="219798" y="122440"/>
                </a:lnTo>
                <a:lnTo>
                  <a:pt x="219798" y="113690"/>
                </a:lnTo>
                <a:lnTo>
                  <a:pt x="193421" y="113690"/>
                </a:lnTo>
                <a:lnTo>
                  <a:pt x="193421" y="104038"/>
                </a:lnTo>
                <a:lnTo>
                  <a:pt x="201295" y="96202"/>
                </a:lnTo>
                <a:lnTo>
                  <a:pt x="220713" y="96202"/>
                </a:lnTo>
                <a:lnTo>
                  <a:pt x="228587" y="104038"/>
                </a:lnTo>
                <a:lnTo>
                  <a:pt x="228587" y="94246"/>
                </a:lnTo>
                <a:lnTo>
                  <a:pt x="221132" y="89293"/>
                </a:lnTo>
                <a:lnTo>
                  <a:pt x="210845" y="87299"/>
                </a:lnTo>
                <a:lnTo>
                  <a:pt x="200621" y="89408"/>
                </a:lnTo>
                <a:lnTo>
                  <a:pt x="192239" y="95097"/>
                </a:lnTo>
                <a:lnTo>
                  <a:pt x="186639" y="103466"/>
                </a:lnTo>
                <a:lnTo>
                  <a:pt x="184632" y="113690"/>
                </a:lnTo>
                <a:lnTo>
                  <a:pt x="175844" y="113690"/>
                </a:lnTo>
                <a:lnTo>
                  <a:pt x="175844" y="87452"/>
                </a:lnTo>
                <a:lnTo>
                  <a:pt x="175844" y="84582"/>
                </a:lnTo>
                <a:lnTo>
                  <a:pt x="169938" y="78714"/>
                </a:lnTo>
                <a:lnTo>
                  <a:pt x="167043" y="78714"/>
                </a:lnTo>
                <a:lnTo>
                  <a:pt x="167043" y="113690"/>
                </a:lnTo>
                <a:lnTo>
                  <a:pt x="105498" y="113690"/>
                </a:lnTo>
                <a:lnTo>
                  <a:pt x="105625" y="89293"/>
                </a:lnTo>
                <a:lnTo>
                  <a:pt x="107467" y="87452"/>
                </a:lnTo>
                <a:lnTo>
                  <a:pt x="165074" y="87452"/>
                </a:lnTo>
                <a:lnTo>
                  <a:pt x="166928" y="89293"/>
                </a:lnTo>
                <a:lnTo>
                  <a:pt x="167043" y="113690"/>
                </a:lnTo>
                <a:lnTo>
                  <a:pt x="167043" y="78714"/>
                </a:lnTo>
                <a:lnTo>
                  <a:pt x="102616" y="78714"/>
                </a:lnTo>
                <a:lnTo>
                  <a:pt x="96710" y="84582"/>
                </a:lnTo>
                <a:lnTo>
                  <a:pt x="96710" y="113690"/>
                </a:lnTo>
                <a:lnTo>
                  <a:pt x="87922" y="113690"/>
                </a:lnTo>
                <a:lnTo>
                  <a:pt x="85902" y="103466"/>
                </a:lnTo>
                <a:lnTo>
                  <a:pt x="81051" y="96202"/>
                </a:lnTo>
                <a:lnTo>
                  <a:pt x="80302" y="95097"/>
                </a:lnTo>
                <a:lnTo>
                  <a:pt x="79133" y="94310"/>
                </a:lnTo>
                <a:lnTo>
                  <a:pt x="79133" y="104038"/>
                </a:lnTo>
                <a:lnTo>
                  <a:pt x="79133" y="113690"/>
                </a:lnTo>
                <a:lnTo>
                  <a:pt x="70332" y="113690"/>
                </a:lnTo>
                <a:lnTo>
                  <a:pt x="70332" y="122440"/>
                </a:lnTo>
                <a:lnTo>
                  <a:pt x="70332" y="136017"/>
                </a:lnTo>
                <a:lnTo>
                  <a:pt x="66395" y="139928"/>
                </a:lnTo>
                <a:lnTo>
                  <a:pt x="56680" y="139928"/>
                </a:lnTo>
                <a:lnTo>
                  <a:pt x="52755" y="136017"/>
                </a:lnTo>
                <a:lnTo>
                  <a:pt x="52755" y="122440"/>
                </a:lnTo>
                <a:lnTo>
                  <a:pt x="70332" y="122440"/>
                </a:lnTo>
                <a:lnTo>
                  <a:pt x="70332" y="113690"/>
                </a:lnTo>
                <a:lnTo>
                  <a:pt x="43954" y="113690"/>
                </a:lnTo>
                <a:lnTo>
                  <a:pt x="43954" y="113372"/>
                </a:lnTo>
                <a:lnTo>
                  <a:pt x="43954" y="104038"/>
                </a:lnTo>
                <a:lnTo>
                  <a:pt x="51828" y="96202"/>
                </a:lnTo>
                <a:lnTo>
                  <a:pt x="71259" y="96202"/>
                </a:lnTo>
                <a:lnTo>
                  <a:pt x="79133" y="104038"/>
                </a:lnTo>
                <a:lnTo>
                  <a:pt x="79133" y="94310"/>
                </a:lnTo>
                <a:lnTo>
                  <a:pt x="71958" y="89420"/>
                </a:lnTo>
                <a:lnTo>
                  <a:pt x="61696" y="87299"/>
                </a:lnTo>
                <a:lnTo>
                  <a:pt x="51422" y="89293"/>
                </a:lnTo>
                <a:lnTo>
                  <a:pt x="43002" y="94869"/>
                </a:lnTo>
                <a:lnTo>
                  <a:pt x="37299" y="103174"/>
                </a:lnTo>
                <a:lnTo>
                  <a:pt x="35166" y="113372"/>
                </a:lnTo>
                <a:lnTo>
                  <a:pt x="29591" y="112560"/>
                </a:lnTo>
                <a:lnTo>
                  <a:pt x="24434" y="109969"/>
                </a:lnTo>
                <a:lnTo>
                  <a:pt x="21196" y="106756"/>
                </a:lnTo>
                <a:lnTo>
                  <a:pt x="8788" y="94386"/>
                </a:lnTo>
                <a:lnTo>
                  <a:pt x="8788" y="67094"/>
                </a:lnTo>
                <a:lnTo>
                  <a:pt x="14693" y="61214"/>
                </a:lnTo>
                <a:lnTo>
                  <a:pt x="257860" y="61214"/>
                </a:lnTo>
                <a:lnTo>
                  <a:pt x="263766" y="67094"/>
                </a:lnTo>
                <a:lnTo>
                  <a:pt x="263766" y="57315"/>
                </a:lnTo>
                <a:lnTo>
                  <a:pt x="259118" y="54190"/>
                </a:lnTo>
                <a:lnTo>
                  <a:pt x="250571" y="52476"/>
                </a:lnTo>
                <a:lnTo>
                  <a:pt x="224193" y="52476"/>
                </a:lnTo>
                <a:lnTo>
                  <a:pt x="224193" y="26238"/>
                </a:lnTo>
                <a:lnTo>
                  <a:pt x="222123" y="16027"/>
                </a:lnTo>
                <a:lnTo>
                  <a:pt x="217182" y="8737"/>
                </a:lnTo>
                <a:lnTo>
                  <a:pt x="216458" y="7683"/>
                </a:lnTo>
                <a:lnTo>
                  <a:pt x="215404" y="6985"/>
                </a:lnTo>
                <a:lnTo>
                  <a:pt x="215404" y="16573"/>
                </a:lnTo>
                <a:lnTo>
                  <a:pt x="215404" y="52476"/>
                </a:lnTo>
                <a:lnTo>
                  <a:pt x="206616" y="52476"/>
                </a:lnTo>
                <a:lnTo>
                  <a:pt x="206616" y="26238"/>
                </a:lnTo>
                <a:lnTo>
                  <a:pt x="206616" y="23355"/>
                </a:lnTo>
                <a:lnTo>
                  <a:pt x="200710" y="17487"/>
                </a:lnTo>
                <a:lnTo>
                  <a:pt x="197815" y="17487"/>
                </a:lnTo>
                <a:lnTo>
                  <a:pt x="197815" y="28194"/>
                </a:lnTo>
                <a:lnTo>
                  <a:pt x="197815" y="52476"/>
                </a:lnTo>
                <a:lnTo>
                  <a:pt x="74726" y="52476"/>
                </a:lnTo>
                <a:lnTo>
                  <a:pt x="74726" y="28194"/>
                </a:lnTo>
                <a:lnTo>
                  <a:pt x="76695" y="26238"/>
                </a:lnTo>
                <a:lnTo>
                  <a:pt x="195846" y="26238"/>
                </a:lnTo>
                <a:lnTo>
                  <a:pt x="197815" y="28194"/>
                </a:lnTo>
                <a:lnTo>
                  <a:pt x="197815" y="17487"/>
                </a:lnTo>
                <a:lnTo>
                  <a:pt x="71843" y="17487"/>
                </a:lnTo>
                <a:lnTo>
                  <a:pt x="65938" y="23355"/>
                </a:lnTo>
                <a:lnTo>
                  <a:pt x="65938" y="52476"/>
                </a:lnTo>
                <a:lnTo>
                  <a:pt x="57150" y="52476"/>
                </a:lnTo>
                <a:lnTo>
                  <a:pt x="57150" y="16573"/>
                </a:lnTo>
                <a:lnTo>
                  <a:pt x="65024" y="8737"/>
                </a:lnTo>
                <a:lnTo>
                  <a:pt x="207530" y="8737"/>
                </a:lnTo>
                <a:lnTo>
                  <a:pt x="215404" y="16573"/>
                </a:lnTo>
                <a:lnTo>
                  <a:pt x="215404" y="6985"/>
                </a:lnTo>
                <a:lnTo>
                  <a:pt x="208076" y="2070"/>
                </a:lnTo>
                <a:lnTo>
                  <a:pt x="197815" y="0"/>
                </a:lnTo>
                <a:lnTo>
                  <a:pt x="74726" y="0"/>
                </a:lnTo>
                <a:lnTo>
                  <a:pt x="64465" y="2070"/>
                </a:lnTo>
                <a:lnTo>
                  <a:pt x="56083" y="7683"/>
                </a:lnTo>
                <a:lnTo>
                  <a:pt x="50431" y="16027"/>
                </a:lnTo>
                <a:lnTo>
                  <a:pt x="48361" y="26238"/>
                </a:lnTo>
                <a:lnTo>
                  <a:pt x="48361" y="52476"/>
                </a:lnTo>
                <a:lnTo>
                  <a:pt x="21983" y="52476"/>
                </a:lnTo>
                <a:lnTo>
                  <a:pt x="13423" y="54190"/>
                </a:lnTo>
                <a:lnTo>
                  <a:pt x="6438" y="58877"/>
                </a:lnTo>
                <a:lnTo>
                  <a:pt x="1727" y="65824"/>
                </a:lnTo>
                <a:lnTo>
                  <a:pt x="0" y="74333"/>
                </a:lnTo>
                <a:lnTo>
                  <a:pt x="0" y="205524"/>
                </a:lnTo>
                <a:lnTo>
                  <a:pt x="1727" y="214033"/>
                </a:lnTo>
                <a:lnTo>
                  <a:pt x="6438" y="220980"/>
                </a:lnTo>
                <a:lnTo>
                  <a:pt x="13423" y="225666"/>
                </a:lnTo>
                <a:lnTo>
                  <a:pt x="21983" y="227380"/>
                </a:lnTo>
                <a:lnTo>
                  <a:pt x="83527" y="227380"/>
                </a:lnTo>
                <a:lnTo>
                  <a:pt x="83527" y="269151"/>
                </a:lnTo>
                <a:lnTo>
                  <a:pt x="85496" y="271119"/>
                </a:lnTo>
                <a:lnTo>
                  <a:pt x="187058" y="271119"/>
                </a:lnTo>
                <a:lnTo>
                  <a:pt x="189026" y="269151"/>
                </a:lnTo>
                <a:lnTo>
                  <a:pt x="189026" y="262369"/>
                </a:lnTo>
                <a:lnTo>
                  <a:pt x="189026" y="227380"/>
                </a:lnTo>
                <a:lnTo>
                  <a:pt x="250571" y="227380"/>
                </a:lnTo>
                <a:lnTo>
                  <a:pt x="259118" y="225666"/>
                </a:lnTo>
                <a:lnTo>
                  <a:pt x="266103" y="220980"/>
                </a:lnTo>
                <a:lnTo>
                  <a:pt x="267690" y="218643"/>
                </a:lnTo>
                <a:lnTo>
                  <a:pt x="270814" y="214033"/>
                </a:lnTo>
                <a:lnTo>
                  <a:pt x="272554" y="205524"/>
                </a:lnTo>
                <a:lnTo>
                  <a:pt x="272554" y="106756"/>
                </a:lnTo>
                <a:lnTo>
                  <a:pt x="272554" y="74333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5565457" y="3727703"/>
            <a:ext cx="881380" cy="357505"/>
            <a:chOff x="5565457" y="3727703"/>
            <a:chExt cx="881380" cy="357505"/>
          </a:xfrm>
        </p:grpSpPr>
        <p:sp>
          <p:nvSpPr>
            <p:cNvPr id="16" name="object 16"/>
            <p:cNvSpPr/>
            <p:nvPr/>
          </p:nvSpPr>
          <p:spPr>
            <a:xfrm>
              <a:off x="5570220" y="3727703"/>
              <a:ext cx="0" cy="357505"/>
            </a:xfrm>
            <a:custGeom>
              <a:avLst/>
              <a:gdLst/>
              <a:ahLst/>
              <a:cxnLst/>
              <a:rect l="l" t="t" r="r" b="b"/>
              <a:pathLst>
                <a:path h="357504">
                  <a:moveTo>
                    <a:pt x="0" y="0"/>
                  </a:moveTo>
                  <a:lnTo>
                    <a:pt x="0" y="357416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30418" y="3752849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0" y="154686"/>
                  </a:moveTo>
                  <a:lnTo>
                    <a:pt x="154686" y="0"/>
                  </a:lnTo>
                  <a:lnTo>
                    <a:pt x="309372" y="154686"/>
                  </a:lnTo>
                  <a:lnTo>
                    <a:pt x="154686" y="309372"/>
                  </a:lnTo>
                  <a:lnTo>
                    <a:pt x="0" y="154686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15584" y="3744467"/>
              <a:ext cx="631190" cy="323215"/>
            </a:xfrm>
            <a:custGeom>
              <a:avLst/>
              <a:gdLst/>
              <a:ahLst/>
              <a:cxnLst/>
              <a:rect l="l" t="t" r="r" b="b"/>
              <a:pathLst>
                <a:path w="631189" h="323214">
                  <a:moveTo>
                    <a:pt x="630936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630936" y="323088"/>
                  </a:lnTo>
                  <a:lnTo>
                    <a:pt x="630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820625" y="3672247"/>
            <a:ext cx="281305" cy="397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05"/>
              </a:lnSpc>
              <a:spcBef>
                <a:spcPts val="95"/>
              </a:spcBef>
            </a:pPr>
            <a:r>
              <a:rPr sz="1600" b="1" spc="114" dirty="0">
                <a:solidFill>
                  <a:srgbClr val="CC0033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225"/>
              </a:lnSpc>
            </a:pP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-30" dirty="0">
                <a:latin typeface="Tahoma"/>
                <a:cs typeface="Tahoma"/>
              </a:rPr>
              <a:t>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8319" y="4282762"/>
            <a:ext cx="3001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еш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ит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5" dirty="0">
                <a:latin typeface="Tahoma"/>
                <a:cs typeface="Tahoma"/>
              </a:rPr>
              <a:t>о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1865" y="4268923"/>
            <a:ext cx="264160" cy="264160"/>
            <a:chOff x="391865" y="4268923"/>
            <a:chExt cx="264160" cy="26416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410" y="4304096"/>
              <a:ext cx="167049" cy="12750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91858" y="4268927"/>
              <a:ext cx="264160" cy="264160"/>
            </a:xfrm>
            <a:custGeom>
              <a:avLst/>
              <a:gdLst/>
              <a:ahLst/>
              <a:cxnLst/>
              <a:rect l="l" t="t" r="r" b="b"/>
              <a:pathLst>
                <a:path w="264159" h="264160">
                  <a:moveTo>
                    <a:pt x="123088" y="234988"/>
                  </a:moveTo>
                  <a:lnTo>
                    <a:pt x="121119" y="233019"/>
                  </a:lnTo>
                  <a:lnTo>
                    <a:pt x="118694" y="233019"/>
                  </a:lnTo>
                  <a:lnTo>
                    <a:pt x="81102" y="233019"/>
                  </a:lnTo>
                  <a:lnTo>
                    <a:pt x="79133" y="234988"/>
                  </a:lnTo>
                  <a:lnTo>
                    <a:pt x="79133" y="241820"/>
                  </a:lnTo>
                  <a:lnTo>
                    <a:pt x="70332" y="241820"/>
                  </a:lnTo>
                  <a:lnTo>
                    <a:pt x="70332" y="234988"/>
                  </a:lnTo>
                  <a:lnTo>
                    <a:pt x="68364" y="233019"/>
                  </a:lnTo>
                  <a:lnTo>
                    <a:pt x="32740" y="233019"/>
                  </a:lnTo>
                  <a:lnTo>
                    <a:pt x="30772" y="234988"/>
                  </a:lnTo>
                  <a:lnTo>
                    <a:pt x="30772" y="239852"/>
                  </a:lnTo>
                  <a:lnTo>
                    <a:pt x="32740" y="241820"/>
                  </a:lnTo>
                  <a:lnTo>
                    <a:pt x="61544" y="241820"/>
                  </a:lnTo>
                  <a:lnTo>
                    <a:pt x="61544" y="248640"/>
                  </a:lnTo>
                  <a:lnTo>
                    <a:pt x="63512" y="250609"/>
                  </a:lnTo>
                  <a:lnTo>
                    <a:pt x="85953" y="250609"/>
                  </a:lnTo>
                  <a:lnTo>
                    <a:pt x="87922" y="248640"/>
                  </a:lnTo>
                  <a:lnTo>
                    <a:pt x="87922" y="241820"/>
                  </a:lnTo>
                  <a:lnTo>
                    <a:pt x="121119" y="241820"/>
                  </a:lnTo>
                  <a:lnTo>
                    <a:pt x="123088" y="239852"/>
                  </a:lnTo>
                  <a:lnTo>
                    <a:pt x="123088" y="234988"/>
                  </a:lnTo>
                  <a:close/>
                </a:path>
                <a:path w="264159" h="264160">
                  <a:moveTo>
                    <a:pt x="263766" y="45935"/>
                  </a:moveTo>
                  <a:lnTo>
                    <a:pt x="261797" y="43967"/>
                  </a:lnTo>
                  <a:lnTo>
                    <a:pt x="254965" y="43967"/>
                  </a:lnTo>
                  <a:lnTo>
                    <a:pt x="254965" y="52768"/>
                  </a:lnTo>
                  <a:lnTo>
                    <a:pt x="254965" y="61556"/>
                  </a:lnTo>
                  <a:lnTo>
                    <a:pt x="238683" y="61556"/>
                  </a:lnTo>
                  <a:lnTo>
                    <a:pt x="236931" y="62903"/>
                  </a:lnTo>
                  <a:lnTo>
                    <a:pt x="235724" y="67614"/>
                  </a:lnTo>
                  <a:lnTo>
                    <a:pt x="234607" y="70281"/>
                  </a:lnTo>
                  <a:lnTo>
                    <a:pt x="232092" y="74472"/>
                  </a:lnTo>
                  <a:lnTo>
                    <a:pt x="232371" y="76682"/>
                  </a:lnTo>
                  <a:lnTo>
                    <a:pt x="243903" y="88226"/>
                  </a:lnTo>
                  <a:lnTo>
                    <a:pt x="237693" y="94462"/>
                  </a:lnTo>
                  <a:lnTo>
                    <a:pt x="236105" y="92875"/>
                  </a:lnTo>
                  <a:lnTo>
                    <a:pt x="226148" y="82931"/>
                  </a:lnTo>
                  <a:lnTo>
                    <a:pt x="223939" y="82651"/>
                  </a:lnTo>
                  <a:lnTo>
                    <a:pt x="219760" y="85166"/>
                  </a:lnTo>
                  <a:lnTo>
                    <a:pt x="217106" y="86271"/>
                  </a:lnTo>
                  <a:lnTo>
                    <a:pt x="212356" y="87490"/>
                  </a:lnTo>
                  <a:lnTo>
                    <a:pt x="211023" y="89230"/>
                  </a:lnTo>
                  <a:lnTo>
                    <a:pt x="211010" y="105524"/>
                  </a:lnTo>
                  <a:lnTo>
                    <a:pt x="202222" y="105524"/>
                  </a:lnTo>
                  <a:lnTo>
                    <a:pt x="202222" y="114312"/>
                  </a:lnTo>
                  <a:lnTo>
                    <a:pt x="202222" y="246214"/>
                  </a:lnTo>
                  <a:lnTo>
                    <a:pt x="148653" y="246214"/>
                  </a:lnTo>
                  <a:lnTo>
                    <a:pt x="146799" y="240969"/>
                  </a:lnTo>
                  <a:lnTo>
                    <a:pt x="141846" y="237439"/>
                  </a:lnTo>
                  <a:lnTo>
                    <a:pt x="140677" y="237439"/>
                  </a:lnTo>
                  <a:lnTo>
                    <a:pt x="140677" y="248183"/>
                  </a:lnTo>
                  <a:lnTo>
                    <a:pt x="140677" y="253034"/>
                  </a:lnTo>
                  <a:lnTo>
                    <a:pt x="138709" y="255003"/>
                  </a:lnTo>
                  <a:lnTo>
                    <a:pt x="10756" y="255003"/>
                  </a:lnTo>
                  <a:lnTo>
                    <a:pt x="8788" y="253034"/>
                  </a:lnTo>
                  <a:lnTo>
                    <a:pt x="8788" y="248183"/>
                  </a:lnTo>
                  <a:lnTo>
                    <a:pt x="10756" y="246214"/>
                  </a:lnTo>
                  <a:lnTo>
                    <a:pt x="13182" y="246214"/>
                  </a:lnTo>
                  <a:lnTo>
                    <a:pt x="13182" y="248640"/>
                  </a:lnTo>
                  <a:lnTo>
                    <a:pt x="15163" y="250609"/>
                  </a:lnTo>
                  <a:lnTo>
                    <a:pt x="20015" y="250609"/>
                  </a:lnTo>
                  <a:lnTo>
                    <a:pt x="21983" y="248640"/>
                  </a:lnTo>
                  <a:lnTo>
                    <a:pt x="21983" y="246214"/>
                  </a:lnTo>
                  <a:lnTo>
                    <a:pt x="21983" y="237426"/>
                  </a:lnTo>
                  <a:lnTo>
                    <a:pt x="24472" y="221272"/>
                  </a:lnTo>
                  <a:lnTo>
                    <a:pt x="31597" y="206971"/>
                  </a:lnTo>
                  <a:lnTo>
                    <a:pt x="42735" y="195427"/>
                  </a:lnTo>
                  <a:lnTo>
                    <a:pt x="52400" y="190246"/>
                  </a:lnTo>
                  <a:lnTo>
                    <a:pt x="57150" y="187693"/>
                  </a:lnTo>
                  <a:lnTo>
                    <a:pt x="57150" y="217868"/>
                  </a:lnTo>
                  <a:lnTo>
                    <a:pt x="59118" y="219837"/>
                  </a:lnTo>
                  <a:lnTo>
                    <a:pt x="63969" y="219837"/>
                  </a:lnTo>
                  <a:lnTo>
                    <a:pt x="65938" y="217868"/>
                  </a:lnTo>
                  <a:lnTo>
                    <a:pt x="65938" y="187693"/>
                  </a:lnTo>
                  <a:lnTo>
                    <a:pt x="65938" y="177838"/>
                  </a:lnTo>
                  <a:lnTo>
                    <a:pt x="67906" y="175869"/>
                  </a:lnTo>
                  <a:lnTo>
                    <a:pt x="81559" y="175869"/>
                  </a:lnTo>
                  <a:lnTo>
                    <a:pt x="83527" y="177838"/>
                  </a:lnTo>
                  <a:lnTo>
                    <a:pt x="83527" y="217868"/>
                  </a:lnTo>
                  <a:lnTo>
                    <a:pt x="85496" y="219837"/>
                  </a:lnTo>
                  <a:lnTo>
                    <a:pt x="90347" y="219837"/>
                  </a:lnTo>
                  <a:lnTo>
                    <a:pt x="92316" y="217868"/>
                  </a:lnTo>
                  <a:lnTo>
                    <a:pt x="92316" y="187744"/>
                  </a:lnTo>
                  <a:lnTo>
                    <a:pt x="106718" y="195478"/>
                  </a:lnTo>
                  <a:lnTo>
                    <a:pt x="117817" y="206971"/>
                  </a:lnTo>
                  <a:lnTo>
                    <a:pt x="124968" y="221246"/>
                  </a:lnTo>
                  <a:lnTo>
                    <a:pt x="127482" y="237426"/>
                  </a:lnTo>
                  <a:lnTo>
                    <a:pt x="127482" y="248640"/>
                  </a:lnTo>
                  <a:lnTo>
                    <a:pt x="129451" y="250609"/>
                  </a:lnTo>
                  <a:lnTo>
                    <a:pt x="134302" y="250609"/>
                  </a:lnTo>
                  <a:lnTo>
                    <a:pt x="136283" y="248640"/>
                  </a:lnTo>
                  <a:lnTo>
                    <a:pt x="136283" y="246214"/>
                  </a:lnTo>
                  <a:lnTo>
                    <a:pt x="138709" y="246214"/>
                  </a:lnTo>
                  <a:lnTo>
                    <a:pt x="140677" y="248183"/>
                  </a:lnTo>
                  <a:lnTo>
                    <a:pt x="140677" y="237439"/>
                  </a:lnTo>
                  <a:lnTo>
                    <a:pt x="136283" y="237426"/>
                  </a:lnTo>
                  <a:lnTo>
                    <a:pt x="133057" y="217766"/>
                  </a:lnTo>
                  <a:lnTo>
                    <a:pt x="124015" y="200571"/>
                  </a:lnTo>
                  <a:lnTo>
                    <a:pt x="110794" y="187744"/>
                  </a:lnTo>
                  <a:lnTo>
                    <a:pt x="110070" y="187032"/>
                  </a:lnTo>
                  <a:lnTo>
                    <a:pt x="92125" y="178396"/>
                  </a:lnTo>
                  <a:lnTo>
                    <a:pt x="91770" y="175869"/>
                  </a:lnTo>
                  <a:lnTo>
                    <a:pt x="91198" y="171919"/>
                  </a:lnTo>
                  <a:lnTo>
                    <a:pt x="85674" y="167106"/>
                  </a:lnTo>
                  <a:lnTo>
                    <a:pt x="79133" y="167068"/>
                  </a:lnTo>
                  <a:lnTo>
                    <a:pt x="70332" y="167068"/>
                  </a:lnTo>
                  <a:lnTo>
                    <a:pt x="63754" y="167106"/>
                  </a:lnTo>
                  <a:lnTo>
                    <a:pt x="58204" y="171983"/>
                  </a:lnTo>
                  <a:lnTo>
                    <a:pt x="57327" y="178511"/>
                  </a:lnTo>
                  <a:lnTo>
                    <a:pt x="49212" y="180848"/>
                  </a:lnTo>
                  <a:lnTo>
                    <a:pt x="41668" y="184848"/>
                  </a:lnTo>
                  <a:lnTo>
                    <a:pt x="35166" y="190246"/>
                  </a:lnTo>
                  <a:lnTo>
                    <a:pt x="35166" y="74739"/>
                  </a:lnTo>
                  <a:lnTo>
                    <a:pt x="77165" y="74739"/>
                  </a:lnTo>
                  <a:lnTo>
                    <a:pt x="79133" y="72771"/>
                  </a:lnTo>
                  <a:lnTo>
                    <a:pt x="79133" y="65951"/>
                  </a:lnTo>
                  <a:lnTo>
                    <a:pt x="79133" y="36995"/>
                  </a:lnTo>
                  <a:lnTo>
                    <a:pt x="79133" y="30784"/>
                  </a:lnTo>
                  <a:lnTo>
                    <a:pt x="161582" y="30784"/>
                  </a:lnTo>
                  <a:lnTo>
                    <a:pt x="170903" y="40106"/>
                  </a:lnTo>
                  <a:lnTo>
                    <a:pt x="170294" y="41363"/>
                  </a:lnTo>
                  <a:lnTo>
                    <a:pt x="169760" y="42659"/>
                  </a:lnTo>
                  <a:lnTo>
                    <a:pt x="169291" y="43967"/>
                  </a:lnTo>
                  <a:lnTo>
                    <a:pt x="151434" y="43967"/>
                  </a:lnTo>
                  <a:lnTo>
                    <a:pt x="149466" y="45935"/>
                  </a:lnTo>
                  <a:lnTo>
                    <a:pt x="149466" y="68376"/>
                  </a:lnTo>
                  <a:lnTo>
                    <a:pt x="151434" y="70345"/>
                  </a:lnTo>
                  <a:lnTo>
                    <a:pt x="169291" y="70345"/>
                  </a:lnTo>
                  <a:lnTo>
                    <a:pt x="169760" y="71666"/>
                  </a:lnTo>
                  <a:lnTo>
                    <a:pt x="170218" y="72771"/>
                  </a:lnTo>
                  <a:lnTo>
                    <a:pt x="170903" y="74218"/>
                  </a:lnTo>
                  <a:lnTo>
                    <a:pt x="158267" y="86855"/>
                  </a:lnTo>
                  <a:lnTo>
                    <a:pt x="158267" y="89636"/>
                  </a:lnTo>
                  <a:lnTo>
                    <a:pt x="174142" y="105511"/>
                  </a:lnTo>
                  <a:lnTo>
                    <a:pt x="176923" y="105511"/>
                  </a:lnTo>
                  <a:lnTo>
                    <a:pt x="187985" y="94449"/>
                  </a:lnTo>
                  <a:lnTo>
                    <a:pt x="189560" y="92875"/>
                  </a:lnTo>
                  <a:lnTo>
                    <a:pt x="190817" y="93484"/>
                  </a:lnTo>
                  <a:lnTo>
                    <a:pt x="192112" y="94018"/>
                  </a:lnTo>
                  <a:lnTo>
                    <a:pt x="193357" y="94449"/>
                  </a:lnTo>
                  <a:lnTo>
                    <a:pt x="193421" y="112344"/>
                  </a:lnTo>
                  <a:lnTo>
                    <a:pt x="195389" y="114312"/>
                  </a:lnTo>
                  <a:lnTo>
                    <a:pt x="202222" y="114312"/>
                  </a:lnTo>
                  <a:lnTo>
                    <a:pt x="202222" y="105524"/>
                  </a:lnTo>
                  <a:lnTo>
                    <a:pt x="202222" y="92875"/>
                  </a:lnTo>
                  <a:lnTo>
                    <a:pt x="202222" y="89230"/>
                  </a:lnTo>
                  <a:lnTo>
                    <a:pt x="200875" y="87490"/>
                  </a:lnTo>
                  <a:lnTo>
                    <a:pt x="196202" y="86283"/>
                  </a:lnTo>
                  <a:lnTo>
                    <a:pt x="193509" y="85178"/>
                  </a:lnTo>
                  <a:lnTo>
                    <a:pt x="189280" y="82638"/>
                  </a:lnTo>
                  <a:lnTo>
                    <a:pt x="187071" y="82918"/>
                  </a:lnTo>
                  <a:lnTo>
                    <a:pt x="175526" y="94449"/>
                  </a:lnTo>
                  <a:lnTo>
                    <a:pt x="169303" y="88239"/>
                  </a:lnTo>
                  <a:lnTo>
                    <a:pt x="180848" y="76708"/>
                  </a:lnTo>
                  <a:lnTo>
                    <a:pt x="181114" y="74472"/>
                  </a:lnTo>
                  <a:lnTo>
                    <a:pt x="178638" y="70345"/>
                  </a:lnTo>
                  <a:lnTo>
                    <a:pt x="177495" y="67627"/>
                  </a:lnTo>
                  <a:lnTo>
                    <a:pt x="176288" y="62915"/>
                  </a:lnTo>
                  <a:lnTo>
                    <a:pt x="174548" y="61569"/>
                  </a:lnTo>
                  <a:lnTo>
                    <a:pt x="158254" y="61556"/>
                  </a:lnTo>
                  <a:lnTo>
                    <a:pt x="158254" y="52768"/>
                  </a:lnTo>
                  <a:lnTo>
                    <a:pt x="174548" y="52768"/>
                  </a:lnTo>
                  <a:lnTo>
                    <a:pt x="176288" y="51409"/>
                  </a:lnTo>
                  <a:lnTo>
                    <a:pt x="177507" y="46697"/>
                  </a:lnTo>
                  <a:lnTo>
                    <a:pt x="178612" y="44043"/>
                  </a:lnTo>
                  <a:lnTo>
                    <a:pt x="181140" y="39852"/>
                  </a:lnTo>
                  <a:lnTo>
                    <a:pt x="180860" y="37630"/>
                  </a:lnTo>
                  <a:lnTo>
                    <a:pt x="174015" y="30784"/>
                  </a:lnTo>
                  <a:lnTo>
                    <a:pt x="169316" y="26085"/>
                  </a:lnTo>
                  <a:lnTo>
                    <a:pt x="175539" y="19850"/>
                  </a:lnTo>
                  <a:lnTo>
                    <a:pt x="187071" y="31394"/>
                  </a:lnTo>
                  <a:lnTo>
                    <a:pt x="189293" y="31661"/>
                  </a:lnTo>
                  <a:lnTo>
                    <a:pt x="193471" y="29159"/>
                  </a:lnTo>
                  <a:lnTo>
                    <a:pt x="196126" y="28054"/>
                  </a:lnTo>
                  <a:lnTo>
                    <a:pt x="200863" y="26822"/>
                  </a:lnTo>
                  <a:lnTo>
                    <a:pt x="202209" y="25082"/>
                  </a:lnTo>
                  <a:lnTo>
                    <a:pt x="202222" y="21437"/>
                  </a:lnTo>
                  <a:lnTo>
                    <a:pt x="202222" y="8801"/>
                  </a:lnTo>
                  <a:lnTo>
                    <a:pt x="211010" y="8801"/>
                  </a:lnTo>
                  <a:lnTo>
                    <a:pt x="211010" y="25082"/>
                  </a:lnTo>
                  <a:lnTo>
                    <a:pt x="212344" y="26822"/>
                  </a:lnTo>
                  <a:lnTo>
                    <a:pt x="217030" y="28041"/>
                  </a:lnTo>
                  <a:lnTo>
                    <a:pt x="219710" y="29146"/>
                  </a:lnTo>
                  <a:lnTo>
                    <a:pt x="223939" y="31673"/>
                  </a:lnTo>
                  <a:lnTo>
                    <a:pt x="226161" y="31407"/>
                  </a:lnTo>
                  <a:lnTo>
                    <a:pt x="236118" y="21437"/>
                  </a:lnTo>
                  <a:lnTo>
                    <a:pt x="237705" y="19862"/>
                  </a:lnTo>
                  <a:lnTo>
                    <a:pt x="243916" y="26073"/>
                  </a:lnTo>
                  <a:lnTo>
                    <a:pt x="232384" y="37617"/>
                  </a:lnTo>
                  <a:lnTo>
                    <a:pt x="232105" y="39839"/>
                  </a:lnTo>
                  <a:lnTo>
                    <a:pt x="234581" y="43967"/>
                  </a:lnTo>
                  <a:lnTo>
                    <a:pt x="235737" y="46697"/>
                  </a:lnTo>
                  <a:lnTo>
                    <a:pt x="236943" y="51409"/>
                  </a:lnTo>
                  <a:lnTo>
                    <a:pt x="238683" y="52755"/>
                  </a:lnTo>
                  <a:lnTo>
                    <a:pt x="254965" y="52768"/>
                  </a:lnTo>
                  <a:lnTo>
                    <a:pt x="254965" y="43967"/>
                  </a:lnTo>
                  <a:lnTo>
                    <a:pt x="243928" y="43967"/>
                  </a:lnTo>
                  <a:lnTo>
                    <a:pt x="243471" y="42659"/>
                  </a:lnTo>
                  <a:lnTo>
                    <a:pt x="242925" y="41363"/>
                  </a:lnTo>
                  <a:lnTo>
                    <a:pt x="242328" y="40106"/>
                  </a:lnTo>
                  <a:lnTo>
                    <a:pt x="254952" y="27470"/>
                  </a:lnTo>
                  <a:lnTo>
                    <a:pt x="254952" y="24688"/>
                  </a:lnTo>
                  <a:lnTo>
                    <a:pt x="250139" y="19862"/>
                  </a:lnTo>
                  <a:lnTo>
                    <a:pt x="239090" y="8813"/>
                  </a:lnTo>
                  <a:lnTo>
                    <a:pt x="236296" y="8813"/>
                  </a:lnTo>
                  <a:lnTo>
                    <a:pt x="223672" y="21437"/>
                  </a:lnTo>
                  <a:lnTo>
                    <a:pt x="222415" y="20840"/>
                  </a:lnTo>
                  <a:lnTo>
                    <a:pt x="221119" y="20307"/>
                  </a:lnTo>
                  <a:lnTo>
                    <a:pt x="219875" y="19862"/>
                  </a:lnTo>
                  <a:lnTo>
                    <a:pt x="219798" y="8801"/>
                  </a:lnTo>
                  <a:lnTo>
                    <a:pt x="219798" y="1968"/>
                  </a:lnTo>
                  <a:lnTo>
                    <a:pt x="217830" y="0"/>
                  </a:lnTo>
                  <a:lnTo>
                    <a:pt x="195389" y="0"/>
                  </a:lnTo>
                  <a:lnTo>
                    <a:pt x="193421" y="1968"/>
                  </a:lnTo>
                  <a:lnTo>
                    <a:pt x="193357" y="19862"/>
                  </a:lnTo>
                  <a:lnTo>
                    <a:pt x="192112" y="20307"/>
                  </a:lnTo>
                  <a:lnTo>
                    <a:pt x="190817" y="20840"/>
                  </a:lnTo>
                  <a:lnTo>
                    <a:pt x="189560" y="21437"/>
                  </a:lnTo>
                  <a:lnTo>
                    <a:pt x="187972" y="19850"/>
                  </a:lnTo>
                  <a:lnTo>
                    <a:pt x="176923" y="8813"/>
                  </a:lnTo>
                  <a:lnTo>
                    <a:pt x="174142" y="8813"/>
                  </a:lnTo>
                  <a:lnTo>
                    <a:pt x="160959" y="21983"/>
                  </a:lnTo>
                  <a:lnTo>
                    <a:pt x="73571" y="21983"/>
                  </a:lnTo>
                  <a:lnTo>
                    <a:pt x="72453" y="22453"/>
                  </a:lnTo>
                  <a:lnTo>
                    <a:pt x="70332" y="24574"/>
                  </a:lnTo>
                  <a:lnTo>
                    <a:pt x="70332" y="36995"/>
                  </a:lnTo>
                  <a:lnTo>
                    <a:pt x="70332" y="65951"/>
                  </a:lnTo>
                  <a:lnTo>
                    <a:pt x="41389" y="65951"/>
                  </a:lnTo>
                  <a:lnTo>
                    <a:pt x="70332" y="36995"/>
                  </a:lnTo>
                  <a:lnTo>
                    <a:pt x="70332" y="24574"/>
                  </a:lnTo>
                  <a:lnTo>
                    <a:pt x="26835" y="68059"/>
                  </a:lnTo>
                  <a:lnTo>
                    <a:pt x="26377" y="69189"/>
                  </a:lnTo>
                  <a:lnTo>
                    <a:pt x="26377" y="199212"/>
                  </a:lnTo>
                  <a:lnTo>
                    <a:pt x="20701" y="207835"/>
                  </a:lnTo>
                  <a:lnTo>
                    <a:pt x="16560" y="217208"/>
                  </a:lnTo>
                  <a:lnTo>
                    <a:pt x="14033" y="227139"/>
                  </a:lnTo>
                  <a:lnTo>
                    <a:pt x="13182" y="237426"/>
                  </a:lnTo>
                  <a:lnTo>
                    <a:pt x="5905" y="237426"/>
                  </a:lnTo>
                  <a:lnTo>
                    <a:pt x="0" y="243319"/>
                  </a:lnTo>
                  <a:lnTo>
                    <a:pt x="0" y="257898"/>
                  </a:lnTo>
                  <a:lnTo>
                    <a:pt x="5905" y="263804"/>
                  </a:lnTo>
                  <a:lnTo>
                    <a:pt x="136283" y="263804"/>
                  </a:lnTo>
                  <a:lnTo>
                    <a:pt x="141846" y="263779"/>
                  </a:lnTo>
                  <a:lnTo>
                    <a:pt x="146799" y="260261"/>
                  </a:lnTo>
                  <a:lnTo>
                    <a:pt x="148653" y="255003"/>
                  </a:lnTo>
                  <a:lnTo>
                    <a:pt x="209042" y="255003"/>
                  </a:lnTo>
                  <a:lnTo>
                    <a:pt x="211010" y="253034"/>
                  </a:lnTo>
                  <a:lnTo>
                    <a:pt x="211010" y="114312"/>
                  </a:lnTo>
                  <a:lnTo>
                    <a:pt x="217830" y="114312"/>
                  </a:lnTo>
                  <a:lnTo>
                    <a:pt x="219798" y="112344"/>
                  </a:lnTo>
                  <a:lnTo>
                    <a:pt x="219798" y="105524"/>
                  </a:lnTo>
                  <a:lnTo>
                    <a:pt x="219875" y="94449"/>
                  </a:lnTo>
                  <a:lnTo>
                    <a:pt x="221119" y="94018"/>
                  </a:lnTo>
                  <a:lnTo>
                    <a:pt x="222415" y="93484"/>
                  </a:lnTo>
                  <a:lnTo>
                    <a:pt x="223672" y="92875"/>
                  </a:lnTo>
                  <a:lnTo>
                    <a:pt x="236296" y="105511"/>
                  </a:lnTo>
                  <a:lnTo>
                    <a:pt x="239090" y="105511"/>
                  </a:lnTo>
                  <a:lnTo>
                    <a:pt x="250126" y="94462"/>
                  </a:lnTo>
                  <a:lnTo>
                    <a:pt x="254952" y="89636"/>
                  </a:lnTo>
                  <a:lnTo>
                    <a:pt x="254952" y="86855"/>
                  </a:lnTo>
                  <a:lnTo>
                    <a:pt x="242328" y="74218"/>
                  </a:lnTo>
                  <a:lnTo>
                    <a:pt x="242925" y="72961"/>
                  </a:lnTo>
                  <a:lnTo>
                    <a:pt x="243471" y="71666"/>
                  </a:lnTo>
                  <a:lnTo>
                    <a:pt x="243928" y="70345"/>
                  </a:lnTo>
                  <a:lnTo>
                    <a:pt x="261797" y="70345"/>
                  </a:lnTo>
                  <a:lnTo>
                    <a:pt x="263766" y="68376"/>
                  </a:lnTo>
                  <a:lnTo>
                    <a:pt x="263766" y="45935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974" y="4392029"/>
              <a:ext cx="74732" cy="83536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5565457" y="4221479"/>
            <a:ext cx="881380" cy="357505"/>
            <a:chOff x="5565457" y="4221479"/>
            <a:chExt cx="881380" cy="357505"/>
          </a:xfrm>
        </p:grpSpPr>
        <p:sp>
          <p:nvSpPr>
            <p:cNvPr id="26" name="object 26"/>
            <p:cNvSpPr/>
            <p:nvPr/>
          </p:nvSpPr>
          <p:spPr>
            <a:xfrm>
              <a:off x="5570220" y="4221479"/>
              <a:ext cx="0" cy="357505"/>
            </a:xfrm>
            <a:custGeom>
              <a:avLst/>
              <a:gdLst/>
              <a:ahLst/>
              <a:cxnLst/>
              <a:rect l="l" t="t" r="r" b="b"/>
              <a:pathLst>
                <a:path h="357504">
                  <a:moveTo>
                    <a:pt x="0" y="0"/>
                  </a:moveTo>
                  <a:lnTo>
                    <a:pt x="0" y="357416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30418" y="4246625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0" y="154686"/>
                  </a:moveTo>
                  <a:lnTo>
                    <a:pt x="154686" y="0"/>
                  </a:lnTo>
                  <a:lnTo>
                    <a:pt x="309372" y="154686"/>
                  </a:lnTo>
                  <a:lnTo>
                    <a:pt x="154686" y="309372"/>
                  </a:lnTo>
                  <a:lnTo>
                    <a:pt x="0" y="154686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15584" y="4239767"/>
              <a:ext cx="631190" cy="321945"/>
            </a:xfrm>
            <a:custGeom>
              <a:avLst/>
              <a:gdLst/>
              <a:ahLst/>
              <a:cxnLst/>
              <a:rect l="l" t="t" r="r" b="b"/>
              <a:pathLst>
                <a:path w="631189" h="321945">
                  <a:moveTo>
                    <a:pt x="630936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630936" y="321563"/>
                  </a:lnTo>
                  <a:lnTo>
                    <a:pt x="630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820625" y="4166646"/>
            <a:ext cx="154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25" dirty="0">
                <a:solidFill>
                  <a:srgbClr val="CC0033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20625" y="4355622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8319" y="4777160"/>
            <a:ext cx="407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ahoma"/>
                <a:cs typeface="Tahoma"/>
              </a:rPr>
              <a:t>получение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разрешения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на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проведение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земельных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работ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91865" y="4764587"/>
            <a:ext cx="264160" cy="262890"/>
            <a:chOff x="391865" y="4764587"/>
            <a:chExt cx="264160" cy="262890"/>
          </a:xfrm>
        </p:grpSpPr>
        <p:sp>
          <p:nvSpPr>
            <p:cNvPr id="33" name="object 33"/>
            <p:cNvSpPr/>
            <p:nvPr/>
          </p:nvSpPr>
          <p:spPr>
            <a:xfrm>
              <a:off x="391858" y="4764595"/>
              <a:ext cx="264160" cy="262890"/>
            </a:xfrm>
            <a:custGeom>
              <a:avLst/>
              <a:gdLst/>
              <a:ahLst/>
              <a:cxnLst/>
              <a:rect l="l" t="t" r="r" b="b"/>
              <a:pathLst>
                <a:path w="264159" h="262889">
                  <a:moveTo>
                    <a:pt x="114300" y="27317"/>
                  </a:moveTo>
                  <a:lnTo>
                    <a:pt x="108394" y="21450"/>
                  </a:lnTo>
                  <a:lnTo>
                    <a:pt x="105511" y="21450"/>
                  </a:lnTo>
                  <a:lnTo>
                    <a:pt x="105511" y="32156"/>
                  </a:lnTo>
                  <a:lnTo>
                    <a:pt x="105511" y="36982"/>
                  </a:lnTo>
                  <a:lnTo>
                    <a:pt x="103530" y="38938"/>
                  </a:lnTo>
                  <a:lnTo>
                    <a:pt x="98679" y="38938"/>
                  </a:lnTo>
                  <a:lnTo>
                    <a:pt x="96710" y="36982"/>
                  </a:lnTo>
                  <a:lnTo>
                    <a:pt x="96710" y="32156"/>
                  </a:lnTo>
                  <a:lnTo>
                    <a:pt x="98679" y="30187"/>
                  </a:lnTo>
                  <a:lnTo>
                    <a:pt x="103530" y="30187"/>
                  </a:lnTo>
                  <a:lnTo>
                    <a:pt x="105511" y="32156"/>
                  </a:lnTo>
                  <a:lnTo>
                    <a:pt x="105511" y="21450"/>
                  </a:lnTo>
                  <a:lnTo>
                    <a:pt x="93827" y="21450"/>
                  </a:lnTo>
                  <a:lnTo>
                    <a:pt x="87922" y="27317"/>
                  </a:lnTo>
                  <a:lnTo>
                    <a:pt x="87922" y="41808"/>
                  </a:lnTo>
                  <a:lnTo>
                    <a:pt x="93827" y="47688"/>
                  </a:lnTo>
                  <a:lnTo>
                    <a:pt x="108394" y="47688"/>
                  </a:lnTo>
                  <a:lnTo>
                    <a:pt x="114300" y="41808"/>
                  </a:lnTo>
                  <a:lnTo>
                    <a:pt x="114300" y="38938"/>
                  </a:lnTo>
                  <a:lnTo>
                    <a:pt x="114300" y="30187"/>
                  </a:lnTo>
                  <a:lnTo>
                    <a:pt x="114300" y="27317"/>
                  </a:lnTo>
                  <a:close/>
                </a:path>
                <a:path w="264159" h="262889">
                  <a:moveTo>
                    <a:pt x="202222" y="36525"/>
                  </a:moveTo>
                  <a:lnTo>
                    <a:pt x="200253" y="34569"/>
                  </a:lnTo>
                  <a:lnTo>
                    <a:pt x="193421" y="34569"/>
                  </a:lnTo>
                  <a:lnTo>
                    <a:pt x="193421" y="43307"/>
                  </a:lnTo>
                  <a:lnTo>
                    <a:pt x="193421" y="253212"/>
                  </a:lnTo>
                  <a:lnTo>
                    <a:pt x="8788" y="253212"/>
                  </a:lnTo>
                  <a:lnTo>
                    <a:pt x="8788" y="43307"/>
                  </a:lnTo>
                  <a:lnTo>
                    <a:pt x="17589" y="43307"/>
                  </a:lnTo>
                  <a:lnTo>
                    <a:pt x="17589" y="242506"/>
                  </a:lnTo>
                  <a:lnTo>
                    <a:pt x="19558" y="244462"/>
                  </a:lnTo>
                  <a:lnTo>
                    <a:pt x="182664" y="244462"/>
                  </a:lnTo>
                  <a:lnTo>
                    <a:pt x="184632" y="242506"/>
                  </a:lnTo>
                  <a:lnTo>
                    <a:pt x="184632" y="235712"/>
                  </a:lnTo>
                  <a:lnTo>
                    <a:pt x="184632" y="43307"/>
                  </a:lnTo>
                  <a:lnTo>
                    <a:pt x="193421" y="43307"/>
                  </a:lnTo>
                  <a:lnTo>
                    <a:pt x="193421" y="34569"/>
                  </a:lnTo>
                  <a:lnTo>
                    <a:pt x="175844" y="34569"/>
                  </a:lnTo>
                  <a:lnTo>
                    <a:pt x="175844" y="43307"/>
                  </a:lnTo>
                  <a:lnTo>
                    <a:pt x="175844" y="235712"/>
                  </a:lnTo>
                  <a:lnTo>
                    <a:pt x="26377" y="235712"/>
                  </a:lnTo>
                  <a:lnTo>
                    <a:pt x="26377" y="43307"/>
                  </a:lnTo>
                  <a:lnTo>
                    <a:pt x="52755" y="43307"/>
                  </a:lnTo>
                  <a:lnTo>
                    <a:pt x="52755" y="58839"/>
                  </a:lnTo>
                  <a:lnTo>
                    <a:pt x="54724" y="60807"/>
                  </a:lnTo>
                  <a:lnTo>
                    <a:pt x="79133" y="60807"/>
                  </a:lnTo>
                  <a:lnTo>
                    <a:pt x="79133" y="72415"/>
                  </a:lnTo>
                  <a:lnTo>
                    <a:pt x="85039" y="78295"/>
                  </a:lnTo>
                  <a:lnTo>
                    <a:pt x="117182" y="78295"/>
                  </a:lnTo>
                  <a:lnTo>
                    <a:pt x="123088" y="72415"/>
                  </a:lnTo>
                  <a:lnTo>
                    <a:pt x="123088" y="69545"/>
                  </a:lnTo>
                  <a:lnTo>
                    <a:pt x="123088" y="60807"/>
                  </a:lnTo>
                  <a:lnTo>
                    <a:pt x="147497" y="60807"/>
                  </a:lnTo>
                  <a:lnTo>
                    <a:pt x="149466" y="58839"/>
                  </a:lnTo>
                  <a:lnTo>
                    <a:pt x="149466" y="52057"/>
                  </a:lnTo>
                  <a:lnTo>
                    <a:pt x="149466" y="43307"/>
                  </a:lnTo>
                  <a:lnTo>
                    <a:pt x="175844" y="43307"/>
                  </a:lnTo>
                  <a:lnTo>
                    <a:pt x="175844" y="34569"/>
                  </a:lnTo>
                  <a:lnTo>
                    <a:pt x="149466" y="34569"/>
                  </a:lnTo>
                  <a:lnTo>
                    <a:pt x="149466" y="19037"/>
                  </a:lnTo>
                  <a:lnTo>
                    <a:pt x="147497" y="17068"/>
                  </a:lnTo>
                  <a:lnTo>
                    <a:pt x="140677" y="17068"/>
                  </a:lnTo>
                  <a:lnTo>
                    <a:pt x="140677" y="25819"/>
                  </a:lnTo>
                  <a:lnTo>
                    <a:pt x="140677" y="52057"/>
                  </a:lnTo>
                  <a:lnTo>
                    <a:pt x="114300" y="52057"/>
                  </a:lnTo>
                  <a:lnTo>
                    <a:pt x="114300" y="60807"/>
                  </a:lnTo>
                  <a:lnTo>
                    <a:pt x="114300" y="67589"/>
                  </a:lnTo>
                  <a:lnTo>
                    <a:pt x="112331" y="69545"/>
                  </a:lnTo>
                  <a:lnTo>
                    <a:pt x="89890" y="69545"/>
                  </a:lnTo>
                  <a:lnTo>
                    <a:pt x="87922" y="67589"/>
                  </a:lnTo>
                  <a:lnTo>
                    <a:pt x="87922" y="60807"/>
                  </a:lnTo>
                  <a:lnTo>
                    <a:pt x="114300" y="60807"/>
                  </a:lnTo>
                  <a:lnTo>
                    <a:pt x="114300" y="52057"/>
                  </a:lnTo>
                  <a:lnTo>
                    <a:pt x="61544" y="52057"/>
                  </a:lnTo>
                  <a:lnTo>
                    <a:pt x="61544" y="43307"/>
                  </a:lnTo>
                  <a:lnTo>
                    <a:pt x="61544" y="25819"/>
                  </a:lnTo>
                  <a:lnTo>
                    <a:pt x="85953" y="25819"/>
                  </a:lnTo>
                  <a:lnTo>
                    <a:pt x="87922" y="23863"/>
                  </a:lnTo>
                  <a:lnTo>
                    <a:pt x="87922" y="14198"/>
                  </a:lnTo>
                  <a:lnTo>
                    <a:pt x="93827" y="8331"/>
                  </a:lnTo>
                  <a:lnTo>
                    <a:pt x="108394" y="8331"/>
                  </a:lnTo>
                  <a:lnTo>
                    <a:pt x="114300" y="14198"/>
                  </a:lnTo>
                  <a:lnTo>
                    <a:pt x="114300" y="23863"/>
                  </a:lnTo>
                  <a:lnTo>
                    <a:pt x="116268" y="25819"/>
                  </a:lnTo>
                  <a:lnTo>
                    <a:pt x="140677" y="25819"/>
                  </a:lnTo>
                  <a:lnTo>
                    <a:pt x="140677" y="17068"/>
                  </a:lnTo>
                  <a:lnTo>
                    <a:pt x="122643" y="17068"/>
                  </a:lnTo>
                  <a:lnTo>
                    <a:pt x="119253" y="9080"/>
                  </a:lnTo>
                  <a:lnTo>
                    <a:pt x="118491" y="8331"/>
                  </a:lnTo>
                  <a:lnTo>
                    <a:pt x="113245" y="3200"/>
                  </a:lnTo>
                  <a:lnTo>
                    <a:pt x="105486" y="0"/>
                  </a:lnTo>
                  <a:lnTo>
                    <a:pt x="96735" y="0"/>
                  </a:lnTo>
                  <a:lnTo>
                    <a:pt x="88087" y="1752"/>
                  </a:lnTo>
                  <a:lnTo>
                    <a:pt x="81318" y="8470"/>
                  </a:lnTo>
                  <a:lnTo>
                    <a:pt x="79565" y="17068"/>
                  </a:lnTo>
                  <a:lnTo>
                    <a:pt x="54724" y="17068"/>
                  </a:lnTo>
                  <a:lnTo>
                    <a:pt x="52755" y="19037"/>
                  </a:lnTo>
                  <a:lnTo>
                    <a:pt x="52755" y="34569"/>
                  </a:lnTo>
                  <a:lnTo>
                    <a:pt x="1968" y="34569"/>
                  </a:lnTo>
                  <a:lnTo>
                    <a:pt x="0" y="36525"/>
                  </a:lnTo>
                  <a:lnTo>
                    <a:pt x="0" y="259994"/>
                  </a:lnTo>
                  <a:lnTo>
                    <a:pt x="1968" y="261950"/>
                  </a:lnTo>
                  <a:lnTo>
                    <a:pt x="200253" y="261950"/>
                  </a:lnTo>
                  <a:lnTo>
                    <a:pt x="202222" y="259994"/>
                  </a:lnTo>
                  <a:lnTo>
                    <a:pt x="202222" y="253212"/>
                  </a:lnTo>
                  <a:lnTo>
                    <a:pt x="202222" y="43307"/>
                  </a:lnTo>
                  <a:lnTo>
                    <a:pt x="202222" y="36525"/>
                  </a:lnTo>
                  <a:close/>
                </a:path>
                <a:path w="264159" h="262889">
                  <a:moveTo>
                    <a:pt x="263766" y="54013"/>
                  </a:moveTo>
                  <a:lnTo>
                    <a:pt x="261797" y="52057"/>
                  </a:lnTo>
                  <a:lnTo>
                    <a:pt x="259372" y="52057"/>
                  </a:lnTo>
                  <a:lnTo>
                    <a:pt x="259372" y="34569"/>
                  </a:lnTo>
                  <a:lnTo>
                    <a:pt x="259372" y="31686"/>
                  </a:lnTo>
                  <a:lnTo>
                    <a:pt x="254965" y="27317"/>
                  </a:lnTo>
                  <a:lnTo>
                    <a:pt x="254965" y="60807"/>
                  </a:lnTo>
                  <a:lnTo>
                    <a:pt x="254965" y="113271"/>
                  </a:lnTo>
                  <a:lnTo>
                    <a:pt x="254965" y="122021"/>
                  </a:lnTo>
                  <a:lnTo>
                    <a:pt x="254965" y="222592"/>
                  </a:lnTo>
                  <a:lnTo>
                    <a:pt x="252704" y="222592"/>
                  </a:lnTo>
                  <a:lnTo>
                    <a:pt x="252704" y="231343"/>
                  </a:lnTo>
                  <a:lnTo>
                    <a:pt x="246176" y="246481"/>
                  </a:lnTo>
                  <a:lnTo>
                    <a:pt x="239649" y="231343"/>
                  </a:lnTo>
                  <a:lnTo>
                    <a:pt x="252704" y="231343"/>
                  </a:lnTo>
                  <a:lnTo>
                    <a:pt x="252704" y="222592"/>
                  </a:lnTo>
                  <a:lnTo>
                    <a:pt x="237388" y="222592"/>
                  </a:lnTo>
                  <a:lnTo>
                    <a:pt x="237388" y="122021"/>
                  </a:lnTo>
                  <a:lnTo>
                    <a:pt x="254965" y="122021"/>
                  </a:lnTo>
                  <a:lnTo>
                    <a:pt x="254965" y="113271"/>
                  </a:lnTo>
                  <a:lnTo>
                    <a:pt x="237388" y="113271"/>
                  </a:lnTo>
                  <a:lnTo>
                    <a:pt x="237388" y="70358"/>
                  </a:lnTo>
                  <a:lnTo>
                    <a:pt x="237388" y="60807"/>
                  </a:lnTo>
                  <a:lnTo>
                    <a:pt x="254965" y="60807"/>
                  </a:lnTo>
                  <a:lnTo>
                    <a:pt x="254965" y="27317"/>
                  </a:lnTo>
                  <a:lnTo>
                    <a:pt x="253466" y="25819"/>
                  </a:lnTo>
                  <a:lnTo>
                    <a:pt x="250571" y="25819"/>
                  </a:lnTo>
                  <a:lnTo>
                    <a:pt x="250571" y="36525"/>
                  </a:lnTo>
                  <a:lnTo>
                    <a:pt x="250571" y="52057"/>
                  </a:lnTo>
                  <a:lnTo>
                    <a:pt x="241782" y="52057"/>
                  </a:lnTo>
                  <a:lnTo>
                    <a:pt x="241782" y="36525"/>
                  </a:lnTo>
                  <a:lnTo>
                    <a:pt x="243751" y="34569"/>
                  </a:lnTo>
                  <a:lnTo>
                    <a:pt x="248602" y="34569"/>
                  </a:lnTo>
                  <a:lnTo>
                    <a:pt x="250571" y="36525"/>
                  </a:lnTo>
                  <a:lnTo>
                    <a:pt x="250571" y="25819"/>
                  </a:lnTo>
                  <a:lnTo>
                    <a:pt x="238899" y="25819"/>
                  </a:lnTo>
                  <a:lnTo>
                    <a:pt x="232994" y="31686"/>
                  </a:lnTo>
                  <a:lnTo>
                    <a:pt x="232994" y="52057"/>
                  </a:lnTo>
                  <a:lnTo>
                    <a:pt x="230568" y="52057"/>
                  </a:lnTo>
                  <a:lnTo>
                    <a:pt x="228600" y="54013"/>
                  </a:lnTo>
                  <a:lnTo>
                    <a:pt x="228600" y="61239"/>
                  </a:lnTo>
                  <a:lnTo>
                    <a:pt x="221538" y="64008"/>
                  </a:lnTo>
                  <a:lnTo>
                    <a:pt x="215976" y="68846"/>
                  </a:lnTo>
                  <a:lnTo>
                    <a:pt x="212331" y="75234"/>
                  </a:lnTo>
                  <a:lnTo>
                    <a:pt x="211010" y="82664"/>
                  </a:lnTo>
                  <a:lnTo>
                    <a:pt x="211010" y="120065"/>
                  </a:lnTo>
                  <a:lnTo>
                    <a:pt x="212979" y="122021"/>
                  </a:lnTo>
                  <a:lnTo>
                    <a:pt x="217830" y="122021"/>
                  </a:lnTo>
                  <a:lnTo>
                    <a:pt x="219798" y="120065"/>
                  </a:lnTo>
                  <a:lnTo>
                    <a:pt x="219824" y="77127"/>
                  </a:lnTo>
                  <a:lnTo>
                    <a:pt x="223342" y="72199"/>
                  </a:lnTo>
                  <a:lnTo>
                    <a:pt x="228600" y="70358"/>
                  </a:lnTo>
                  <a:lnTo>
                    <a:pt x="228714" y="228155"/>
                  </a:lnTo>
                  <a:lnTo>
                    <a:pt x="243090" y="261531"/>
                  </a:lnTo>
                  <a:lnTo>
                    <a:pt x="245681" y="262547"/>
                  </a:lnTo>
                  <a:lnTo>
                    <a:pt x="248945" y="261162"/>
                  </a:lnTo>
                  <a:lnTo>
                    <a:pt x="249770" y="260337"/>
                  </a:lnTo>
                  <a:lnTo>
                    <a:pt x="255739" y="246481"/>
                  </a:lnTo>
                  <a:lnTo>
                    <a:pt x="262267" y="231343"/>
                  </a:lnTo>
                  <a:lnTo>
                    <a:pt x="263639" y="228155"/>
                  </a:lnTo>
                  <a:lnTo>
                    <a:pt x="263766" y="222592"/>
                  </a:lnTo>
                  <a:lnTo>
                    <a:pt x="263766" y="122021"/>
                  </a:lnTo>
                  <a:lnTo>
                    <a:pt x="263766" y="113271"/>
                  </a:lnTo>
                  <a:lnTo>
                    <a:pt x="263766" y="60807"/>
                  </a:lnTo>
                  <a:lnTo>
                    <a:pt x="263766" y="54013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826" y="4851629"/>
              <a:ext cx="114296" cy="139931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5565457" y="4716779"/>
            <a:ext cx="881380" cy="357505"/>
            <a:chOff x="5565457" y="4716779"/>
            <a:chExt cx="881380" cy="357505"/>
          </a:xfrm>
        </p:grpSpPr>
        <p:sp>
          <p:nvSpPr>
            <p:cNvPr id="36" name="object 36"/>
            <p:cNvSpPr/>
            <p:nvPr/>
          </p:nvSpPr>
          <p:spPr>
            <a:xfrm>
              <a:off x="5570220" y="4716779"/>
              <a:ext cx="0" cy="357505"/>
            </a:xfrm>
            <a:custGeom>
              <a:avLst/>
              <a:gdLst/>
              <a:ahLst/>
              <a:cxnLst/>
              <a:rect l="l" t="t" r="r" b="b"/>
              <a:pathLst>
                <a:path h="357504">
                  <a:moveTo>
                    <a:pt x="0" y="0"/>
                  </a:moveTo>
                  <a:lnTo>
                    <a:pt x="0" y="357416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30418" y="4741925"/>
              <a:ext cx="309880" cy="307975"/>
            </a:xfrm>
            <a:custGeom>
              <a:avLst/>
              <a:gdLst/>
              <a:ahLst/>
              <a:cxnLst/>
              <a:rect l="l" t="t" r="r" b="b"/>
              <a:pathLst>
                <a:path w="309879" h="307975">
                  <a:moveTo>
                    <a:pt x="0" y="153924"/>
                  </a:moveTo>
                  <a:lnTo>
                    <a:pt x="154686" y="0"/>
                  </a:lnTo>
                  <a:lnTo>
                    <a:pt x="309372" y="153924"/>
                  </a:lnTo>
                  <a:lnTo>
                    <a:pt x="154686" y="307848"/>
                  </a:lnTo>
                  <a:lnTo>
                    <a:pt x="0" y="153924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15584" y="4733543"/>
              <a:ext cx="631190" cy="323215"/>
            </a:xfrm>
            <a:custGeom>
              <a:avLst/>
              <a:gdLst/>
              <a:ahLst/>
              <a:cxnLst/>
              <a:rect l="l" t="t" r="r" b="b"/>
              <a:pathLst>
                <a:path w="631189" h="323214">
                  <a:moveTo>
                    <a:pt x="630936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630936" y="323088"/>
                  </a:lnTo>
                  <a:lnTo>
                    <a:pt x="630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820625" y="4661046"/>
            <a:ext cx="375920" cy="397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05"/>
              </a:lnSpc>
              <a:spcBef>
                <a:spcPts val="95"/>
              </a:spcBef>
            </a:pPr>
            <a:r>
              <a:rPr sz="1600" b="1" spc="135" dirty="0">
                <a:solidFill>
                  <a:srgbClr val="CC0033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225"/>
              </a:lnSpc>
            </a:pP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8319" y="5180119"/>
            <a:ext cx="4138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ahoma"/>
                <a:cs typeface="Tahoma"/>
              </a:rPr>
              <a:t>получение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лицензии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на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розничную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продажу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алкогольной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продукции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3050" y="5249201"/>
            <a:ext cx="281384" cy="281384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5565457" y="5210555"/>
            <a:ext cx="881380" cy="357505"/>
            <a:chOff x="5565457" y="5210555"/>
            <a:chExt cx="881380" cy="357505"/>
          </a:xfrm>
        </p:grpSpPr>
        <p:sp>
          <p:nvSpPr>
            <p:cNvPr id="43" name="object 43"/>
            <p:cNvSpPr/>
            <p:nvPr/>
          </p:nvSpPr>
          <p:spPr>
            <a:xfrm>
              <a:off x="5570220" y="5210555"/>
              <a:ext cx="0" cy="357505"/>
            </a:xfrm>
            <a:custGeom>
              <a:avLst/>
              <a:gdLst/>
              <a:ahLst/>
              <a:cxnLst/>
              <a:rect l="l" t="t" r="r" b="b"/>
              <a:pathLst>
                <a:path h="357504">
                  <a:moveTo>
                    <a:pt x="0" y="0"/>
                  </a:moveTo>
                  <a:lnTo>
                    <a:pt x="0" y="357416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30418" y="523570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0" y="154686"/>
                  </a:moveTo>
                  <a:lnTo>
                    <a:pt x="154686" y="0"/>
                  </a:lnTo>
                  <a:lnTo>
                    <a:pt x="309372" y="154686"/>
                  </a:lnTo>
                  <a:lnTo>
                    <a:pt x="154686" y="309372"/>
                  </a:lnTo>
                  <a:lnTo>
                    <a:pt x="0" y="154686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15584" y="5227319"/>
              <a:ext cx="631190" cy="323215"/>
            </a:xfrm>
            <a:custGeom>
              <a:avLst/>
              <a:gdLst/>
              <a:ahLst/>
              <a:cxnLst/>
              <a:rect l="l" t="t" r="r" b="b"/>
              <a:pathLst>
                <a:path w="631189" h="323214">
                  <a:moveTo>
                    <a:pt x="630936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630936" y="323088"/>
                  </a:lnTo>
                  <a:lnTo>
                    <a:pt x="630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820625" y="5155444"/>
            <a:ext cx="375920" cy="397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05"/>
              </a:lnSpc>
              <a:spcBef>
                <a:spcPts val="95"/>
              </a:spcBef>
            </a:pPr>
            <a:r>
              <a:rPr sz="1600" b="1" spc="-10" dirty="0">
                <a:solidFill>
                  <a:srgbClr val="CC0033"/>
                </a:solidFill>
                <a:latin typeface="Arial"/>
                <a:cs typeface="Arial"/>
              </a:rPr>
              <a:t>18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225"/>
              </a:lnSpc>
            </a:pP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78319" y="5674518"/>
            <a:ext cx="4326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ahoma"/>
                <a:cs typeface="Tahoma"/>
              </a:rPr>
              <a:t>получение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лицензии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на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заготовку,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хранение,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переработку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ию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5" dirty="0">
                <a:latin typeface="Tahoma"/>
                <a:cs typeface="Tahoma"/>
              </a:rPr>
              <a:t>ет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ет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лл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5" dirty="0">
                <a:latin typeface="Tahoma"/>
                <a:cs typeface="Tahoma"/>
              </a:rPr>
              <a:t>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3070" y="5742990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51574" y="109956"/>
                </a:moveTo>
                <a:lnTo>
                  <a:pt x="49479" y="107861"/>
                </a:lnTo>
                <a:lnTo>
                  <a:pt x="44297" y="107861"/>
                </a:lnTo>
                <a:lnTo>
                  <a:pt x="42202" y="109956"/>
                </a:lnTo>
                <a:lnTo>
                  <a:pt x="42202" y="115138"/>
                </a:lnTo>
                <a:lnTo>
                  <a:pt x="44297" y="117246"/>
                </a:lnTo>
                <a:lnTo>
                  <a:pt x="49479" y="117246"/>
                </a:lnTo>
                <a:lnTo>
                  <a:pt x="51574" y="115138"/>
                </a:lnTo>
                <a:lnTo>
                  <a:pt x="51574" y="112547"/>
                </a:lnTo>
                <a:lnTo>
                  <a:pt x="51574" y="109956"/>
                </a:lnTo>
                <a:close/>
              </a:path>
              <a:path w="280670" h="280670">
                <a:moveTo>
                  <a:pt x="65646" y="86512"/>
                </a:moveTo>
                <a:lnTo>
                  <a:pt x="63538" y="84416"/>
                </a:lnTo>
                <a:lnTo>
                  <a:pt x="58369" y="84416"/>
                </a:lnTo>
                <a:lnTo>
                  <a:pt x="56261" y="86512"/>
                </a:lnTo>
                <a:lnTo>
                  <a:pt x="56261" y="91694"/>
                </a:lnTo>
                <a:lnTo>
                  <a:pt x="58369" y="93789"/>
                </a:lnTo>
                <a:lnTo>
                  <a:pt x="63538" y="93789"/>
                </a:lnTo>
                <a:lnTo>
                  <a:pt x="65646" y="91694"/>
                </a:lnTo>
                <a:lnTo>
                  <a:pt x="65646" y="89103"/>
                </a:lnTo>
                <a:lnTo>
                  <a:pt x="65646" y="86512"/>
                </a:lnTo>
                <a:close/>
              </a:path>
              <a:path w="280670" h="280670">
                <a:moveTo>
                  <a:pt x="89090" y="128231"/>
                </a:moveTo>
                <a:lnTo>
                  <a:pt x="82791" y="121932"/>
                </a:lnTo>
                <a:lnTo>
                  <a:pt x="79705" y="121932"/>
                </a:lnTo>
                <a:lnTo>
                  <a:pt x="79705" y="133413"/>
                </a:lnTo>
                <a:lnTo>
                  <a:pt x="79705" y="138582"/>
                </a:lnTo>
                <a:lnTo>
                  <a:pt x="77609" y="140690"/>
                </a:lnTo>
                <a:lnTo>
                  <a:pt x="72428" y="140690"/>
                </a:lnTo>
                <a:lnTo>
                  <a:pt x="70332" y="138582"/>
                </a:lnTo>
                <a:lnTo>
                  <a:pt x="70332" y="133413"/>
                </a:lnTo>
                <a:lnTo>
                  <a:pt x="72428" y="131305"/>
                </a:lnTo>
                <a:lnTo>
                  <a:pt x="77609" y="131305"/>
                </a:lnTo>
                <a:lnTo>
                  <a:pt x="79705" y="133413"/>
                </a:lnTo>
                <a:lnTo>
                  <a:pt x="79705" y="121932"/>
                </a:lnTo>
                <a:lnTo>
                  <a:pt x="67246" y="121932"/>
                </a:lnTo>
                <a:lnTo>
                  <a:pt x="60960" y="128231"/>
                </a:lnTo>
                <a:lnTo>
                  <a:pt x="60960" y="143776"/>
                </a:lnTo>
                <a:lnTo>
                  <a:pt x="67246" y="150063"/>
                </a:lnTo>
                <a:lnTo>
                  <a:pt x="82791" y="150063"/>
                </a:lnTo>
                <a:lnTo>
                  <a:pt x="89090" y="143776"/>
                </a:lnTo>
                <a:lnTo>
                  <a:pt x="89090" y="140690"/>
                </a:lnTo>
                <a:lnTo>
                  <a:pt x="89090" y="131305"/>
                </a:lnTo>
                <a:lnTo>
                  <a:pt x="89090" y="128231"/>
                </a:lnTo>
                <a:close/>
              </a:path>
              <a:path w="280670" h="280670">
                <a:moveTo>
                  <a:pt x="280644" y="88900"/>
                </a:moveTo>
                <a:lnTo>
                  <a:pt x="279590" y="69850"/>
                </a:lnTo>
                <a:lnTo>
                  <a:pt x="275831" y="58420"/>
                </a:lnTo>
                <a:lnTo>
                  <a:pt x="274167" y="53340"/>
                </a:lnTo>
                <a:lnTo>
                  <a:pt x="271424" y="49695"/>
                </a:lnTo>
                <a:lnTo>
                  <a:pt x="271424" y="82550"/>
                </a:lnTo>
                <a:lnTo>
                  <a:pt x="270802" y="93980"/>
                </a:lnTo>
                <a:lnTo>
                  <a:pt x="252323" y="137160"/>
                </a:lnTo>
                <a:lnTo>
                  <a:pt x="229730" y="152400"/>
                </a:lnTo>
                <a:lnTo>
                  <a:pt x="231216" y="149860"/>
                </a:lnTo>
                <a:lnTo>
                  <a:pt x="232537" y="148590"/>
                </a:lnTo>
                <a:lnTo>
                  <a:pt x="235305" y="144780"/>
                </a:lnTo>
                <a:lnTo>
                  <a:pt x="241376" y="134620"/>
                </a:lnTo>
                <a:lnTo>
                  <a:pt x="246799" y="125730"/>
                </a:lnTo>
                <a:lnTo>
                  <a:pt x="251561" y="115570"/>
                </a:lnTo>
                <a:lnTo>
                  <a:pt x="264756" y="72390"/>
                </a:lnTo>
                <a:lnTo>
                  <a:pt x="266369" y="58420"/>
                </a:lnTo>
                <a:lnTo>
                  <a:pt x="269938" y="69850"/>
                </a:lnTo>
                <a:lnTo>
                  <a:pt x="271424" y="82550"/>
                </a:lnTo>
                <a:lnTo>
                  <a:pt x="271424" y="49695"/>
                </a:lnTo>
                <a:lnTo>
                  <a:pt x="264629" y="40640"/>
                </a:lnTo>
                <a:lnTo>
                  <a:pt x="263359" y="35560"/>
                </a:lnTo>
                <a:lnTo>
                  <a:pt x="262483" y="34290"/>
                </a:lnTo>
                <a:lnTo>
                  <a:pt x="259867" y="30480"/>
                </a:lnTo>
                <a:lnTo>
                  <a:pt x="257365" y="29819"/>
                </a:lnTo>
                <a:lnTo>
                  <a:pt x="257365" y="55880"/>
                </a:lnTo>
                <a:lnTo>
                  <a:pt x="256819" y="60960"/>
                </a:lnTo>
                <a:lnTo>
                  <a:pt x="246849" y="102870"/>
                </a:lnTo>
                <a:lnTo>
                  <a:pt x="227774" y="138430"/>
                </a:lnTo>
                <a:lnTo>
                  <a:pt x="222377" y="146050"/>
                </a:lnTo>
                <a:lnTo>
                  <a:pt x="216763" y="153670"/>
                </a:lnTo>
                <a:lnTo>
                  <a:pt x="201701" y="153670"/>
                </a:lnTo>
                <a:lnTo>
                  <a:pt x="203136" y="152400"/>
                </a:lnTo>
                <a:lnTo>
                  <a:pt x="204343" y="151130"/>
                </a:lnTo>
                <a:lnTo>
                  <a:pt x="205219" y="149860"/>
                </a:lnTo>
                <a:lnTo>
                  <a:pt x="206311" y="148590"/>
                </a:lnTo>
                <a:lnTo>
                  <a:pt x="212839" y="140970"/>
                </a:lnTo>
                <a:lnTo>
                  <a:pt x="219595" y="129540"/>
                </a:lnTo>
                <a:lnTo>
                  <a:pt x="225488" y="119380"/>
                </a:lnTo>
                <a:lnTo>
                  <a:pt x="230479" y="106680"/>
                </a:lnTo>
                <a:lnTo>
                  <a:pt x="235597" y="93980"/>
                </a:lnTo>
                <a:lnTo>
                  <a:pt x="244678" y="53340"/>
                </a:lnTo>
                <a:lnTo>
                  <a:pt x="245148" y="44450"/>
                </a:lnTo>
                <a:lnTo>
                  <a:pt x="244983" y="40640"/>
                </a:lnTo>
                <a:lnTo>
                  <a:pt x="243827" y="34290"/>
                </a:lnTo>
                <a:lnTo>
                  <a:pt x="251282" y="36830"/>
                </a:lnTo>
                <a:lnTo>
                  <a:pt x="251409" y="36830"/>
                </a:lnTo>
                <a:lnTo>
                  <a:pt x="253873" y="39370"/>
                </a:lnTo>
                <a:lnTo>
                  <a:pt x="255562" y="40640"/>
                </a:lnTo>
                <a:lnTo>
                  <a:pt x="256032" y="44450"/>
                </a:lnTo>
                <a:lnTo>
                  <a:pt x="257136" y="49530"/>
                </a:lnTo>
                <a:lnTo>
                  <a:pt x="257365" y="55880"/>
                </a:lnTo>
                <a:lnTo>
                  <a:pt x="257365" y="29819"/>
                </a:lnTo>
                <a:lnTo>
                  <a:pt x="255130" y="29210"/>
                </a:lnTo>
                <a:lnTo>
                  <a:pt x="244182" y="24130"/>
                </a:lnTo>
                <a:lnTo>
                  <a:pt x="236016" y="20320"/>
                </a:lnTo>
                <a:lnTo>
                  <a:pt x="235877" y="20231"/>
                </a:lnTo>
                <a:lnTo>
                  <a:pt x="235877" y="46990"/>
                </a:lnTo>
                <a:lnTo>
                  <a:pt x="226695" y="91440"/>
                </a:lnTo>
                <a:lnTo>
                  <a:pt x="205371" y="134620"/>
                </a:lnTo>
                <a:lnTo>
                  <a:pt x="193192" y="148590"/>
                </a:lnTo>
                <a:lnTo>
                  <a:pt x="177241" y="147320"/>
                </a:lnTo>
                <a:lnTo>
                  <a:pt x="180721" y="144780"/>
                </a:lnTo>
                <a:lnTo>
                  <a:pt x="189407" y="138430"/>
                </a:lnTo>
                <a:lnTo>
                  <a:pt x="216001" y="91440"/>
                </a:lnTo>
                <a:lnTo>
                  <a:pt x="220116" y="54610"/>
                </a:lnTo>
                <a:lnTo>
                  <a:pt x="217538" y="38100"/>
                </a:lnTo>
                <a:lnTo>
                  <a:pt x="212153" y="24130"/>
                </a:lnTo>
                <a:lnTo>
                  <a:pt x="234403" y="35560"/>
                </a:lnTo>
                <a:lnTo>
                  <a:pt x="235559" y="40640"/>
                </a:lnTo>
                <a:lnTo>
                  <a:pt x="235877" y="46990"/>
                </a:lnTo>
                <a:lnTo>
                  <a:pt x="235877" y="20231"/>
                </a:lnTo>
                <a:lnTo>
                  <a:pt x="234226" y="19050"/>
                </a:lnTo>
                <a:lnTo>
                  <a:pt x="232435" y="17780"/>
                </a:lnTo>
                <a:lnTo>
                  <a:pt x="228041" y="17780"/>
                </a:lnTo>
                <a:lnTo>
                  <a:pt x="224167" y="19050"/>
                </a:lnTo>
                <a:lnTo>
                  <a:pt x="211035" y="12547"/>
                </a:lnTo>
                <a:lnTo>
                  <a:pt x="211035" y="62230"/>
                </a:lnTo>
                <a:lnTo>
                  <a:pt x="206959" y="88900"/>
                </a:lnTo>
                <a:lnTo>
                  <a:pt x="198120" y="110490"/>
                </a:lnTo>
                <a:lnTo>
                  <a:pt x="185762" y="128270"/>
                </a:lnTo>
                <a:lnTo>
                  <a:pt x="171132" y="139700"/>
                </a:lnTo>
                <a:lnTo>
                  <a:pt x="155486" y="144780"/>
                </a:lnTo>
                <a:lnTo>
                  <a:pt x="157276" y="143510"/>
                </a:lnTo>
                <a:lnTo>
                  <a:pt x="159143" y="140970"/>
                </a:lnTo>
                <a:lnTo>
                  <a:pt x="161061" y="138430"/>
                </a:lnTo>
                <a:lnTo>
                  <a:pt x="164858" y="134620"/>
                </a:lnTo>
                <a:lnTo>
                  <a:pt x="169049" y="132080"/>
                </a:lnTo>
                <a:lnTo>
                  <a:pt x="173570" y="128270"/>
                </a:lnTo>
                <a:lnTo>
                  <a:pt x="180149" y="123190"/>
                </a:lnTo>
                <a:lnTo>
                  <a:pt x="185966" y="116840"/>
                </a:lnTo>
                <a:lnTo>
                  <a:pt x="190931" y="109220"/>
                </a:lnTo>
                <a:lnTo>
                  <a:pt x="195059" y="101600"/>
                </a:lnTo>
                <a:lnTo>
                  <a:pt x="197650" y="96520"/>
                </a:lnTo>
                <a:lnTo>
                  <a:pt x="198158" y="95250"/>
                </a:lnTo>
                <a:lnTo>
                  <a:pt x="198666" y="93980"/>
                </a:lnTo>
                <a:lnTo>
                  <a:pt x="199669" y="91440"/>
                </a:lnTo>
                <a:lnTo>
                  <a:pt x="201206" y="86360"/>
                </a:lnTo>
                <a:lnTo>
                  <a:pt x="204901" y="62230"/>
                </a:lnTo>
                <a:lnTo>
                  <a:pt x="202539" y="41910"/>
                </a:lnTo>
                <a:lnTo>
                  <a:pt x="195300" y="27901"/>
                </a:lnTo>
                <a:lnTo>
                  <a:pt x="195300" y="62230"/>
                </a:lnTo>
                <a:lnTo>
                  <a:pt x="195211" y="64770"/>
                </a:lnTo>
                <a:lnTo>
                  <a:pt x="192189" y="83820"/>
                </a:lnTo>
                <a:lnTo>
                  <a:pt x="191135" y="87630"/>
                </a:lnTo>
                <a:lnTo>
                  <a:pt x="189826" y="90170"/>
                </a:lnTo>
                <a:lnTo>
                  <a:pt x="188277" y="93980"/>
                </a:lnTo>
                <a:lnTo>
                  <a:pt x="184175" y="92773"/>
                </a:lnTo>
                <a:lnTo>
                  <a:pt x="184175" y="102870"/>
                </a:lnTo>
                <a:lnTo>
                  <a:pt x="180301" y="109220"/>
                </a:lnTo>
                <a:lnTo>
                  <a:pt x="174866" y="115570"/>
                </a:lnTo>
                <a:lnTo>
                  <a:pt x="168287" y="120650"/>
                </a:lnTo>
                <a:lnTo>
                  <a:pt x="163220" y="124460"/>
                </a:lnTo>
                <a:lnTo>
                  <a:pt x="158521" y="128270"/>
                </a:lnTo>
                <a:lnTo>
                  <a:pt x="154266" y="132080"/>
                </a:lnTo>
                <a:lnTo>
                  <a:pt x="150050" y="137160"/>
                </a:lnTo>
                <a:lnTo>
                  <a:pt x="146075" y="140970"/>
                </a:lnTo>
                <a:lnTo>
                  <a:pt x="142455" y="146050"/>
                </a:lnTo>
                <a:lnTo>
                  <a:pt x="136359" y="153670"/>
                </a:lnTo>
                <a:lnTo>
                  <a:pt x="130797" y="162560"/>
                </a:lnTo>
                <a:lnTo>
                  <a:pt x="113741" y="205740"/>
                </a:lnTo>
                <a:lnTo>
                  <a:pt x="112776" y="214630"/>
                </a:lnTo>
                <a:lnTo>
                  <a:pt x="107924" y="214630"/>
                </a:lnTo>
                <a:lnTo>
                  <a:pt x="108292" y="207010"/>
                </a:lnTo>
                <a:lnTo>
                  <a:pt x="109156" y="189230"/>
                </a:lnTo>
                <a:lnTo>
                  <a:pt x="109499" y="186690"/>
                </a:lnTo>
                <a:lnTo>
                  <a:pt x="112179" y="166370"/>
                </a:lnTo>
                <a:lnTo>
                  <a:pt x="123583" y="124460"/>
                </a:lnTo>
                <a:lnTo>
                  <a:pt x="136309" y="100330"/>
                </a:lnTo>
                <a:lnTo>
                  <a:pt x="137718" y="97790"/>
                </a:lnTo>
                <a:lnTo>
                  <a:pt x="139268" y="96520"/>
                </a:lnTo>
                <a:lnTo>
                  <a:pt x="141414" y="95250"/>
                </a:lnTo>
                <a:lnTo>
                  <a:pt x="148551" y="95250"/>
                </a:lnTo>
                <a:lnTo>
                  <a:pt x="162280" y="96520"/>
                </a:lnTo>
                <a:lnTo>
                  <a:pt x="184175" y="102870"/>
                </a:lnTo>
                <a:lnTo>
                  <a:pt x="184175" y="92773"/>
                </a:lnTo>
                <a:lnTo>
                  <a:pt x="166865" y="87630"/>
                </a:lnTo>
                <a:lnTo>
                  <a:pt x="151549" y="85090"/>
                </a:lnTo>
                <a:lnTo>
                  <a:pt x="141389" y="86360"/>
                </a:lnTo>
                <a:lnTo>
                  <a:pt x="135470" y="87630"/>
                </a:lnTo>
                <a:lnTo>
                  <a:pt x="135750" y="81280"/>
                </a:lnTo>
                <a:lnTo>
                  <a:pt x="156375" y="35560"/>
                </a:lnTo>
                <a:lnTo>
                  <a:pt x="179336" y="26670"/>
                </a:lnTo>
                <a:lnTo>
                  <a:pt x="188518" y="33020"/>
                </a:lnTo>
                <a:lnTo>
                  <a:pt x="194030" y="46990"/>
                </a:lnTo>
                <a:lnTo>
                  <a:pt x="195300" y="62230"/>
                </a:lnTo>
                <a:lnTo>
                  <a:pt x="195300" y="27901"/>
                </a:lnTo>
                <a:lnTo>
                  <a:pt x="194665" y="26670"/>
                </a:lnTo>
                <a:lnTo>
                  <a:pt x="181889" y="17780"/>
                </a:lnTo>
                <a:lnTo>
                  <a:pt x="166547" y="17780"/>
                </a:lnTo>
                <a:lnTo>
                  <a:pt x="129590" y="66040"/>
                </a:lnTo>
                <a:lnTo>
                  <a:pt x="126060" y="88900"/>
                </a:lnTo>
                <a:lnTo>
                  <a:pt x="126149" y="93980"/>
                </a:lnTo>
                <a:lnTo>
                  <a:pt x="126301" y="97790"/>
                </a:lnTo>
                <a:lnTo>
                  <a:pt x="124129" y="101600"/>
                </a:lnTo>
                <a:lnTo>
                  <a:pt x="122148" y="105410"/>
                </a:lnTo>
                <a:lnTo>
                  <a:pt x="120332" y="109220"/>
                </a:lnTo>
                <a:lnTo>
                  <a:pt x="119176" y="97790"/>
                </a:lnTo>
                <a:lnTo>
                  <a:pt x="119265" y="86360"/>
                </a:lnTo>
                <a:lnTo>
                  <a:pt x="120561" y="76200"/>
                </a:lnTo>
                <a:lnTo>
                  <a:pt x="123075" y="64770"/>
                </a:lnTo>
                <a:lnTo>
                  <a:pt x="124942" y="59690"/>
                </a:lnTo>
                <a:lnTo>
                  <a:pt x="127266" y="53340"/>
                </a:lnTo>
                <a:lnTo>
                  <a:pt x="149580" y="20320"/>
                </a:lnTo>
                <a:lnTo>
                  <a:pt x="175641" y="8890"/>
                </a:lnTo>
                <a:lnTo>
                  <a:pt x="183984" y="10160"/>
                </a:lnTo>
                <a:lnTo>
                  <a:pt x="198793" y="20320"/>
                </a:lnTo>
                <a:lnTo>
                  <a:pt x="208064" y="38100"/>
                </a:lnTo>
                <a:lnTo>
                  <a:pt x="211035" y="62230"/>
                </a:lnTo>
                <a:lnTo>
                  <a:pt x="211035" y="12547"/>
                </a:lnTo>
                <a:lnTo>
                  <a:pt x="203657" y="8890"/>
                </a:lnTo>
                <a:lnTo>
                  <a:pt x="195961" y="5080"/>
                </a:lnTo>
                <a:lnTo>
                  <a:pt x="195681" y="5080"/>
                </a:lnTo>
                <a:lnTo>
                  <a:pt x="192836" y="3810"/>
                </a:lnTo>
                <a:lnTo>
                  <a:pt x="189763" y="2540"/>
                </a:lnTo>
                <a:lnTo>
                  <a:pt x="186537" y="1270"/>
                </a:lnTo>
                <a:lnTo>
                  <a:pt x="175844" y="0"/>
                </a:lnTo>
                <a:lnTo>
                  <a:pt x="164909" y="1270"/>
                </a:lnTo>
                <a:lnTo>
                  <a:pt x="130238" y="27940"/>
                </a:lnTo>
                <a:lnTo>
                  <a:pt x="126619" y="34290"/>
                </a:lnTo>
                <a:lnTo>
                  <a:pt x="122008" y="32385"/>
                </a:lnTo>
                <a:lnTo>
                  <a:pt x="122008" y="41910"/>
                </a:lnTo>
                <a:lnTo>
                  <a:pt x="119227" y="48260"/>
                </a:lnTo>
                <a:lnTo>
                  <a:pt x="116903" y="53340"/>
                </a:lnTo>
                <a:lnTo>
                  <a:pt x="115062" y="59690"/>
                </a:lnTo>
                <a:lnTo>
                  <a:pt x="9372" y="16510"/>
                </a:lnTo>
                <a:lnTo>
                  <a:pt x="9372" y="8890"/>
                </a:lnTo>
                <a:lnTo>
                  <a:pt x="41071" y="8890"/>
                </a:lnTo>
                <a:lnTo>
                  <a:pt x="122008" y="41910"/>
                </a:lnTo>
                <a:lnTo>
                  <a:pt x="122008" y="32385"/>
                </a:lnTo>
                <a:lnTo>
                  <a:pt x="65303" y="8890"/>
                </a:lnTo>
                <a:lnTo>
                  <a:pt x="43840" y="0"/>
                </a:lnTo>
                <a:lnTo>
                  <a:pt x="2095" y="0"/>
                </a:lnTo>
                <a:lnTo>
                  <a:pt x="0" y="1270"/>
                </a:lnTo>
                <a:lnTo>
                  <a:pt x="114" y="20320"/>
                </a:lnTo>
                <a:lnTo>
                  <a:pt x="355" y="20320"/>
                </a:lnTo>
                <a:lnTo>
                  <a:pt x="520" y="21590"/>
                </a:lnTo>
                <a:lnTo>
                  <a:pt x="1206" y="21590"/>
                </a:lnTo>
                <a:lnTo>
                  <a:pt x="1371" y="22860"/>
                </a:lnTo>
                <a:lnTo>
                  <a:pt x="2324" y="22860"/>
                </a:lnTo>
                <a:lnTo>
                  <a:pt x="112610" y="68580"/>
                </a:lnTo>
                <a:lnTo>
                  <a:pt x="110248" y="82550"/>
                </a:lnTo>
                <a:lnTo>
                  <a:pt x="109842" y="92710"/>
                </a:lnTo>
                <a:lnTo>
                  <a:pt x="109867" y="96520"/>
                </a:lnTo>
                <a:lnTo>
                  <a:pt x="111099" y="109220"/>
                </a:lnTo>
                <a:lnTo>
                  <a:pt x="114300" y="121920"/>
                </a:lnTo>
                <a:lnTo>
                  <a:pt x="109677" y="135890"/>
                </a:lnTo>
                <a:lnTo>
                  <a:pt x="105905" y="149860"/>
                </a:lnTo>
                <a:lnTo>
                  <a:pt x="102997" y="163830"/>
                </a:lnTo>
                <a:lnTo>
                  <a:pt x="100952" y="177800"/>
                </a:lnTo>
                <a:lnTo>
                  <a:pt x="56476" y="177800"/>
                </a:lnTo>
                <a:lnTo>
                  <a:pt x="52552" y="179070"/>
                </a:lnTo>
                <a:lnTo>
                  <a:pt x="812" y="240030"/>
                </a:lnTo>
                <a:lnTo>
                  <a:pt x="558" y="241300"/>
                </a:lnTo>
                <a:lnTo>
                  <a:pt x="342" y="241300"/>
                </a:lnTo>
                <a:lnTo>
                  <a:pt x="165" y="242570"/>
                </a:lnTo>
                <a:lnTo>
                  <a:pt x="0" y="242570"/>
                </a:lnTo>
                <a:lnTo>
                  <a:pt x="0" y="276860"/>
                </a:lnTo>
                <a:lnTo>
                  <a:pt x="495" y="278130"/>
                </a:lnTo>
                <a:lnTo>
                  <a:pt x="2247" y="280670"/>
                </a:lnTo>
                <a:lnTo>
                  <a:pt x="222973" y="280670"/>
                </a:lnTo>
                <a:lnTo>
                  <a:pt x="225069" y="278130"/>
                </a:lnTo>
                <a:lnTo>
                  <a:pt x="225069" y="271780"/>
                </a:lnTo>
                <a:lnTo>
                  <a:pt x="225069" y="247650"/>
                </a:lnTo>
                <a:lnTo>
                  <a:pt x="225069" y="242570"/>
                </a:lnTo>
                <a:lnTo>
                  <a:pt x="224904" y="242570"/>
                </a:lnTo>
                <a:lnTo>
                  <a:pt x="224739" y="241300"/>
                </a:lnTo>
                <a:lnTo>
                  <a:pt x="224510" y="241300"/>
                </a:lnTo>
                <a:lnTo>
                  <a:pt x="224256" y="240030"/>
                </a:lnTo>
                <a:lnTo>
                  <a:pt x="223189" y="238760"/>
                </a:lnTo>
                <a:lnTo>
                  <a:pt x="215696" y="229933"/>
                </a:lnTo>
                <a:lnTo>
                  <a:pt x="215696" y="247650"/>
                </a:lnTo>
                <a:lnTo>
                  <a:pt x="215696" y="271780"/>
                </a:lnTo>
                <a:lnTo>
                  <a:pt x="9372" y="271780"/>
                </a:lnTo>
                <a:lnTo>
                  <a:pt x="9372" y="247650"/>
                </a:lnTo>
                <a:lnTo>
                  <a:pt x="215696" y="247650"/>
                </a:lnTo>
                <a:lnTo>
                  <a:pt x="215696" y="229933"/>
                </a:lnTo>
                <a:lnTo>
                  <a:pt x="210273" y="223545"/>
                </a:lnTo>
                <a:lnTo>
                  <a:pt x="210273" y="238760"/>
                </a:lnTo>
                <a:lnTo>
                  <a:pt x="14795" y="238760"/>
                </a:lnTo>
                <a:lnTo>
                  <a:pt x="57023" y="189230"/>
                </a:lnTo>
                <a:lnTo>
                  <a:pt x="57912" y="187960"/>
                </a:lnTo>
                <a:lnTo>
                  <a:pt x="59232" y="186690"/>
                </a:lnTo>
                <a:lnTo>
                  <a:pt x="99999" y="186690"/>
                </a:lnTo>
                <a:lnTo>
                  <a:pt x="99695" y="190500"/>
                </a:lnTo>
                <a:lnTo>
                  <a:pt x="99441" y="193040"/>
                </a:lnTo>
                <a:lnTo>
                  <a:pt x="99237" y="196850"/>
                </a:lnTo>
                <a:lnTo>
                  <a:pt x="98717" y="196926"/>
                </a:lnTo>
                <a:lnTo>
                  <a:pt x="98717" y="207010"/>
                </a:lnTo>
                <a:lnTo>
                  <a:pt x="98590" y="212090"/>
                </a:lnTo>
                <a:lnTo>
                  <a:pt x="98564" y="214630"/>
                </a:lnTo>
                <a:lnTo>
                  <a:pt x="86626" y="212090"/>
                </a:lnTo>
                <a:lnTo>
                  <a:pt x="81038" y="210820"/>
                </a:lnTo>
                <a:lnTo>
                  <a:pt x="86677" y="208280"/>
                </a:lnTo>
                <a:lnTo>
                  <a:pt x="92646" y="207010"/>
                </a:lnTo>
                <a:lnTo>
                  <a:pt x="98717" y="207010"/>
                </a:lnTo>
                <a:lnTo>
                  <a:pt x="98717" y="196926"/>
                </a:lnTo>
                <a:lnTo>
                  <a:pt x="89509" y="198120"/>
                </a:lnTo>
                <a:lnTo>
                  <a:pt x="80162" y="200660"/>
                </a:lnTo>
                <a:lnTo>
                  <a:pt x="73113" y="204470"/>
                </a:lnTo>
                <a:lnTo>
                  <a:pt x="70332" y="210820"/>
                </a:lnTo>
                <a:lnTo>
                  <a:pt x="73444" y="215900"/>
                </a:lnTo>
                <a:lnTo>
                  <a:pt x="81191" y="220980"/>
                </a:lnTo>
                <a:lnTo>
                  <a:pt x="101206" y="223520"/>
                </a:lnTo>
                <a:lnTo>
                  <a:pt x="101815" y="224790"/>
                </a:lnTo>
                <a:lnTo>
                  <a:pt x="117779" y="224790"/>
                </a:lnTo>
                <a:lnTo>
                  <a:pt x="128371" y="223520"/>
                </a:lnTo>
                <a:lnTo>
                  <a:pt x="140550" y="220980"/>
                </a:lnTo>
                <a:lnTo>
                  <a:pt x="150571" y="217170"/>
                </a:lnTo>
                <a:lnTo>
                  <a:pt x="152234" y="214630"/>
                </a:lnTo>
                <a:lnTo>
                  <a:pt x="154736" y="210820"/>
                </a:lnTo>
                <a:lnTo>
                  <a:pt x="152514" y="205740"/>
                </a:lnTo>
                <a:lnTo>
                  <a:pt x="151968" y="204470"/>
                </a:lnTo>
                <a:lnTo>
                  <a:pt x="144894" y="200660"/>
                </a:lnTo>
                <a:lnTo>
                  <a:pt x="144056" y="200444"/>
                </a:lnTo>
                <a:lnTo>
                  <a:pt x="144056" y="210820"/>
                </a:lnTo>
                <a:lnTo>
                  <a:pt x="137033" y="213360"/>
                </a:lnTo>
                <a:lnTo>
                  <a:pt x="129603" y="214630"/>
                </a:lnTo>
                <a:lnTo>
                  <a:pt x="122085" y="214630"/>
                </a:lnTo>
                <a:lnTo>
                  <a:pt x="122288" y="212090"/>
                </a:lnTo>
                <a:lnTo>
                  <a:pt x="122669" y="209550"/>
                </a:lnTo>
                <a:lnTo>
                  <a:pt x="123190" y="205740"/>
                </a:lnTo>
                <a:lnTo>
                  <a:pt x="130340" y="205740"/>
                </a:lnTo>
                <a:lnTo>
                  <a:pt x="137388" y="208280"/>
                </a:lnTo>
                <a:lnTo>
                  <a:pt x="144056" y="210820"/>
                </a:lnTo>
                <a:lnTo>
                  <a:pt x="144056" y="200444"/>
                </a:lnTo>
                <a:lnTo>
                  <a:pt x="135407" y="198120"/>
                </a:lnTo>
                <a:lnTo>
                  <a:pt x="125361" y="196850"/>
                </a:lnTo>
                <a:lnTo>
                  <a:pt x="126339" y="193040"/>
                </a:lnTo>
                <a:lnTo>
                  <a:pt x="127482" y="190500"/>
                </a:lnTo>
                <a:lnTo>
                  <a:pt x="128803" y="186690"/>
                </a:lnTo>
                <a:lnTo>
                  <a:pt x="165811" y="186690"/>
                </a:lnTo>
                <a:lnTo>
                  <a:pt x="167132" y="187960"/>
                </a:lnTo>
                <a:lnTo>
                  <a:pt x="210273" y="238760"/>
                </a:lnTo>
                <a:lnTo>
                  <a:pt x="210273" y="223545"/>
                </a:lnTo>
                <a:lnTo>
                  <a:pt x="178993" y="186690"/>
                </a:lnTo>
                <a:lnTo>
                  <a:pt x="172529" y="179070"/>
                </a:lnTo>
                <a:lnTo>
                  <a:pt x="168592" y="177800"/>
                </a:lnTo>
                <a:lnTo>
                  <a:pt x="133083" y="177800"/>
                </a:lnTo>
                <a:lnTo>
                  <a:pt x="136410" y="171450"/>
                </a:lnTo>
                <a:lnTo>
                  <a:pt x="140017" y="165100"/>
                </a:lnTo>
                <a:lnTo>
                  <a:pt x="143903" y="160020"/>
                </a:lnTo>
                <a:lnTo>
                  <a:pt x="148043" y="153670"/>
                </a:lnTo>
                <a:lnTo>
                  <a:pt x="148983" y="153670"/>
                </a:lnTo>
                <a:lnTo>
                  <a:pt x="150012" y="154940"/>
                </a:lnTo>
                <a:lnTo>
                  <a:pt x="151079" y="154940"/>
                </a:lnTo>
                <a:lnTo>
                  <a:pt x="172554" y="156210"/>
                </a:lnTo>
                <a:lnTo>
                  <a:pt x="174498" y="160020"/>
                </a:lnTo>
                <a:lnTo>
                  <a:pt x="177914" y="162560"/>
                </a:lnTo>
                <a:lnTo>
                  <a:pt x="183057" y="162560"/>
                </a:lnTo>
                <a:lnTo>
                  <a:pt x="183146" y="163830"/>
                </a:lnTo>
                <a:lnTo>
                  <a:pt x="214274" y="163830"/>
                </a:lnTo>
                <a:lnTo>
                  <a:pt x="217208" y="162560"/>
                </a:lnTo>
                <a:lnTo>
                  <a:pt x="219773" y="161290"/>
                </a:lnTo>
                <a:lnTo>
                  <a:pt x="227114" y="161290"/>
                </a:lnTo>
                <a:lnTo>
                  <a:pt x="242658" y="157480"/>
                </a:lnTo>
                <a:lnTo>
                  <a:pt x="248983" y="152400"/>
                </a:lnTo>
                <a:lnTo>
                  <a:pt x="256895" y="146050"/>
                </a:lnTo>
                <a:lnTo>
                  <a:pt x="268732" y="129540"/>
                </a:lnTo>
                <a:lnTo>
                  <a:pt x="277088" y="109220"/>
                </a:lnTo>
                <a:lnTo>
                  <a:pt x="280644" y="8890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5565457" y="5704332"/>
            <a:ext cx="881380" cy="357505"/>
            <a:chOff x="5565457" y="5704332"/>
            <a:chExt cx="881380" cy="357505"/>
          </a:xfrm>
        </p:grpSpPr>
        <p:sp>
          <p:nvSpPr>
            <p:cNvPr id="50" name="object 50"/>
            <p:cNvSpPr/>
            <p:nvPr/>
          </p:nvSpPr>
          <p:spPr>
            <a:xfrm>
              <a:off x="5570220" y="5704332"/>
              <a:ext cx="0" cy="357505"/>
            </a:xfrm>
            <a:custGeom>
              <a:avLst/>
              <a:gdLst/>
              <a:ahLst/>
              <a:cxnLst/>
              <a:rect l="l" t="t" r="r" b="b"/>
              <a:pathLst>
                <a:path h="357504">
                  <a:moveTo>
                    <a:pt x="0" y="0"/>
                  </a:moveTo>
                  <a:lnTo>
                    <a:pt x="0" y="357416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30418" y="5729478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0" y="154686"/>
                  </a:moveTo>
                  <a:lnTo>
                    <a:pt x="154686" y="0"/>
                  </a:lnTo>
                  <a:lnTo>
                    <a:pt x="309372" y="154686"/>
                  </a:lnTo>
                  <a:lnTo>
                    <a:pt x="154686" y="309372"/>
                  </a:lnTo>
                  <a:lnTo>
                    <a:pt x="0" y="154686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15584" y="5722620"/>
              <a:ext cx="631190" cy="323215"/>
            </a:xfrm>
            <a:custGeom>
              <a:avLst/>
              <a:gdLst/>
              <a:ahLst/>
              <a:cxnLst/>
              <a:rect l="l" t="t" r="r" b="b"/>
              <a:pathLst>
                <a:path w="631189" h="323214">
                  <a:moveTo>
                    <a:pt x="630936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630936" y="323088"/>
                  </a:lnTo>
                  <a:lnTo>
                    <a:pt x="630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820625" y="5649843"/>
            <a:ext cx="254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17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20625" y="5838819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78319" y="6260358"/>
            <a:ext cx="3096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ahoma"/>
                <a:cs typeface="Tahoma"/>
              </a:rPr>
              <a:t>получение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лицензии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на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недропользование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83070" y="6238277"/>
            <a:ext cx="281940" cy="279400"/>
          </a:xfrm>
          <a:custGeom>
            <a:avLst/>
            <a:gdLst/>
            <a:ahLst/>
            <a:cxnLst/>
            <a:rect l="l" t="t" r="r" b="b"/>
            <a:pathLst>
              <a:path w="281940" h="279400">
                <a:moveTo>
                  <a:pt x="28130" y="235331"/>
                </a:moveTo>
                <a:lnTo>
                  <a:pt x="26035" y="233235"/>
                </a:lnTo>
                <a:lnTo>
                  <a:pt x="20853" y="233235"/>
                </a:lnTo>
                <a:lnTo>
                  <a:pt x="18757" y="235331"/>
                </a:lnTo>
                <a:lnTo>
                  <a:pt x="18757" y="240474"/>
                </a:lnTo>
                <a:lnTo>
                  <a:pt x="20853" y="242570"/>
                </a:lnTo>
                <a:lnTo>
                  <a:pt x="26035" y="242570"/>
                </a:lnTo>
                <a:lnTo>
                  <a:pt x="28130" y="240474"/>
                </a:lnTo>
                <a:lnTo>
                  <a:pt x="28130" y="237896"/>
                </a:lnTo>
                <a:lnTo>
                  <a:pt x="28130" y="235331"/>
                </a:lnTo>
                <a:close/>
              </a:path>
              <a:path w="281940" h="279400">
                <a:moveTo>
                  <a:pt x="51574" y="235331"/>
                </a:moveTo>
                <a:lnTo>
                  <a:pt x="49479" y="233235"/>
                </a:lnTo>
                <a:lnTo>
                  <a:pt x="44297" y="233235"/>
                </a:lnTo>
                <a:lnTo>
                  <a:pt x="42202" y="235331"/>
                </a:lnTo>
                <a:lnTo>
                  <a:pt x="42202" y="240474"/>
                </a:lnTo>
                <a:lnTo>
                  <a:pt x="44297" y="242570"/>
                </a:lnTo>
                <a:lnTo>
                  <a:pt x="49479" y="242570"/>
                </a:lnTo>
                <a:lnTo>
                  <a:pt x="51574" y="240474"/>
                </a:lnTo>
                <a:lnTo>
                  <a:pt x="51574" y="237896"/>
                </a:lnTo>
                <a:lnTo>
                  <a:pt x="51574" y="235331"/>
                </a:lnTo>
                <a:close/>
              </a:path>
              <a:path w="281940" h="279400">
                <a:moveTo>
                  <a:pt x="75018" y="235331"/>
                </a:moveTo>
                <a:lnTo>
                  <a:pt x="72923" y="233235"/>
                </a:lnTo>
                <a:lnTo>
                  <a:pt x="67741" y="233235"/>
                </a:lnTo>
                <a:lnTo>
                  <a:pt x="65646" y="235331"/>
                </a:lnTo>
                <a:lnTo>
                  <a:pt x="65646" y="240474"/>
                </a:lnTo>
                <a:lnTo>
                  <a:pt x="67741" y="242570"/>
                </a:lnTo>
                <a:lnTo>
                  <a:pt x="72923" y="242570"/>
                </a:lnTo>
                <a:lnTo>
                  <a:pt x="75018" y="240474"/>
                </a:lnTo>
                <a:lnTo>
                  <a:pt x="75018" y="237896"/>
                </a:lnTo>
                <a:lnTo>
                  <a:pt x="75018" y="235331"/>
                </a:lnTo>
                <a:close/>
              </a:path>
              <a:path w="281940" h="279400">
                <a:moveTo>
                  <a:pt x="98463" y="230657"/>
                </a:moveTo>
                <a:lnTo>
                  <a:pt x="96367" y="228574"/>
                </a:lnTo>
                <a:lnTo>
                  <a:pt x="91186" y="228574"/>
                </a:lnTo>
                <a:lnTo>
                  <a:pt x="89090" y="230657"/>
                </a:lnTo>
                <a:lnTo>
                  <a:pt x="89090" y="235813"/>
                </a:lnTo>
                <a:lnTo>
                  <a:pt x="91186" y="237896"/>
                </a:lnTo>
                <a:lnTo>
                  <a:pt x="96367" y="237896"/>
                </a:lnTo>
                <a:lnTo>
                  <a:pt x="98463" y="235813"/>
                </a:lnTo>
                <a:lnTo>
                  <a:pt x="98463" y="233235"/>
                </a:lnTo>
                <a:lnTo>
                  <a:pt x="98463" y="230657"/>
                </a:lnTo>
                <a:close/>
              </a:path>
              <a:path w="281940" h="279400">
                <a:moveTo>
                  <a:pt x="117221" y="221335"/>
                </a:moveTo>
                <a:lnTo>
                  <a:pt x="115125" y="219240"/>
                </a:lnTo>
                <a:lnTo>
                  <a:pt x="109943" y="219240"/>
                </a:lnTo>
                <a:lnTo>
                  <a:pt x="107848" y="221335"/>
                </a:lnTo>
                <a:lnTo>
                  <a:pt x="107848" y="226479"/>
                </a:lnTo>
                <a:lnTo>
                  <a:pt x="109943" y="228574"/>
                </a:lnTo>
                <a:lnTo>
                  <a:pt x="115125" y="228574"/>
                </a:lnTo>
                <a:lnTo>
                  <a:pt x="117221" y="226479"/>
                </a:lnTo>
                <a:lnTo>
                  <a:pt x="117221" y="223901"/>
                </a:lnTo>
                <a:lnTo>
                  <a:pt x="117221" y="221335"/>
                </a:lnTo>
                <a:close/>
              </a:path>
              <a:path w="281940" h="279400">
                <a:moveTo>
                  <a:pt x="135978" y="212001"/>
                </a:moveTo>
                <a:lnTo>
                  <a:pt x="133883" y="209918"/>
                </a:lnTo>
                <a:lnTo>
                  <a:pt x="128701" y="209918"/>
                </a:lnTo>
                <a:lnTo>
                  <a:pt x="126606" y="212001"/>
                </a:lnTo>
                <a:lnTo>
                  <a:pt x="126606" y="217157"/>
                </a:lnTo>
                <a:lnTo>
                  <a:pt x="128701" y="219240"/>
                </a:lnTo>
                <a:lnTo>
                  <a:pt x="133883" y="219240"/>
                </a:lnTo>
                <a:lnTo>
                  <a:pt x="135978" y="217157"/>
                </a:lnTo>
                <a:lnTo>
                  <a:pt x="135978" y="214579"/>
                </a:lnTo>
                <a:lnTo>
                  <a:pt x="135978" y="212001"/>
                </a:lnTo>
                <a:close/>
              </a:path>
              <a:path w="281940" h="279400">
                <a:moveTo>
                  <a:pt x="154736" y="202679"/>
                </a:moveTo>
                <a:lnTo>
                  <a:pt x="152641" y="200583"/>
                </a:lnTo>
                <a:lnTo>
                  <a:pt x="147459" y="200583"/>
                </a:lnTo>
                <a:lnTo>
                  <a:pt x="145364" y="202679"/>
                </a:lnTo>
                <a:lnTo>
                  <a:pt x="145364" y="207822"/>
                </a:lnTo>
                <a:lnTo>
                  <a:pt x="147459" y="209918"/>
                </a:lnTo>
                <a:lnTo>
                  <a:pt x="152641" y="209918"/>
                </a:lnTo>
                <a:lnTo>
                  <a:pt x="154736" y="207822"/>
                </a:lnTo>
                <a:lnTo>
                  <a:pt x="154736" y="205244"/>
                </a:lnTo>
                <a:lnTo>
                  <a:pt x="154736" y="202679"/>
                </a:lnTo>
                <a:close/>
              </a:path>
              <a:path w="281940" h="279400">
                <a:moveTo>
                  <a:pt x="168808" y="188683"/>
                </a:moveTo>
                <a:lnTo>
                  <a:pt x="166700" y="186588"/>
                </a:lnTo>
                <a:lnTo>
                  <a:pt x="161531" y="186588"/>
                </a:lnTo>
                <a:lnTo>
                  <a:pt x="159423" y="188683"/>
                </a:lnTo>
                <a:lnTo>
                  <a:pt x="159423" y="193827"/>
                </a:lnTo>
                <a:lnTo>
                  <a:pt x="161531" y="195922"/>
                </a:lnTo>
                <a:lnTo>
                  <a:pt x="166700" y="195922"/>
                </a:lnTo>
                <a:lnTo>
                  <a:pt x="168808" y="193827"/>
                </a:lnTo>
                <a:lnTo>
                  <a:pt x="168808" y="191249"/>
                </a:lnTo>
                <a:lnTo>
                  <a:pt x="168808" y="188683"/>
                </a:lnTo>
                <a:close/>
              </a:path>
              <a:path w="281940" h="279400">
                <a:moveTo>
                  <a:pt x="173494" y="207327"/>
                </a:moveTo>
                <a:lnTo>
                  <a:pt x="171399" y="205244"/>
                </a:lnTo>
                <a:lnTo>
                  <a:pt x="166217" y="205244"/>
                </a:lnTo>
                <a:lnTo>
                  <a:pt x="164109" y="207327"/>
                </a:lnTo>
                <a:lnTo>
                  <a:pt x="164109" y="212483"/>
                </a:lnTo>
                <a:lnTo>
                  <a:pt x="166217" y="214566"/>
                </a:lnTo>
                <a:lnTo>
                  <a:pt x="171399" y="214566"/>
                </a:lnTo>
                <a:lnTo>
                  <a:pt x="173494" y="212483"/>
                </a:lnTo>
                <a:lnTo>
                  <a:pt x="173494" y="209905"/>
                </a:lnTo>
                <a:lnTo>
                  <a:pt x="173494" y="207327"/>
                </a:lnTo>
                <a:close/>
              </a:path>
              <a:path w="281940" h="279400">
                <a:moveTo>
                  <a:pt x="187566" y="258635"/>
                </a:moveTo>
                <a:lnTo>
                  <a:pt x="185458" y="256552"/>
                </a:lnTo>
                <a:lnTo>
                  <a:pt x="180289" y="256552"/>
                </a:lnTo>
                <a:lnTo>
                  <a:pt x="178181" y="258635"/>
                </a:lnTo>
                <a:lnTo>
                  <a:pt x="178181" y="263791"/>
                </a:lnTo>
                <a:lnTo>
                  <a:pt x="180289" y="265874"/>
                </a:lnTo>
                <a:lnTo>
                  <a:pt x="185458" y="265874"/>
                </a:lnTo>
                <a:lnTo>
                  <a:pt x="187566" y="263791"/>
                </a:lnTo>
                <a:lnTo>
                  <a:pt x="187566" y="261213"/>
                </a:lnTo>
                <a:lnTo>
                  <a:pt x="187566" y="258635"/>
                </a:lnTo>
                <a:close/>
              </a:path>
              <a:path w="281940" h="279400">
                <a:moveTo>
                  <a:pt x="187566" y="184010"/>
                </a:moveTo>
                <a:lnTo>
                  <a:pt x="185458" y="181927"/>
                </a:lnTo>
                <a:lnTo>
                  <a:pt x="180289" y="181927"/>
                </a:lnTo>
                <a:lnTo>
                  <a:pt x="178181" y="184010"/>
                </a:lnTo>
                <a:lnTo>
                  <a:pt x="178181" y="189166"/>
                </a:lnTo>
                <a:lnTo>
                  <a:pt x="180289" y="191249"/>
                </a:lnTo>
                <a:lnTo>
                  <a:pt x="185458" y="191249"/>
                </a:lnTo>
                <a:lnTo>
                  <a:pt x="187566" y="189166"/>
                </a:lnTo>
                <a:lnTo>
                  <a:pt x="187566" y="186588"/>
                </a:lnTo>
                <a:lnTo>
                  <a:pt x="187566" y="184010"/>
                </a:lnTo>
                <a:close/>
              </a:path>
              <a:path w="281940" h="279400">
                <a:moveTo>
                  <a:pt x="192252" y="216662"/>
                </a:moveTo>
                <a:lnTo>
                  <a:pt x="190144" y="214579"/>
                </a:lnTo>
                <a:lnTo>
                  <a:pt x="184975" y="214579"/>
                </a:lnTo>
                <a:lnTo>
                  <a:pt x="182867" y="216662"/>
                </a:lnTo>
                <a:lnTo>
                  <a:pt x="182867" y="221818"/>
                </a:lnTo>
                <a:lnTo>
                  <a:pt x="184975" y="223901"/>
                </a:lnTo>
                <a:lnTo>
                  <a:pt x="190144" y="223901"/>
                </a:lnTo>
                <a:lnTo>
                  <a:pt x="192252" y="221818"/>
                </a:lnTo>
                <a:lnTo>
                  <a:pt x="192252" y="219240"/>
                </a:lnTo>
                <a:lnTo>
                  <a:pt x="192252" y="216662"/>
                </a:lnTo>
                <a:close/>
              </a:path>
              <a:path w="281940" h="279400">
                <a:moveTo>
                  <a:pt x="192252" y="198005"/>
                </a:moveTo>
                <a:lnTo>
                  <a:pt x="190144" y="195910"/>
                </a:lnTo>
                <a:lnTo>
                  <a:pt x="184975" y="195910"/>
                </a:lnTo>
                <a:lnTo>
                  <a:pt x="182867" y="198005"/>
                </a:lnTo>
                <a:lnTo>
                  <a:pt x="182867" y="203149"/>
                </a:lnTo>
                <a:lnTo>
                  <a:pt x="184975" y="205244"/>
                </a:lnTo>
                <a:lnTo>
                  <a:pt x="190144" y="205244"/>
                </a:lnTo>
                <a:lnTo>
                  <a:pt x="192252" y="203149"/>
                </a:lnTo>
                <a:lnTo>
                  <a:pt x="192252" y="200571"/>
                </a:lnTo>
                <a:lnTo>
                  <a:pt x="192252" y="198005"/>
                </a:lnTo>
                <a:close/>
              </a:path>
              <a:path w="281940" h="279400">
                <a:moveTo>
                  <a:pt x="201625" y="244652"/>
                </a:moveTo>
                <a:lnTo>
                  <a:pt x="199529" y="242557"/>
                </a:lnTo>
                <a:lnTo>
                  <a:pt x="194348" y="242557"/>
                </a:lnTo>
                <a:lnTo>
                  <a:pt x="192252" y="244652"/>
                </a:lnTo>
                <a:lnTo>
                  <a:pt x="192252" y="249796"/>
                </a:lnTo>
                <a:lnTo>
                  <a:pt x="194348" y="251891"/>
                </a:lnTo>
                <a:lnTo>
                  <a:pt x="199529" y="251891"/>
                </a:lnTo>
                <a:lnTo>
                  <a:pt x="201625" y="249796"/>
                </a:lnTo>
                <a:lnTo>
                  <a:pt x="201625" y="247218"/>
                </a:lnTo>
                <a:lnTo>
                  <a:pt x="201625" y="244652"/>
                </a:lnTo>
                <a:close/>
              </a:path>
              <a:path w="281940" h="279400">
                <a:moveTo>
                  <a:pt x="206311" y="258635"/>
                </a:moveTo>
                <a:lnTo>
                  <a:pt x="204216" y="256552"/>
                </a:lnTo>
                <a:lnTo>
                  <a:pt x="199034" y="256552"/>
                </a:lnTo>
                <a:lnTo>
                  <a:pt x="196938" y="258635"/>
                </a:lnTo>
                <a:lnTo>
                  <a:pt x="196938" y="263791"/>
                </a:lnTo>
                <a:lnTo>
                  <a:pt x="199034" y="265874"/>
                </a:lnTo>
                <a:lnTo>
                  <a:pt x="204216" y="265874"/>
                </a:lnTo>
                <a:lnTo>
                  <a:pt x="206311" y="263791"/>
                </a:lnTo>
                <a:lnTo>
                  <a:pt x="206311" y="261213"/>
                </a:lnTo>
                <a:lnTo>
                  <a:pt x="206311" y="258635"/>
                </a:lnTo>
                <a:close/>
              </a:path>
              <a:path w="281940" h="279400">
                <a:moveTo>
                  <a:pt x="206311" y="230657"/>
                </a:moveTo>
                <a:lnTo>
                  <a:pt x="204216" y="228561"/>
                </a:lnTo>
                <a:lnTo>
                  <a:pt x="199034" y="228561"/>
                </a:lnTo>
                <a:lnTo>
                  <a:pt x="196938" y="230657"/>
                </a:lnTo>
                <a:lnTo>
                  <a:pt x="196938" y="235800"/>
                </a:lnTo>
                <a:lnTo>
                  <a:pt x="199034" y="237896"/>
                </a:lnTo>
                <a:lnTo>
                  <a:pt x="204216" y="237896"/>
                </a:lnTo>
                <a:lnTo>
                  <a:pt x="206311" y="235800"/>
                </a:lnTo>
                <a:lnTo>
                  <a:pt x="206311" y="233235"/>
                </a:lnTo>
                <a:lnTo>
                  <a:pt x="206311" y="230657"/>
                </a:lnTo>
                <a:close/>
              </a:path>
              <a:path w="281940" h="279400">
                <a:moveTo>
                  <a:pt x="206311" y="184010"/>
                </a:moveTo>
                <a:lnTo>
                  <a:pt x="204216" y="181914"/>
                </a:lnTo>
                <a:lnTo>
                  <a:pt x="199034" y="181914"/>
                </a:lnTo>
                <a:lnTo>
                  <a:pt x="196938" y="184010"/>
                </a:lnTo>
                <a:lnTo>
                  <a:pt x="196938" y="189153"/>
                </a:lnTo>
                <a:lnTo>
                  <a:pt x="199034" y="191249"/>
                </a:lnTo>
                <a:lnTo>
                  <a:pt x="204216" y="191249"/>
                </a:lnTo>
                <a:lnTo>
                  <a:pt x="206311" y="189153"/>
                </a:lnTo>
                <a:lnTo>
                  <a:pt x="206311" y="186588"/>
                </a:lnTo>
                <a:lnTo>
                  <a:pt x="206311" y="184010"/>
                </a:lnTo>
                <a:close/>
              </a:path>
              <a:path w="281940" h="279400">
                <a:moveTo>
                  <a:pt x="211010" y="212001"/>
                </a:moveTo>
                <a:lnTo>
                  <a:pt x="208902" y="209905"/>
                </a:lnTo>
                <a:lnTo>
                  <a:pt x="203733" y="209905"/>
                </a:lnTo>
                <a:lnTo>
                  <a:pt x="201625" y="212001"/>
                </a:lnTo>
                <a:lnTo>
                  <a:pt x="201625" y="217144"/>
                </a:lnTo>
                <a:lnTo>
                  <a:pt x="203733" y="219240"/>
                </a:lnTo>
                <a:lnTo>
                  <a:pt x="208902" y="219240"/>
                </a:lnTo>
                <a:lnTo>
                  <a:pt x="211010" y="217144"/>
                </a:lnTo>
                <a:lnTo>
                  <a:pt x="211010" y="214579"/>
                </a:lnTo>
                <a:lnTo>
                  <a:pt x="211010" y="212001"/>
                </a:lnTo>
                <a:close/>
              </a:path>
              <a:path w="281940" h="279400">
                <a:moveTo>
                  <a:pt x="215696" y="198005"/>
                </a:moveTo>
                <a:lnTo>
                  <a:pt x="213601" y="195922"/>
                </a:lnTo>
                <a:lnTo>
                  <a:pt x="208419" y="195922"/>
                </a:lnTo>
                <a:lnTo>
                  <a:pt x="206311" y="198005"/>
                </a:lnTo>
                <a:lnTo>
                  <a:pt x="206311" y="203161"/>
                </a:lnTo>
                <a:lnTo>
                  <a:pt x="208419" y="205244"/>
                </a:lnTo>
                <a:lnTo>
                  <a:pt x="213601" y="205244"/>
                </a:lnTo>
                <a:lnTo>
                  <a:pt x="215696" y="203161"/>
                </a:lnTo>
                <a:lnTo>
                  <a:pt x="215696" y="200583"/>
                </a:lnTo>
                <a:lnTo>
                  <a:pt x="215696" y="198005"/>
                </a:lnTo>
                <a:close/>
              </a:path>
              <a:path w="281940" h="279400">
                <a:moveTo>
                  <a:pt x="220383" y="244652"/>
                </a:moveTo>
                <a:lnTo>
                  <a:pt x="218287" y="242557"/>
                </a:lnTo>
                <a:lnTo>
                  <a:pt x="213106" y="242557"/>
                </a:lnTo>
                <a:lnTo>
                  <a:pt x="211010" y="244652"/>
                </a:lnTo>
                <a:lnTo>
                  <a:pt x="211010" y="249796"/>
                </a:lnTo>
                <a:lnTo>
                  <a:pt x="213106" y="251891"/>
                </a:lnTo>
                <a:lnTo>
                  <a:pt x="218287" y="251891"/>
                </a:lnTo>
                <a:lnTo>
                  <a:pt x="220383" y="249796"/>
                </a:lnTo>
                <a:lnTo>
                  <a:pt x="220383" y="247218"/>
                </a:lnTo>
                <a:lnTo>
                  <a:pt x="220383" y="244652"/>
                </a:lnTo>
                <a:close/>
              </a:path>
              <a:path w="281940" h="279400">
                <a:moveTo>
                  <a:pt x="225069" y="258635"/>
                </a:moveTo>
                <a:lnTo>
                  <a:pt x="222973" y="256552"/>
                </a:lnTo>
                <a:lnTo>
                  <a:pt x="217792" y="256552"/>
                </a:lnTo>
                <a:lnTo>
                  <a:pt x="215696" y="258635"/>
                </a:lnTo>
                <a:lnTo>
                  <a:pt x="215696" y="263791"/>
                </a:lnTo>
                <a:lnTo>
                  <a:pt x="217792" y="265874"/>
                </a:lnTo>
                <a:lnTo>
                  <a:pt x="222973" y="265874"/>
                </a:lnTo>
                <a:lnTo>
                  <a:pt x="225069" y="263791"/>
                </a:lnTo>
                <a:lnTo>
                  <a:pt x="225069" y="261213"/>
                </a:lnTo>
                <a:lnTo>
                  <a:pt x="225069" y="258635"/>
                </a:lnTo>
                <a:close/>
              </a:path>
              <a:path w="281940" h="279400">
                <a:moveTo>
                  <a:pt x="225069" y="184010"/>
                </a:moveTo>
                <a:lnTo>
                  <a:pt x="222973" y="181927"/>
                </a:lnTo>
                <a:lnTo>
                  <a:pt x="217792" y="181927"/>
                </a:lnTo>
                <a:lnTo>
                  <a:pt x="215696" y="184010"/>
                </a:lnTo>
                <a:lnTo>
                  <a:pt x="215696" y="189166"/>
                </a:lnTo>
                <a:lnTo>
                  <a:pt x="217792" y="191249"/>
                </a:lnTo>
                <a:lnTo>
                  <a:pt x="222973" y="191249"/>
                </a:lnTo>
                <a:lnTo>
                  <a:pt x="225069" y="189166"/>
                </a:lnTo>
                <a:lnTo>
                  <a:pt x="225069" y="186588"/>
                </a:lnTo>
                <a:lnTo>
                  <a:pt x="225069" y="184010"/>
                </a:lnTo>
                <a:close/>
              </a:path>
              <a:path w="281940" h="279400">
                <a:moveTo>
                  <a:pt x="234454" y="198005"/>
                </a:moveTo>
                <a:lnTo>
                  <a:pt x="232346" y="195922"/>
                </a:lnTo>
                <a:lnTo>
                  <a:pt x="227177" y="195922"/>
                </a:lnTo>
                <a:lnTo>
                  <a:pt x="225069" y="198005"/>
                </a:lnTo>
                <a:lnTo>
                  <a:pt x="225069" y="203161"/>
                </a:lnTo>
                <a:lnTo>
                  <a:pt x="227177" y="205244"/>
                </a:lnTo>
                <a:lnTo>
                  <a:pt x="232346" y="205244"/>
                </a:lnTo>
                <a:lnTo>
                  <a:pt x="234454" y="203161"/>
                </a:lnTo>
                <a:lnTo>
                  <a:pt x="234454" y="200583"/>
                </a:lnTo>
                <a:lnTo>
                  <a:pt x="234454" y="198005"/>
                </a:lnTo>
                <a:close/>
              </a:path>
              <a:path w="281940" h="279400">
                <a:moveTo>
                  <a:pt x="243827" y="258635"/>
                </a:moveTo>
                <a:lnTo>
                  <a:pt x="241731" y="256552"/>
                </a:lnTo>
                <a:lnTo>
                  <a:pt x="236550" y="256552"/>
                </a:lnTo>
                <a:lnTo>
                  <a:pt x="234454" y="258635"/>
                </a:lnTo>
                <a:lnTo>
                  <a:pt x="234454" y="263791"/>
                </a:lnTo>
                <a:lnTo>
                  <a:pt x="236550" y="265874"/>
                </a:lnTo>
                <a:lnTo>
                  <a:pt x="241731" y="265874"/>
                </a:lnTo>
                <a:lnTo>
                  <a:pt x="243827" y="263791"/>
                </a:lnTo>
                <a:lnTo>
                  <a:pt x="243827" y="261213"/>
                </a:lnTo>
                <a:lnTo>
                  <a:pt x="243827" y="258635"/>
                </a:lnTo>
                <a:close/>
              </a:path>
              <a:path w="281940" h="279400">
                <a:moveTo>
                  <a:pt x="243827" y="188671"/>
                </a:moveTo>
                <a:lnTo>
                  <a:pt x="241731" y="186588"/>
                </a:lnTo>
                <a:lnTo>
                  <a:pt x="236550" y="186588"/>
                </a:lnTo>
                <a:lnTo>
                  <a:pt x="234454" y="188671"/>
                </a:lnTo>
                <a:lnTo>
                  <a:pt x="234454" y="193827"/>
                </a:lnTo>
                <a:lnTo>
                  <a:pt x="236550" y="195910"/>
                </a:lnTo>
                <a:lnTo>
                  <a:pt x="241731" y="195910"/>
                </a:lnTo>
                <a:lnTo>
                  <a:pt x="243827" y="193827"/>
                </a:lnTo>
                <a:lnTo>
                  <a:pt x="243827" y="191249"/>
                </a:lnTo>
                <a:lnTo>
                  <a:pt x="243827" y="188671"/>
                </a:lnTo>
                <a:close/>
              </a:path>
              <a:path w="281940" h="279400">
                <a:moveTo>
                  <a:pt x="257898" y="198005"/>
                </a:moveTo>
                <a:lnTo>
                  <a:pt x="255790" y="195922"/>
                </a:lnTo>
                <a:lnTo>
                  <a:pt x="250621" y="195922"/>
                </a:lnTo>
                <a:lnTo>
                  <a:pt x="248513" y="198005"/>
                </a:lnTo>
                <a:lnTo>
                  <a:pt x="248513" y="203161"/>
                </a:lnTo>
                <a:lnTo>
                  <a:pt x="250621" y="205244"/>
                </a:lnTo>
                <a:lnTo>
                  <a:pt x="255790" y="205244"/>
                </a:lnTo>
                <a:lnTo>
                  <a:pt x="257898" y="203161"/>
                </a:lnTo>
                <a:lnTo>
                  <a:pt x="257898" y="200583"/>
                </a:lnTo>
                <a:lnTo>
                  <a:pt x="257898" y="198005"/>
                </a:lnTo>
                <a:close/>
              </a:path>
              <a:path w="281940" h="279400">
                <a:moveTo>
                  <a:pt x="262585" y="258635"/>
                </a:moveTo>
                <a:lnTo>
                  <a:pt x="260489" y="256552"/>
                </a:lnTo>
                <a:lnTo>
                  <a:pt x="255308" y="256552"/>
                </a:lnTo>
                <a:lnTo>
                  <a:pt x="253212" y="258635"/>
                </a:lnTo>
                <a:lnTo>
                  <a:pt x="253212" y="263791"/>
                </a:lnTo>
                <a:lnTo>
                  <a:pt x="255308" y="265874"/>
                </a:lnTo>
                <a:lnTo>
                  <a:pt x="260489" y="265874"/>
                </a:lnTo>
                <a:lnTo>
                  <a:pt x="262585" y="263791"/>
                </a:lnTo>
                <a:lnTo>
                  <a:pt x="262585" y="261213"/>
                </a:lnTo>
                <a:lnTo>
                  <a:pt x="262585" y="258635"/>
                </a:lnTo>
                <a:close/>
              </a:path>
              <a:path w="281940" h="279400">
                <a:moveTo>
                  <a:pt x="281343" y="5080"/>
                </a:moveTo>
                <a:lnTo>
                  <a:pt x="275043" y="0"/>
                </a:lnTo>
                <a:lnTo>
                  <a:pt x="271970" y="0"/>
                </a:lnTo>
                <a:lnTo>
                  <a:pt x="271970" y="10160"/>
                </a:lnTo>
                <a:lnTo>
                  <a:pt x="271970" y="34290"/>
                </a:lnTo>
                <a:lnTo>
                  <a:pt x="271970" y="243840"/>
                </a:lnTo>
                <a:lnTo>
                  <a:pt x="253619" y="237490"/>
                </a:lnTo>
                <a:lnTo>
                  <a:pt x="239458" y="232410"/>
                </a:lnTo>
                <a:lnTo>
                  <a:pt x="229908" y="226060"/>
                </a:lnTo>
                <a:lnTo>
                  <a:pt x="225348" y="222250"/>
                </a:lnTo>
                <a:lnTo>
                  <a:pt x="227507" y="222250"/>
                </a:lnTo>
                <a:lnTo>
                  <a:pt x="233032" y="220980"/>
                </a:lnTo>
                <a:lnTo>
                  <a:pt x="254520" y="220980"/>
                </a:lnTo>
                <a:lnTo>
                  <a:pt x="271970" y="223520"/>
                </a:lnTo>
                <a:lnTo>
                  <a:pt x="271970" y="214630"/>
                </a:lnTo>
                <a:lnTo>
                  <a:pt x="256578" y="212090"/>
                </a:lnTo>
                <a:lnTo>
                  <a:pt x="243586" y="210820"/>
                </a:lnTo>
                <a:lnTo>
                  <a:pt x="233032" y="210820"/>
                </a:lnTo>
                <a:lnTo>
                  <a:pt x="224980" y="212090"/>
                </a:lnTo>
                <a:lnTo>
                  <a:pt x="216763" y="214630"/>
                </a:lnTo>
                <a:lnTo>
                  <a:pt x="215633" y="219710"/>
                </a:lnTo>
                <a:lnTo>
                  <a:pt x="215684" y="222250"/>
                </a:lnTo>
                <a:lnTo>
                  <a:pt x="221259" y="231140"/>
                </a:lnTo>
                <a:lnTo>
                  <a:pt x="235026" y="240030"/>
                </a:lnTo>
                <a:lnTo>
                  <a:pt x="253199" y="247650"/>
                </a:lnTo>
                <a:lnTo>
                  <a:pt x="271957" y="252730"/>
                </a:lnTo>
                <a:lnTo>
                  <a:pt x="271957" y="267970"/>
                </a:lnTo>
                <a:lnTo>
                  <a:pt x="269862" y="270510"/>
                </a:lnTo>
                <a:lnTo>
                  <a:pt x="128066" y="270510"/>
                </a:lnTo>
                <a:lnTo>
                  <a:pt x="141820" y="265430"/>
                </a:lnTo>
                <a:lnTo>
                  <a:pt x="148844" y="264160"/>
                </a:lnTo>
                <a:lnTo>
                  <a:pt x="163791" y="259080"/>
                </a:lnTo>
                <a:lnTo>
                  <a:pt x="170878" y="256540"/>
                </a:lnTo>
                <a:lnTo>
                  <a:pt x="178168" y="252730"/>
                </a:lnTo>
                <a:lnTo>
                  <a:pt x="182994" y="245110"/>
                </a:lnTo>
                <a:lnTo>
                  <a:pt x="184010" y="231140"/>
                </a:lnTo>
                <a:lnTo>
                  <a:pt x="182778" y="228600"/>
                </a:lnTo>
                <a:lnTo>
                  <a:pt x="180936" y="224790"/>
                </a:lnTo>
                <a:lnTo>
                  <a:pt x="175564" y="222250"/>
                </a:lnTo>
                <a:lnTo>
                  <a:pt x="174421" y="221818"/>
                </a:lnTo>
                <a:lnTo>
                  <a:pt x="174421" y="233680"/>
                </a:lnTo>
                <a:lnTo>
                  <a:pt x="174167" y="237490"/>
                </a:lnTo>
                <a:lnTo>
                  <a:pt x="173812" y="241300"/>
                </a:lnTo>
                <a:lnTo>
                  <a:pt x="170980" y="246380"/>
                </a:lnTo>
                <a:lnTo>
                  <a:pt x="166712" y="247650"/>
                </a:lnTo>
                <a:lnTo>
                  <a:pt x="160172" y="250190"/>
                </a:lnTo>
                <a:lnTo>
                  <a:pt x="153377" y="252730"/>
                </a:lnTo>
                <a:lnTo>
                  <a:pt x="146418" y="254000"/>
                </a:lnTo>
                <a:lnTo>
                  <a:pt x="136182" y="257810"/>
                </a:lnTo>
                <a:lnTo>
                  <a:pt x="126199" y="260350"/>
                </a:lnTo>
                <a:lnTo>
                  <a:pt x="116535" y="265430"/>
                </a:lnTo>
                <a:lnTo>
                  <a:pt x="107238" y="270510"/>
                </a:lnTo>
                <a:lnTo>
                  <a:pt x="11480" y="270510"/>
                </a:lnTo>
                <a:lnTo>
                  <a:pt x="9372" y="267970"/>
                </a:lnTo>
                <a:lnTo>
                  <a:pt x="9372" y="255270"/>
                </a:lnTo>
                <a:lnTo>
                  <a:pt x="40817" y="255270"/>
                </a:lnTo>
                <a:lnTo>
                  <a:pt x="73939" y="254000"/>
                </a:lnTo>
                <a:lnTo>
                  <a:pt x="105829" y="247650"/>
                </a:lnTo>
                <a:lnTo>
                  <a:pt x="109296" y="246380"/>
                </a:lnTo>
                <a:lnTo>
                  <a:pt x="133540" y="237490"/>
                </a:lnTo>
                <a:lnTo>
                  <a:pt x="149364" y="231140"/>
                </a:lnTo>
                <a:lnTo>
                  <a:pt x="160375" y="228600"/>
                </a:lnTo>
                <a:lnTo>
                  <a:pt x="167220" y="228600"/>
                </a:lnTo>
                <a:lnTo>
                  <a:pt x="170586" y="229870"/>
                </a:lnTo>
                <a:lnTo>
                  <a:pt x="173037" y="231140"/>
                </a:lnTo>
                <a:lnTo>
                  <a:pt x="174421" y="233680"/>
                </a:lnTo>
                <a:lnTo>
                  <a:pt x="174421" y="221818"/>
                </a:lnTo>
                <a:lnTo>
                  <a:pt x="169024" y="219710"/>
                </a:lnTo>
                <a:lnTo>
                  <a:pt x="159423" y="218440"/>
                </a:lnTo>
                <a:lnTo>
                  <a:pt x="146265" y="222250"/>
                </a:lnTo>
                <a:lnTo>
                  <a:pt x="129044" y="229870"/>
                </a:lnTo>
                <a:lnTo>
                  <a:pt x="101206" y="240030"/>
                </a:lnTo>
                <a:lnTo>
                  <a:pt x="69215" y="245110"/>
                </a:lnTo>
                <a:lnTo>
                  <a:pt x="37211" y="246380"/>
                </a:lnTo>
                <a:lnTo>
                  <a:pt x="9372" y="245110"/>
                </a:lnTo>
                <a:lnTo>
                  <a:pt x="9372" y="228600"/>
                </a:lnTo>
                <a:lnTo>
                  <a:pt x="21158" y="228600"/>
                </a:lnTo>
                <a:lnTo>
                  <a:pt x="58839" y="227330"/>
                </a:lnTo>
                <a:lnTo>
                  <a:pt x="89052" y="219710"/>
                </a:lnTo>
                <a:lnTo>
                  <a:pt x="115900" y="207010"/>
                </a:lnTo>
                <a:lnTo>
                  <a:pt x="143446" y="189230"/>
                </a:lnTo>
                <a:lnTo>
                  <a:pt x="171030" y="179070"/>
                </a:lnTo>
                <a:lnTo>
                  <a:pt x="206425" y="176530"/>
                </a:lnTo>
                <a:lnTo>
                  <a:pt x="242455" y="180340"/>
                </a:lnTo>
                <a:lnTo>
                  <a:pt x="271970" y="185420"/>
                </a:lnTo>
                <a:lnTo>
                  <a:pt x="271970" y="175260"/>
                </a:lnTo>
                <a:lnTo>
                  <a:pt x="238556" y="170180"/>
                </a:lnTo>
                <a:lnTo>
                  <a:pt x="201333" y="167640"/>
                </a:lnTo>
                <a:lnTo>
                  <a:pt x="165912" y="170180"/>
                </a:lnTo>
                <a:lnTo>
                  <a:pt x="137883" y="181610"/>
                </a:lnTo>
                <a:lnTo>
                  <a:pt x="109651" y="200660"/>
                </a:lnTo>
                <a:lnTo>
                  <a:pt x="82181" y="212090"/>
                </a:lnTo>
                <a:lnTo>
                  <a:pt x="50431" y="218440"/>
                </a:lnTo>
                <a:lnTo>
                  <a:pt x="9372" y="219710"/>
                </a:lnTo>
                <a:lnTo>
                  <a:pt x="9372" y="201930"/>
                </a:lnTo>
                <a:lnTo>
                  <a:pt x="38036" y="195580"/>
                </a:lnTo>
                <a:lnTo>
                  <a:pt x="50038" y="191770"/>
                </a:lnTo>
                <a:lnTo>
                  <a:pt x="66040" y="186690"/>
                </a:lnTo>
                <a:lnTo>
                  <a:pt x="93268" y="175260"/>
                </a:lnTo>
                <a:lnTo>
                  <a:pt x="132969" y="156210"/>
                </a:lnTo>
                <a:lnTo>
                  <a:pt x="144640" y="152400"/>
                </a:lnTo>
                <a:lnTo>
                  <a:pt x="156260" y="151130"/>
                </a:lnTo>
                <a:lnTo>
                  <a:pt x="192913" y="151130"/>
                </a:lnTo>
                <a:lnTo>
                  <a:pt x="216268" y="148590"/>
                </a:lnTo>
                <a:lnTo>
                  <a:pt x="231394" y="146050"/>
                </a:lnTo>
                <a:lnTo>
                  <a:pt x="245872" y="140970"/>
                </a:lnTo>
                <a:lnTo>
                  <a:pt x="259473" y="134620"/>
                </a:lnTo>
                <a:lnTo>
                  <a:pt x="271970" y="125730"/>
                </a:lnTo>
                <a:lnTo>
                  <a:pt x="271970" y="113030"/>
                </a:lnTo>
                <a:lnTo>
                  <a:pt x="260972" y="123190"/>
                </a:lnTo>
                <a:lnTo>
                  <a:pt x="247815" y="130810"/>
                </a:lnTo>
                <a:lnTo>
                  <a:pt x="232524" y="135890"/>
                </a:lnTo>
                <a:lnTo>
                  <a:pt x="215138" y="139700"/>
                </a:lnTo>
                <a:lnTo>
                  <a:pt x="203733" y="140970"/>
                </a:lnTo>
                <a:lnTo>
                  <a:pt x="192290" y="140970"/>
                </a:lnTo>
                <a:lnTo>
                  <a:pt x="180835" y="142240"/>
                </a:lnTo>
                <a:lnTo>
                  <a:pt x="155359" y="142240"/>
                </a:lnTo>
                <a:lnTo>
                  <a:pt x="142722" y="143510"/>
                </a:lnTo>
                <a:lnTo>
                  <a:pt x="129781" y="147320"/>
                </a:lnTo>
                <a:lnTo>
                  <a:pt x="89700" y="167640"/>
                </a:lnTo>
                <a:lnTo>
                  <a:pt x="63627" y="177800"/>
                </a:lnTo>
                <a:lnTo>
                  <a:pt x="36817" y="185420"/>
                </a:lnTo>
                <a:lnTo>
                  <a:pt x="9372" y="191770"/>
                </a:lnTo>
                <a:lnTo>
                  <a:pt x="9372" y="176530"/>
                </a:lnTo>
                <a:lnTo>
                  <a:pt x="36423" y="167640"/>
                </a:lnTo>
                <a:lnTo>
                  <a:pt x="40220" y="166370"/>
                </a:lnTo>
                <a:lnTo>
                  <a:pt x="54889" y="158750"/>
                </a:lnTo>
                <a:lnTo>
                  <a:pt x="68948" y="149860"/>
                </a:lnTo>
                <a:lnTo>
                  <a:pt x="79756" y="143510"/>
                </a:lnTo>
                <a:lnTo>
                  <a:pt x="154851" y="124460"/>
                </a:lnTo>
                <a:lnTo>
                  <a:pt x="176301" y="123190"/>
                </a:lnTo>
                <a:lnTo>
                  <a:pt x="196316" y="119380"/>
                </a:lnTo>
                <a:lnTo>
                  <a:pt x="214058" y="113030"/>
                </a:lnTo>
                <a:lnTo>
                  <a:pt x="228676" y="100330"/>
                </a:lnTo>
                <a:lnTo>
                  <a:pt x="238302" y="90170"/>
                </a:lnTo>
                <a:lnTo>
                  <a:pt x="248780" y="82550"/>
                </a:lnTo>
                <a:lnTo>
                  <a:pt x="260019" y="74930"/>
                </a:lnTo>
                <a:lnTo>
                  <a:pt x="271970" y="67310"/>
                </a:lnTo>
                <a:lnTo>
                  <a:pt x="271970" y="57150"/>
                </a:lnTo>
                <a:lnTo>
                  <a:pt x="259359" y="64770"/>
                </a:lnTo>
                <a:lnTo>
                  <a:pt x="246024" y="72390"/>
                </a:lnTo>
                <a:lnTo>
                  <a:pt x="233032" y="82550"/>
                </a:lnTo>
                <a:lnTo>
                  <a:pt x="193001" y="110490"/>
                </a:lnTo>
                <a:lnTo>
                  <a:pt x="154152" y="115570"/>
                </a:lnTo>
                <a:lnTo>
                  <a:pt x="143433" y="116840"/>
                </a:lnTo>
                <a:lnTo>
                  <a:pt x="132740" y="116840"/>
                </a:lnTo>
                <a:lnTo>
                  <a:pt x="122097" y="119380"/>
                </a:lnTo>
                <a:lnTo>
                  <a:pt x="111518" y="120650"/>
                </a:lnTo>
                <a:lnTo>
                  <a:pt x="98742" y="124460"/>
                </a:lnTo>
                <a:lnTo>
                  <a:pt x="86855" y="129540"/>
                </a:lnTo>
                <a:lnTo>
                  <a:pt x="64160" y="142240"/>
                </a:lnTo>
                <a:lnTo>
                  <a:pt x="51206" y="149860"/>
                </a:lnTo>
                <a:lnTo>
                  <a:pt x="37719" y="157480"/>
                </a:lnTo>
                <a:lnTo>
                  <a:pt x="23749" y="162560"/>
                </a:lnTo>
                <a:lnTo>
                  <a:pt x="9372" y="167640"/>
                </a:lnTo>
                <a:lnTo>
                  <a:pt x="9372" y="156210"/>
                </a:lnTo>
                <a:lnTo>
                  <a:pt x="22466" y="151130"/>
                </a:lnTo>
                <a:lnTo>
                  <a:pt x="32664" y="146050"/>
                </a:lnTo>
                <a:lnTo>
                  <a:pt x="81191" y="119380"/>
                </a:lnTo>
                <a:lnTo>
                  <a:pt x="92354" y="114300"/>
                </a:lnTo>
                <a:lnTo>
                  <a:pt x="104165" y="111760"/>
                </a:lnTo>
                <a:lnTo>
                  <a:pt x="114427" y="109220"/>
                </a:lnTo>
                <a:lnTo>
                  <a:pt x="135077" y="106680"/>
                </a:lnTo>
                <a:lnTo>
                  <a:pt x="145465" y="106680"/>
                </a:lnTo>
                <a:lnTo>
                  <a:pt x="166928" y="104140"/>
                </a:lnTo>
                <a:lnTo>
                  <a:pt x="186944" y="100330"/>
                </a:lnTo>
                <a:lnTo>
                  <a:pt x="194043" y="97790"/>
                </a:lnTo>
                <a:lnTo>
                  <a:pt x="204685" y="93980"/>
                </a:lnTo>
                <a:lnTo>
                  <a:pt x="206146" y="92710"/>
                </a:lnTo>
                <a:lnTo>
                  <a:pt x="219303" y="81280"/>
                </a:lnTo>
                <a:lnTo>
                  <a:pt x="231419" y="69850"/>
                </a:lnTo>
                <a:lnTo>
                  <a:pt x="245211" y="59690"/>
                </a:lnTo>
                <a:lnTo>
                  <a:pt x="259207" y="50800"/>
                </a:lnTo>
                <a:lnTo>
                  <a:pt x="271970" y="44450"/>
                </a:lnTo>
                <a:lnTo>
                  <a:pt x="271970" y="34290"/>
                </a:lnTo>
                <a:lnTo>
                  <a:pt x="256882" y="41910"/>
                </a:lnTo>
                <a:lnTo>
                  <a:pt x="240982" y="50800"/>
                </a:lnTo>
                <a:lnTo>
                  <a:pt x="225602" y="62230"/>
                </a:lnTo>
                <a:lnTo>
                  <a:pt x="212090" y="76200"/>
                </a:lnTo>
                <a:lnTo>
                  <a:pt x="205892" y="81280"/>
                </a:lnTo>
                <a:lnTo>
                  <a:pt x="198856" y="86360"/>
                </a:lnTo>
                <a:lnTo>
                  <a:pt x="191135" y="90170"/>
                </a:lnTo>
                <a:lnTo>
                  <a:pt x="182867" y="92710"/>
                </a:lnTo>
                <a:lnTo>
                  <a:pt x="182867" y="64770"/>
                </a:lnTo>
                <a:lnTo>
                  <a:pt x="191681" y="62230"/>
                </a:lnTo>
                <a:lnTo>
                  <a:pt x="197408" y="58420"/>
                </a:lnTo>
                <a:lnTo>
                  <a:pt x="199313" y="57150"/>
                </a:lnTo>
                <a:lnTo>
                  <a:pt x="201726" y="54610"/>
                </a:lnTo>
                <a:lnTo>
                  <a:pt x="205346" y="50800"/>
                </a:lnTo>
                <a:lnTo>
                  <a:pt x="209384" y="41910"/>
                </a:lnTo>
                <a:lnTo>
                  <a:pt x="210985" y="33020"/>
                </a:lnTo>
                <a:lnTo>
                  <a:pt x="210058" y="24130"/>
                </a:lnTo>
                <a:lnTo>
                  <a:pt x="206717" y="16510"/>
                </a:lnTo>
                <a:lnTo>
                  <a:pt x="201536" y="9461"/>
                </a:lnTo>
                <a:lnTo>
                  <a:pt x="201536" y="29210"/>
                </a:lnTo>
                <a:lnTo>
                  <a:pt x="200787" y="38100"/>
                </a:lnTo>
                <a:lnTo>
                  <a:pt x="197078" y="45720"/>
                </a:lnTo>
                <a:lnTo>
                  <a:pt x="190931" y="52070"/>
                </a:lnTo>
                <a:lnTo>
                  <a:pt x="182867" y="54610"/>
                </a:lnTo>
                <a:lnTo>
                  <a:pt x="182867" y="48260"/>
                </a:lnTo>
                <a:lnTo>
                  <a:pt x="195567" y="35560"/>
                </a:lnTo>
                <a:lnTo>
                  <a:pt x="196786" y="34290"/>
                </a:lnTo>
                <a:lnTo>
                  <a:pt x="197269" y="33020"/>
                </a:lnTo>
                <a:lnTo>
                  <a:pt x="196418" y="29210"/>
                </a:lnTo>
                <a:lnTo>
                  <a:pt x="195135" y="27940"/>
                </a:lnTo>
                <a:lnTo>
                  <a:pt x="191858" y="26670"/>
                </a:lnTo>
                <a:lnTo>
                  <a:pt x="190106" y="27940"/>
                </a:lnTo>
                <a:lnTo>
                  <a:pt x="188937" y="29210"/>
                </a:lnTo>
                <a:lnTo>
                  <a:pt x="182867" y="34290"/>
                </a:lnTo>
                <a:lnTo>
                  <a:pt x="182867" y="25400"/>
                </a:lnTo>
                <a:lnTo>
                  <a:pt x="180771" y="22860"/>
                </a:lnTo>
                <a:lnTo>
                  <a:pt x="175590" y="22860"/>
                </a:lnTo>
                <a:lnTo>
                  <a:pt x="173494" y="25400"/>
                </a:lnTo>
                <a:lnTo>
                  <a:pt x="173494" y="34290"/>
                </a:lnTo>
                <a:lnTo>
                  <a:pt x="167424" y="29210"/>
                </a:lnTo>
                <a:lnTo>
                  <a:pt x="165595" y="26670"/>
                </a:lnTo>
                <a:lnTo>
                  <a:pt x="162661" y="26670"/>
                </a:lnTo>
                <a:lnTo>
                  <a:pt x="159042" y="30480"/>
                </a:lnTo>
                <a:lnTo>
                  <a:pt x="159016" y="33020"/>
                </a:lnTo>
                <a:lnTo>
                  <a:pt x="160794" y="35560"/>
                </a:lnTo>
                <a:lnTo>
                  <a:pt x="173494" y="48260"/>
                </a:lnTo>
                <a:lnTo>
                  <a:pt x="173494" y="54610"/>
                </a:lnTo>
                <a:lnTo>
                  <a:pt x="173494" y="64770"/>
                </a:lnTo>
                <a:lnTo>
                  <a:pt x="173494" y="93980"/>
                </a:lnTo>
                <a:lnTo>
                  <a:pt x="166674" y="95250"/>
                </a:lnTo>
                <a:lnTo>
                  <a:pt x="159613" y="95250"/>
                </a:lnTo>
                <a:lnTo>
                  <a:pt x="152298" y="96520"/>
                </a:lnTo>
                <a:lnTo>
                  <a:pt x="140322" y="97790"/>
                </a:lnTo>
                <a:lnTo>
                  <a:pt x="131292" y="97790"/>
                </a:lnTo>
                <a:lnTo>
                  <a:pt x="131292" y="87630"/>
                </a:lnTo>
                <a:lnTo>
                  <a:pt x="141719" y="83820"/>
                </a:lnTo>
                <a:lnTo>
                  <a:pt x="148564" y="78740"/>
                </a:lnTo>
                <a:lnTo>
                  <a:pt x="150279" y="77470"/>
                </a:lnTo>
                <a:lnTo>
                  <a:pt x="156324" y="68580"/>
                </a:lnTo>
                <a:lnTo>
                  <a:pt x="159258" y="58420"/>
                </a:lnTo>
                <a:lnTo>
                  <a:pt x="163487" y="62230"/>
                </a:lnTo>
                <a:lnTo>
                  <a:pt x="168363" y="63500"/>
                </a:lnTo>
                <a:lnTo>
                  <a:pt x="173494" y="64770"/>
                </a:lnTo>
                <a:lnTo>
                  <a:pt x="173494" y="54610"/>
                </a:lnTo>
                <a:lnTo>
                  <a:pt x="165430" y="52070"/>
                </a:lnTo>
                <a:lnTo>
                  <a:pt x="159283" y="45720"/>
                </a:lnTo>
                <a:lnTo>
                  <a:pt x="155575" y="38100"/>
                </a:lnTo>
                <a:lnTo>
                  <a:pt x="155041" y="31750"/>
                </a:lnTo>
                <a:lnTo>
                  <a:pt x="154825" y="29210"/>
                </a:lnTo>
                <a:lnTo>
                  <a:pt x="157289" y="21590"/>
                </a:lnTo>
                <a:lnTo>
                  <a:pt x="162445" y="15240"/>
                </a:lnTo>
                <a:lnTo>
                  <a:pt x="169621" y="10160"/>
                </a:lnTo>
                <a:lnTo>
                  <a:pt x="178181" y="8890"/>
                </a:lnTo>
                <a:lnTo>
                  <a:pt x="186740" y="10160"/>
                </a:lnTo>
                <a:lnTo>
                  <a:pt x="193916" y="15240"/>
                </a:lnTo>
                <a:lnTo>
                  <a:pt x="199072" y="21590"/>
                </a:lnTo>
                <a:lnTo>
                  <a:pt x="201536" y="29210"/>
                </a:lnTo>
                <a:lnTo>
                  <a:pt x="201536" y="9461"/>
                </a:lnTo>
                <a:lnTo>
                  <a:pt x="201117" y="8890"/>
                </a:lnTo>
                <a:lnTo>
                  <a:pt x="269862" y="8890"/>
                </a:lnTo>
                <a:lnTo>
                  <a:pt x="271970" y="10160"/>
                </a:lnTo>
                <a:lnTo>
                  <a:pt x="271970" y="0"/>
                </a:lnTo>
                <a:lnTo>
                  <a:pt x="155257" y="0"/>
                </a:lnTo>
                <a:lnTo>
                  <a:pt x="155257" y="8890"/>
                </a:lnTo>
                <a:lnTo>
                  <a:pt x="150050" y="13703"/>
                </a:lnTo>
                <a:lnTo>
                  <a:pt x="150050" y="55880"/>
                </a:lnTo>
                <a:lnTo>
                  <a:pt x="148640" y="63500"/>
                </a:lnTo>
                <a:lnTo>
                  <a:pt x="144754" y="69850"/>
                </a:lnTo>
                <a:lnTo>
                  <a:pt x="138823" y="74930"/>
                </a:lnTo>
                <a:lnTo>
                  <a:pt x="131292" y="78740"/>
                </a:lnTo>
                <a:lnTo>
                  <a:pt x="131292" y="71120"/>
                </a:lnTo>
                <a:lnTo>
                  <a:pt x="143979" y="58420"/>
                </a:lnTo>
                <a:lnTo>
                  <a:pt x="145757" y="57150"/>
                </a:lnTo>
                <a:lnTo>
                  <a:pt x="145732" y="53340"/>
                </a:lnTo>
                <a:lnTo>
                  <a:pt x="142113" y="50800"/>
                </a:lnTo>
                <a:lnTo>
                  <a:pt x="139192" y="50800"/>
                </a:lnTo>
                <a:lnTo>
                  <a:pt x="137350" y="52070"/>
                </a:lnTo>
                <a:lnTo>
                  <a:pt x="131292" y="58420"/>
                </a:lnTo>
                <a:lnTo>
                  <a:pt x="131292" y="48260"/>
                </a:lnTo>
                <a:lnTo>
                  <a:pt x="129184" y="45720"/>
                </a:lnTo>
                <a:lnTo>
                  <a:pt x="124015" y="45720"/>
                </a:lnTo>
                <a:lnTo>
                  <a:pt x="121907" y="48260"/>
                </a:lnTo>
                <a:lnTo>
                  <a:pt x="121907" y="58420"/>
                </a:lnTo>
                <a:lnTo>
                  <a:pt x="115849" y="52070"/>
                </a:lnTo>
                <a:lnTo>
                  <a:pt x="114007" y="50800"/>
                </a:lnTo>
                <a:lnTo>
                  <a:pt x="111086" y="50800"/>
                </a:lnTo>
                <a:lnTo>
                  <a:pt x="107467" y="53340"/>
                </a:lnTo>
                <a:lnTo>
                  <a:pt x="107442" y="57150"/>
                </a:lnTo>
                <a:lnTo>
                  <a:pt x="109220" y="58420"/>
                </a:lnTo>
                <a:lnTo>
                  <a:pt x="121907" y="71120"/>
                </a:lnTo>
                <a:lnTo>
                  <a:pt x="121907" y="78740"/>
                </a:lnTo>
                <a:lnTo>
                  <a:pt x="113677" y="74930"/>
                </a:lnTo>
                <a:lnTo>
                  <a:pt x="107492" y="68580"/>
                </a:lnTo>
                <a:lnTo>
                  <a:pt x="103873" y="60960"/>
                </a:lnTo>
                <a:lnTo>
                  <a:pt x="103365" y="52070"/>
                </a:lnTo>
                <a:lnTo>
                  <a:pt x="106210" y="44450"/>
                </a:lnTo>
                <a:lnTo>
                  <a:pt x="111772" y="36830"/>
                </a:lnTo>
                <a:lnTo>
                  <a:pt x="119329" y="33020"/>
                </a:lnTo>
                <a:lnTo>
                  <a:pt x="128168" y="31750"/>
                </a:lnTo>
                <a:lnTo>
                  <a:pt x="136779" y="34290"/>
                </a:lnTo>
                <a:lnTo>
                  <a:pt x="143725" y="39370"/>
                </a:lnTo>
                <a:lnTo>
                  <a:pt x="148361" y="46990"/>
                </a:lnTo>
                <a:lnTo>
                  <a:pt x="150050" y="55880"/>
                </a:lnTo>
                <a:lnTo>
                  <a:pt x="150050" y="13703"/>
                </a:lnTo>
                <a:lnTo>
                  <a:pt x="149758" y="13970"/>
                </a:lnTo>
                <a:lnTo>
                  <a:pt x="146304" y="21590"/>
                </a:lnTo>
                <a:lnTo>
                  <a:pt x="145529" y="29210"/>
                </a:lnTo>
                <a:lnTo>
                  <a:pt x="136639" y="24130"/>
                </a:lnTo>
                <a:lnTo>
                  <a:pt x="127025" y="22860"/>
                </a:lnTo>
                <a:lnTo>
                  <a:pt x="117373" y="24130"/>
                </a:lnTo>
                <a:lnTo>
                  <a:pt x="108369" y="27940"/>
                </a:lnTo>
                <a:lnTo>
                  <a:pt x="101028" y="34290"/>
                </a:lnTo>
                <a:lnTo>
                  <a:pt x="96113" y="43180"/>
                </a:lnTo>
                <a:lnTo>
                  <a:pt x="93891" y="52070"/>
                </a:lnTo>
                <a:lnTo>
                  <a:pt x="94602" y="62230"/>
                </a:lnTo>
                <a:lnTo>
                  <a:pt x="98247" y="71120"/>
                </a:lnTo>
                <a:lnTo>
                  <a:pt x="104343" y="78740"/>
                </a:lnTo>
                <a:lnTo>
                  <a:pt x="112395" y="85090"/>
                </a:lnTo>
                <a:lnTo>
                  <a:pt x="121907" y="87630"/>
                </a:lnTo>
                <a:lnTo>
                  <a:pt x="121907" y="99060"/>
                </a:lnTo>
                <a:lnTo>
                  <a:pt x="115277" y="99060"/>
                </a:lnTo>
                <a:lnTo>
                  <a:pt x="108673" y="100330"/>
                </a:lnTo>
                <a:lnTo>
                  <a:pt x="99999" y="102870"/>
                </a:lnTo>
                <a:lnTo>
                  <a:pt x="97917" y="102870"/>
                </a:lnTo>
                <a:lnTo>
                  <a:pt x="95859" y="104140"/>
                </a:lnTo>
                <a:lnTo>
                  <a:pt x="93878" y="101600"/>
                </a:lnTo>
                <a:lnTo>
                  <a:pt x="91897" y="99060"/>
                </a:lnTo>
                <a:lnTo>
                  <a:pt x="86855" y="95427"/>
                </a:lnTo>
                <a:lnTo>
                  <a:pt x="86855" y="106680"/>
                </a:lnTo>
                <a:lnTo>
                  <a:pt x="70446" y="114300"/>
                </a:lnTo>
                <a:lnTo>
                  <a:pt x="62496" y="119380"/>
                </a:lnTo>
                <a:lnTo>
                  <a:pt x="54737" y="123190"/>
                </a:lnTo>
                <a:lnTo>
                  <a:pt x="48856" y="127000"/>
                </a:lnTo>
                <a:lnTo>
                  <a:pt x="42875" y="130810"/>
                </a:lnTo>
                <a:lnTo>
                  <a:pt x="36715" y="134620"/>
                </a:lnTo>
                <a:lnTo>
                  <a:pt x="30353" y="137160"/>
                </a:lnTo>
                <a:lnTo>
                  <a:pt x="26073" y="134620"/>
                </a:lnTo>
                <a:lnTo>
                  <a:pt x="23444" y="130810"/>
                </a:lnTo>
                <a:lnTo>
                  <a:pt x="23444" y="118110"/>
                </a:lnTo>
                <a:lnTo>
                  <a:pt x="29743" y="111760"/>
                </a:lnTo>
                <a:lnTo>
                  <a:pt x="42189" y="111760"/>
                </a:lnTo>
                <a:lnTo>
                  <a:pt x="43726" y="113030"/>
                </a:lnTo>
                <a:lnTo>
                  <a:pt x="47040" y="113030"/>
                </a:lnTo>
                <a:lnTo>
                  <a:pt x="49936" y="111760"/>
                </a:lnTo>
                <a:lnTo>
                  <a:pt x="50774" y="110490"/>
                </a:lnTo>
                <a:lnTo>
                  <a:pt x="50609" y="106680"/>
                </a:lnTo>
                <a:lnTo>
                  <a:pt x="49606" y="105410"/>
                </a:lnTo>
                <a:lnTo>
                  <a:pt x="46355" y="104140"/>
                </a:lnTo>
                <a:lnTo>
                  <a:pt x="44538" y="102870"/>
                </a:lnTo>
                <a:lnTo>
                  <a:pt x="42646" y="102870"/>
                </a:lnTo>
                <a:lnTo>
                  <a:pt x="42367" y="101600"/>
                </a:lnTo>
                <a:lnTo>
                  <a:pt x="42214" y="100330"/>
                </a:lnTo>
                <a:lnTo>
                  <a:pt x="42202" y="92710"/>
                </a:lnTo>
                <a:lnTo>
                  <a:pt x="47447" y="87630"/>
                </a:lnTo>
                <a:lnTo>
                  <a:pt x="59194" y="87630"/>
                </a:lnTo>
                <a:lnTo>
                  <a:pt x="63804" y="91440"/>
                </a:lnTo>
                <a:lnTo>
                  <a:pt x="65176" y="96520"/>
                </a:lnTo>
                <a:lnTo>
                  <a:pt x="63423" y="97790"/>
                </a:lnTo>
                <a:lnTo>
                  <a:pt x="61887" y="99060"/>
                </a:lnTo>
                <a:lnTo>
                  <a:pt x="59626" y="102870"/>
                </a:lnTo>
                <a:lnTo>
                  <a:pt x="59448" y="104140"/>
                </a:lnTo>
                <a:lnTo>
                  <a:pt x="60807" y="106680"/>
                </a:lnTo>
                <a:lnTo>
                  <a:pt x="62255" y="107950"/>
                </a:lnTo>
                <a:lnTo>
                  <a:pt x="67221" y="107950"/>
                </a:lnTo>
                <a:lnTo>
                  <a:pt x="69278" y="105410"/>
                </a:lnTo>
                <a:lnTo>
                  <a:pt x="70713" y="104140"/>
                </a:lnTo>
                <a:lnTo>
                  <a:pt x="72377" y="102870"/>
                </a:lnTo>
                <a:lnTo>
                  <a:pt x="73926" y="102870"/>
                </a:lnTo>
                <a:lnTo>
                  <a:pt x="75641" y="101600"/>
                </a:lnTo>
                <a:lnTo>
                  <a:pt x="81140" y="101600"/>
                </a:lnTo>
                <a:lnTo>
                  <a:pt x="84670" y="104140"/>
                </a:lnTo>
                <a:lnTo>
                  <a:pt x="86855" y="106680"/>
                </a:lnTo>
                <a:lnTo>
                  <a:pt x="86855" y="95427"/>
                </a:lnTo>
                <a:lnTo>
                  <a:pt x="86614" y="95250"/>
                </a:lnTo>
                <a:lnTo>
                  <a:pt x="80441" y="92710"/>
                </a:lnTo>
                <a:lnTo>
                  <a:pt x="73825" y="92710"/>
                </a:lnTo>
                <a:lnTo>
                  <a:pt x="72212" y="87630"/>
                </a:lnTo>
                <a:lnTo>
                  <a:pt x="71005" y="83820"/>
                </a:lnTo>
                <a:lnTo>
                  <a:pt x="62979" y="78740"/>
                </a:lnTo>
                <a:lnTo>
                  <a:pt x="53924" y="78740"/>
                </a:lnTo>
                <a:lnTo>
                  <a:pt x="45707" y="80010"/>
                </a:lnTo>
                <a:lnTo>
                  <a:pt x="39014" y="85090"/>
                </a:lnTo>
                <a:lnTo>
                  <a:pt x="34480" y="91440"/>
                </a:lnTo>
                <a:lnTo>
                  <a:pt x="32816" y="99060"/>
                </a:lnTo>
                <a:lnTo>
                  <a:pt x="32905" y="101600"/>
                </a:lnTo>
                <a:lnTo>
                  <a:pt x="33045" y="102870"/>
                </a:lnTo>
                <a:lnTo>
                  <a:pt x="25450" y="105410"/>
                </a:lnTo>
                <a:lnTo>
                  <a:pt x="19456" y="110490"/>
                </a:lnTo>
                <a:lnTo>
                  <a:pt x="15519" y="116840"/>
                </a:lnTo>
                <a:lnTo>
                  <a:pt x="14058" y="125730"/>
                </a:lnTo>
                <a:lnTo>
                  <a:pt x="14058" y="130810"/>
                </a:lnTo>
                <a:lnTo>
                  <a:pt x="16497" y="137160"/>
                </a:lnTo>
                <a:lnTo>
                  <a:pt x="20840" y="142240"/>
                </a:lnTo>
                <a:lnTo>
                  <a:pt x="17183" y="143510"/>
                </a:lnTo>
                <a:lnTo>
                  <a:pt x="13373" y="144780"/>
                </a:lnTo>
                <a:lnTo>
                  <a:pt x="9372" y="146050"/>
                </a:lnTo>
                <a:lnTo>
                  <a:pt x="9372" y="10160"/>
                </a:lnTo>
                <a:lnTo>
                  <a:pt x="11480" y="8890"/>
                </a:lnTo>
                <a:lnTo>
                  <a:pt x="155257" y="8890"/>
                </a:lnTo>
                <a:lnTo>
                  <a:pt x="155257" y="0"/>
                </a:lnTo>
                <a:lnTo>
                  <a:pt x="6299" y="0"/>
                </a:lnTo>
                <a:lnTo>
                  <a:pt x="0" y="5080"/>
                </a:lnTo>
                <a:lnTo>
                  <a:pt x="0" y="273050"/>
                </a:lnTo>
                <a:lnTo>
                  <a:pt x="6299" y="279400"/>
                </a:lnTo>
                <a:lnTo>
                  <a:pt x="275043" y="279400"/>
                </a:lnTo>
                <a:lnTo>
                  <a:pt x="281343" y="273050"/>
                </a:lnTo>
                <a:lnTo>
                  <a:pt x="281343" y="270510"/>
                </a:lnTo>
                <a:lnTo>
                  <a:pt x="281343" y="243840"/>
                </a:lnTo>
                <a:lnTo>
                  <a:pt x="281343" y="8890"/>
                </a:lnTo>
                <a:lnTo>
                  <a:pt x="281343" y="508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5565457" y="6199632"/>
            <a:ext cx="881380" cy="357505"/>
            <a:chOff x="5565457" y="6199632"/>
            <a:chExt cx="881380" cy="357505"/>
          </a:xfrm>
        </p:grpSpPr>
        <p:sp>
          <p:nvSpPr>
            <p:cNvPr id="58" name="object 58"/>
            <p:cNvSpPr/>
            <p:nvPr/>
          </p:nvSpPr>
          <p:spPr>
            <a:xfrm>
              <a:off x="5570220" y="6199632"/>
              <a:ext cx="0" cy="357505"/>
            </a:xfrm>
            <a:custGeom>
              <a:avLst/>
              <a:gdLst/>
              <a:ahLst/>
              <a:cxnLst/>
              <a:rect l="l" t="t" r="r" b="b"/>
              <a:pathLst>
                <a:path h="357504">
                  <a:moveTo>
                    <a:pt x="0" y="0"/>
                  </a:moveTo>
                  <a:lnTo>
                    <a:pt x="0" y="357416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30418" y="6224778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0" y="154686"/>
                  </a:moveTo>
                  <a:lnTo>
                    <a:pt x="154686" y="0"/>
                  </a:lnTo>
                  <a:lnTo>
                    <a:pt x="309372" y="154686"/>
                  </a:lnTo>
                  <a:lnTo>
                    <a:pt x="154686" y="309372"/>
                  </a:lnTo>
                  <a:lnTo>
                    <a:pt x="0" y="154686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815584" y="6216396"/>
              <a:ext cx="631190" cy="323215"/>
            </a:xfrm>
            <a:custGeom>
              <a:avLst/>
              <a:gdLst/>
              <a:ahLst/>
              <a:cxnLst/>
              <a:rect l="l" t="t" r="r" b="b"/>
              <a:pathLst>
                <a:path w="631189" h="323215">
                  <a:moveTo>
                    <a:pt x="630936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630936" y="323088"/>
                  </a:lnTo>
                  <a:lnTo>
                    <a:pt x="630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820625" y="6144242"/>
            <a:ext cx="640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45" dirty="0">
                <a:solidFill>
                  <a:srgbClr val="CC0033"/>
                </a:solidFill>
                <a:latin typeface="Arial"/>
                <a:cs typeface="Arial"/>
              </a:rPr>
              <a:t>3</a:t>
            </a:r>
            <a:r>
              <a:rPr sz="1600" b="1" spc="140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r>
              <a:rPr sz="1600" b="1" spc="170" dirty="0">
                <a:solidFill>
                  <a:srgbClr val="CC0033"/>
                </a:solidFill>
                <a:latin typeface="Arial"/>
                <a:cs typeface="Arial"/>
              </a:rPr>
              <a:t>-</a:t>
            </a:r>
            <a:r>
              <a:rPr sz="1600" b="1" spc="135" dirty="0">
                <a:solidFill>
                  <a:srgbClr val="CC0033"/>
                </a:solidFill>
                <a:latin typeface="Arial"/>
                <a:cs typeface="Arial"/>
              </a:rPr>
              <a:t>45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820625" y="6333218"/>
            <a:ext cx="375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78319" y="6654629"/>
            <a:ext cx="4755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5" dirty="0">
                <a:latin typeface="Tahoma"/>
                <a:cs typeface="Tahoma"/>
              </a:rPr>
              <a:t>а</a:t>
            </a:r>
            <a:r>
              <a:rPr sz="1200" spc="-10" dirty="0">
                <a:latin typeface="Tahoma"/>
                <a:cs typeface="Tahoma"/>
              </a:rPr>
              <a:t>ч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це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зо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анной 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лодног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го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водос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(или)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водоотведения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системе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теплоснабжения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87096" y="6819404"/>
            <a:ext cx="273050" cy="271780"/>
          </a:xfrm>
          <a:custGeom>
            <a:avLst/>
            <a:gdLst/>
            <a:ahLst/>
            <a:cxnLst/>
            <a:rect l="l" t="t" r="r" b="b"/>
            <a:pathLst>
              <a:path w="273050" h="271779">
                <a:moveTo>
                  <a:pt x="83820" y="66522"/>
                </a:moveTo>
                <a:lnTo>
                  <a:pt x="83185" y="63284"/>
                </a:lnTo>
                <a:lnTo>
                  <a:pt x="74930" y="42570"/>
                </a:lnTo>
                <a:lnTo>
                  <a:pt x="74930" y="67652"/>
                </a:lnTo>
                <a:lnTo>
                  <a:pt x="74930" y="79806"/>
                </a:lnTo>
                <a:lnTo>
                  <a:pt x="66954" y="87706"/>
                </a:lnTo>
                <a:lnTo>
                  <a:pt x="47345" y="87706"/>
                </a:lnTo>
                <a:lnTo>
                  <a:pt x="39370" y="79806"/>
                </a:lnTo>
                <a:lnTo>
                  <a:pt x="39370" y="66522"/>
                </a:lnTo>
                <a:lnTo>
                  <a:pt x="54940" y="27406"/>
                </a:lnTo>
                <a:lnTo>
                  <a:pt x="55791" y="25742"/>
                </a:lnTo>
                <a:lnTo>
                  <a:pt x="58686" y="25984"/>
                </a:lnTo>
                <a:lnTo>
                  <a:pt x="59347" y="27406"/>
                </a:lnTo>
                <a:lnTo>
                  <a:pt x="74510" y="65481"/>
                </a:lnTo>
                <a:lnTo>
                  <a:pt x="74930" y="67652"/>
                </a:lnTo>
                <a:lnTo>
                  <a:pt x="74930" y="42570"/>
                </a:lnTo>
                <a:lnTo>
                  <a:pt x="68224" y="25742"/>
                </a:lnTo>
                <a:lnTo>
                  <a:pt x="67475" y="23850"/>
                </a:lnTo>
                <a:lnTo>
                  <a:pt x="65633" y="19850"/>
                </a:lnTo>
                <a:lnTo>
                  <a:pt x="61582" y="17259"/>
                </a:lnTo>
                <a:lnTo>
                  <a:pt x="52705" y="17259"/>
                </a:lnTo>
                <a:lnTo>
                  <a:pt x="48653" y="19850"/>
                </a:lnTo>
                <a:lnTo>
                  <a:pt x="46812" y="23850"/>
                </a:lnTo>
                <a:lnTo>
                  <a:pt x="30480" y="64858"/>
                </a:lnTo>
                <a:lnTo>
                  <a:pt x="30480" y="70091"/>
                </a:lnTo>
                <a:lnTo>
                  <a:pt x="32575" y="80365"/>
                </a:lnTo>
                <a:lnTo>
                  <a:pt x="38290" y="88773"/>
                </a:lnTo>
                <a:lnTo>
                  <a:pt x="46774" y="94437"/>
                </a:lnTo>
                <a:lnTo>
                  <a:pt x="57150" y="96507"/>
                </a:lnTo>
                <a:lnTo>
                  <a:pt x="67525" y="94424"/>
                </a:lnTo>
                <a:lnTo>
                  <a:pt x="75996" y="88734"/>
                </a:lnTo>
                <a:lnTo>
                  <a:pt x="76695" y="87706"/>
                </a:lnTo>
                <a:lnTo>
                  <a:pt x="81724" y="80276"/>
                </a:lnTo>
                <a:lnTo>
                  <a:pt x="83769" y="70091"/>
                </a:lnTo>
                <a:lnTo>
                  <a:pt x="83820" y="66522"/>
                </a:lnTo>
                <a:close/>
              </a:path>
              <a:path w="273050" h="271779">
                <a:moveTo>
                  <a:pt x="272796" y="127000"/>
                </a:moveTo>
                <a:lnTo>
                  <a:pt x="268846" y="123190"/>
                </a:lnTo>
                <a:lnTo>
                  <a:pt x="264007" y="123190"/>
                </a:lnTo>
                <a:lnTo>
                  <a:pt x="264007" y="140970"/>
                </a:lnTo>
                <a:lnTo>
                  <a:pt x="255193" y="140970"/>
                </a:lnTo>
                <a:lnTo>
                  <a:pt x="255193" y="148590"/>
                </a:lnTo>
                <a:lnTo>
                  <a:pt x="255193" y="219710"/>
                </a:lnTo>
                <a:lnTo>
                  <a:pt x="228790" y="219710"/>
                </a:lnTo>
                <a:lnTo>
                  <a:pt x="228790" y="193040"/>
                </a:lnTo>
                <a:lnTo>
                  <a:pt x="228790" y="166370"/>
                </a:lnTo>
                <a:lnTo>
                  <a:pt x="228790" y="148590"/>
                </a:lnTo>
                <a:lnTo>
                  <a:pt x="255193" y="148590"/>
                </a:lnTo>
                <a:lnTo>
                  <a:pt x="255193" y="140970"/>
                </a:lnTo>
                <a:lnTo>
                  <a:pt x="220002" y="140970"/>
                </a:lnTo>
                <a:lnTo>
                  <a:pt x="220002" y="132080"/>
                </a:lnTo>
                <a:lnTo>
                  <a:pt x="263994" y="132080"/>
                </a:lnTo>
                <a:lnTo>
                  <a:pt x="264007" y="140970"/>
                </a:lnTo>
                <a:lnTo>
                  <a:pt x="264007" y="123190"/>
                </a:lnTo>
                <a:lnTo>
                  <a:pt x="263994" y="66040"/>
                </a:lnTo>
                <a:lnTo>
                  <a:pt x="261569" y="53340"/>
                </a:lnTo>
                <a:lnTo>
                  <a:pt x="255193" y="44780"/>
                </a:lnTo>
                <a:lnTo>
                  <a:pt x="255193" y="66040"/>
                </a:lnTo>
                <a:lnTo>
                  <a:pt x="255193" y="123190"/>
                </a:lnTo>
                <a:lnTo>
                  <a:pt x="228790" y="123190"/>
                </a:lnTo>
                <a:lnTo>
                  <a:pt x="228790" y="73660"/>
                </a:lnTo>
                <a:lnTo>
                  <a:pt x="224853" y="69850"/>
                </a:lnTo>
                <a:lnTo>
                  <a:pt x="211201" y="69850"/>
                </a:lnTo>
                <a:lnTo>
                  <a:pt x="211201" y="43180"/>
                </a:lnTo>
                <a:lnTo>
                  <a:pt x="233197" y="43180"/>
                </a:lnTo>
                <a:lnTo>
                  <a:pt x="241744" y="45720"/>
                </a:lnTo>
                <a:lnTo>
                  <a:pt x="248742" y="49530"/>
                </a:lnTo>
                <a:lnTo>
                  <a:pt x="253453" y="57150"/>
                </a:lnTo>
                <a:lnTo>
                  <a:pt x="255193" y="66040"/>
                </a:lnTo>
                <a:lnTo>
                  <a:pt x="255193" y="44780"/>
                </a:lnTo>
                <a:lnTo>
                  <a:pt x="254952" y="44450"/>
                </a:lnTo>
                <a:lnTo>
                  <a:pt x="253326" y="43180"/>
                </a:lnTo>
                <a:lnTo>
                  <a:pt x="245173" y="36830"/>
                </a:lnTo>
                <a:lnTo>
                  <a:pt x="233197" y="34290"/>
                </a:lnTo>
                <a:lnTo>
                  <a:pt x="211201" y="34290"/>
                </a:lnTo>
                <a:lnTo>
                  <a:pt x="211201" y="30480"/>
                </a:lnTo>
                <a:lnTo>
                  <a:pt x="207251" y="25400"/>
                </a:lnTo>
                <a:lnTo>
                  <a:pt x="202399" y="25400"/>
                </a:lnTo>
                <a:lnTo>
                  <a:pt x="202399" y="34290"/>
                </a:lnTo>
                <a:lnTo>
                  <a:pt x="202399" y="78740"/>
                </a:lnTo>
                <a:lnTo>
                  <a:pt x="193598" y="78740"/>
                </a:lnTo>
                <a:lnTo>
                  <a:pt x="193598" y="69850"/>
                </a:lnTo>
                <a:lnTo>
                  <a:pt x="193598" y="43180"/>
                </a:lnTo>
                <a:lnTo>
                  <a:pt x="193598" y="34290"/>
                </a:lnTo>
                <a:lnTo>
                  <a:pt x="202399" y="34290"/>
                </a:lnTo>
                <a:lnTo>
                  <a:pt x="202399" y="25400"/>
                </a:lnTo>
                <a:lnTo>
                  <a:pt x="188747" y="25400"/>
                </a:lnTo>
                <a:lnTo>
                  <a:pt x="184797" y="30480"/>
                </a:lnTo>
                <a:lnTo>
                  <a:pt x="184797" y="34290"/>
                </a:lnTo>
                <a:lnTo>
                  <a:pt x="184797" y="43180"/>
                </a:lnTo>
                <a:lnTo>
                  <a:pt x="184797" y="69850"/>
                </a:lnTo>
                <a:lnTo>
                  <a:pt x="158394" y="69850"/>
                </a:lnTo>
                <a:lnTo>
                  <a:pt x="158394" y="43180"/>
                </a:lnTo>
                <a:lnTo>
                  <a:pt x="184797" y="43180"/>
                </a:lnTo>
                <a:lnTo>
                  <a:pt x="184797" y="34290"/>
                </a:lnTo>
                <a:lnTo>
                  <a:pt x="158394" y="34290"/>
                </a:lnTo>
                <a:lnTo>
                  <a:pt x="158394" y="30480"/>
                </a:lnTo>
                <a:lnTo>
                  <a:pt x="154444" y="25400"/>
                </a:lnTo>
                <a:lnTo>
                  <a:pt x="149606" y="25400"/>
                </a:lnTo>
                <a:lnTo>
                  <a:pt x="149606" y="78740"/>
                </a:lnTo>
                <a:lnTo>
                  <a:pt x="140792" y="78740"/>
                </a:lnTo>
                <a:lnTo>
                  <a:pt x="140792" y="69850"/>
                </a:lnTo>
                <a:lnTo>
                  <a:pt x="140792" y="43180"/>
                </a:lnTo>
                <a:lnTo>
                  <a:pt x="140792" y="34290"/>
                </a:lnTo>
                <a:lnTo>
                  <a:pt x="149593" y="34290"/>
                </a:lnTo>
                <a:lnTo>
                  <a:pt x="149606" y="78740"/>
                </a:lnTo>
                <a:lnTo>
                  <a:pt x="149606" y="25400"/>
                </a:lnTo>
                <a:lnTo>
                  <a:pt x="135940" y="25400"/>
                </a:lnTo>
                <a:lnTo>
                  <a:pt x="132003" y="30480"/>
                </a:lnTo>
                <a:lnTo>
                  <a:pt x="132003" y="34290"/>
                </a:lnTo>
                <a:lnTo>
                  <a:pt x="132003" y="43180"/>
                </a:lnTo>
                <a:lnTo>
                  <a:pt x="132003" y="69850"/>
                </a:lnTo>
                <a:lnTo>
                  <a:pt x="112801" y="69850"/>
                </a:lnTo>
                <a:lnTo>
                  <a:pt x="113804" y="66040"/>
                </a:lnTo>
                <a:lnTo>
                  <a:pt x="114401" y="60960"/>
                </a:lnTo>
                <a:lnTo>
                  <a:pt x="114401" y="52070"/>
                </a:lnTo>
                <a:lnTo>
                  <a:pt x="113804" y="48260"/>
                </a:lnTo>
                <a:lnTo>
                  <a:pt x="112801" y="43180"/>
                </a:lnTo>
                <a:lnTo>
                  <a:pt x="132003" y="43180"/>
                </a:lnTo>
                <a:lnTo>
                  <a:pt x="132003" y="34290"/>
                </a:lnTo>
                <a:lnTo>
                  <a:pt x="109982" y="34290"/>
                </a:lnTo>
                <a:lnTo>
                  <a:pt x="105600" y="27139"/>
                </a:lnTo>
                <a:lnTo>
                  <a:pt x="105600" y="57150"/>
                </a:lnTo>
                <a:lnTo>
                  <a:pt x="101790" y="76200"/>
                </a:lnTo>
                <a:lnTo>
                  <a:pt x="91401" y="91440"/>
                </a:lnTo>
                <a:lnTo>
                  <a:pt x="76009" y="101600"/>
                </a:lnTo>
                <a:lnTo>
                  <a:pt x="57200" y="105410"/>
                </a:lnTo>
                <a:lnTo>
                  <a:pt x="38379" y="101600"/>
                </a:lnTo>
                <a:lnTo>
                  <a:pt x="22987" y="91440"/>
                </a:lnTo>
                <a:lnTo>
                  <a:pt x="12611" y="76200"/>
                </a:lnTo>
                <a:lnTo>
                  <a:pt x="8801" y="57150"/>
                </a:lnTo>
                <a:lnTo>
                  <a:pt x="12611" y="38100"/>
                </a:lnTo>
                <a:lnTo>
                  <a:pt x="22987" y="22860"/>
                </a:lnTo>
                <a:lnTo>
                  <a:pt x="38379" y="12700"/>
                </a:lnTo>
                <a:lnTo>
                  <a:pt x="57200" y="8890"/>
                </a:lnTo>
                <a:lnTo>
                  <a:pt x="76009" y="12700"/>
                </a:lnTo>
                <a:lnTo>
                  <a:pt x="91401" y="22860"/>
                </a:lnTo>
                <a:lnTo>
                  <a:pt x="101790" y="38100"/>
                </a:lnTo>
                <a:lnTo>
                  <a:pt x="105600" y="57150"/>
                </a:lnTo>
                <a:lnTo>
                  <a:pt x="105600" y="27139"/>
                </a:lnTo>
                <a:lnTo>
                  <a:pt x="101422" y="20320"/>
                </a:lnTo>
                <a:lnTo>
                  <a:pt x="89255" y="8890"/>
                </a:lnTo>
                <a:lnTo>
                  <a:pt x="74244" y="2540"/>
                </a:lnTo>
                <a:lnTo>
                  <a:pt x="57200" y="0"/>
                </a:lnTo>
                <a:lnTo>
                  <a:pt x="34950" y="3810"/>
                </a:lnTo>
                <a:lnTo>
                  <a:pt x="16764" y="16510"/>
                </a:lnTo>
                <a:lnTo>
                  <a:pt x="4495" y="34290"/>
                </a:lnTo>
                <a:lnTo>
                  <a:pt x="0" y="57150"/>
                </a:lnTo>
                <a:lnTo>
                  <a:pt x="4495" y="78740"/>
                </a:lnTo>
                <a:lnTo>
                  <a:pt x="16764" y="97790"/>
                </a:lnTo>
                <a:lnTo>
                  <a:pt x="34950" y="109220"/>
                </a:lnTo>
                <a:lnTo>
                  <a:pt x="57200" y="114300"/>
                </a:lnTo>
                <a:lnTo>
                  <a:pt x="74244" y="111760"/>
                </a:lnTo>
                <a:lnTo>
                  <a:pt x="86753" y="105410"/>
                </a:lnTo>
                <a:lnTo>
                  <a:pt x="89255" y="104140"/>
                </a:lnTo>
                <a:lnTo>
                  <a:pt x="101422" y="92710"/>
                </a:lnTo>
                <a:lnTo>
                  <a:pt x="109982" y="78740"/>
                </a:lnTo>
                <a:lnTo>
                  <a:pt x="132003" y="78740"/>
                </a:lnTo>
                <a:lnTo>
                  <a:pt x="132003" y="83820"/>
                </a:lnTo>
                <a:lnTo>
                  <a:pt x="135940" y="87630"/>
                </a:lnTo>
                <a:lnTo>
                  <a:pt x="154444" y="87630"/>
                </a:lnTo>
                <a:lnTo>
                  <a:pt x="158394" y="83820"/>
                </a:lnTo>
                <a:lnTo>
                  <a:pt x="158394" y="78740"/>
                </a:lnTo>
                <a:lnTo>
                  <a:pt x="184797" y="78740"/>
                </a:lnTo>
                <a:lnTo>
                  <a:pt x="184797" y="83820"/>
                </a:lnTo>
                <a:lnTo>
                  <a:pt x="188747" y="87630"/>
                </a:lnTo>
                <a:lnTo>
                  <a:pt x="207251" y="87630"/>
                </a:lnTo>
                <a:lnTo>
                  <a:pt x="211201" y="83820"/>
                </a:lnTo>
                <a:lnTo>
                  <a:pt x="211201" y="78740"/>
                </a:lnTo>
                <a:lnTo>
                  <a:pt x="220002" y="78740"/>
                </a:lnTo>
                <a:lnTo>
                  <a:pt x="220002" y="123190"/>
                </a:lnTo>
                <a:lnTo>
                  <a:pt x="215138" y="123190"/>
                </a:lnTo>
                <a:lnTo>
                  <a:pt x="211201" y="127000"/>
                </a:lnTo>
                <a:lnTo>
                  <a:pt x="211201" y="144780"/>
                </a:lnTo>
                <a:lnTo>
                  <a:pt x="215138" y="148590"/>
                </a:lnTo>
                <a:lnTo>
                  <a:pt x="220002" y="148590"/>
                </a:lnTo>
                <a:lnTo>
                  <a:pt x="220002" y="157480"/>
                </a:lnTo>
                <a:lnTo>
                  <a:pt x="220002" y="166370"/>
                </a:lnTo>
                <a:lnTo>
                  <a:pt x="220002" y="193040"/>
                </a:lnTo>
                <a:lnTo>
                  <a:pt x="202399" y="193040"/>
                </a:lnTo>
                <a:lnTo>
                  <a:pt x="202399" y="166370"/>
                </a:lnTo>
                <a:lnTo>
                  <a:pt x="220002" y="166370"/>
                </a:lnTo>
                <a:lnTo>
                  <a:pt x="220002" y="157480"/>
                </a:lnTo>
                <a:lnTo>
                  <a:pt x="202399" y="157480"/>
                </a:lnTo>
                <a:lnTo>
                  <a:pt x="202399" y="153670"/>
                </a:lnTo>
                <a:lnTo>
                  <a:pt x="198450" y="148590"/>
                </a:lnTo>
                <a:lnTo>
                  <a:pt x="193598" y="148590"/>
                </a:lnTo>
                <a:lnTo>
                  <a:pt x="193598" y="157480"/>
                </a:lnTo>
                <a:lnTo>
                  <a:pt x="193598" y="201930"/>
                </a:lnTo>
                <a:lnTo>
                  <a:pt x="184797" y="201930"/>
                </a:lnTo>
                <a:lnTo>
                  <a:pt x="184797" y="193040"/>
                </a:lnTo>
                <a:lnTo>
                  <a:pt x="184797" y="166370"/>
                </a:lnTo>
                <a:lnTo>
                  <a:pt x="184797" y="157480"/>
                </a:lnTo>
                <a:lnTo>
                  <a:pt x="193598" y="157480"/>
                </a:lnTo>
                <a:lnTo>
                  <a:pt x="193598" y="148590"/>
                </a:lnTo>
                <a:lnTo>
                  <a:pt x="179946" y="148590"/>
                </a:lnTo>
                <a:lnTo>
                  <a:pt x="175996" y="153670"/>
                </a:lnTo>
                <a:lnTo>
                  <a:pt x="175996" y="157480"/>
                </a:lnTo>
                <a:lnTo>
                  <a:pt x="175996" y="166370"/>
                </a:lnTo>
                <a:lnTo>
                  <a:pt x="175996" y="193040"/>
                </a:lnTo>
                <a:lnTo>
                  <a:pt x="96799" y="193040"/>
                </a:lnTo>
                <a:lnTo>
                  <a:pt x="96799" y="166370"/>
                </a:lnTo>
                <a:lnTo>
                  <a:pt x="175996" y="166370"/>
                </a:lnTo>
                <a:lnTo>
                  <a:pt x="175996" y="157480"/>
                </a:lnTo>
                <a:lnTo>
                  <a:pt x="154000" y="157480"/>
                </a:lnTo>
                <a:lnTo>
                  <a:pt x="154000" y="140970"/>
                </a:lnTo>
                <a:lnTo>
                  <a:pt x="165671" y="140970"/>
                </a:lnTo>
                <a:lnTo>
                  <a:pt x="171602" y="134620"/>
                </a:lnTo>
                <a:lnTo>
                  <a:pt x="171602" y="132080"/>
                </a:lnTo>
                <a:lnTo>
                  <a:pt x="171602" y="123190"/>
                </a:lnTo>
                <a:lnTo>
                  <a:pt x="171602" y="119380"/>
                </a:lnTo>
                <a:lnTo>
                  <a:pt x="165671" y="114300"/>
                </a:lnTo>
                <a:lnTo>
                  <a:pt x="162801" y="114300"/>
                </a:lnTo>
                <a:lnTo>
                  <a:pt x="162801" y="124460"/>
                </a:lnTo>
                <a:lnTo>
                  <a:pt x="162801" y="129540"/>
                </a:lnTo>
                <a:lnTo>
                  <a:pt x="160820" y="132080"/>
                </a:lnTo>
                <a:lnTo>
                  <a:pt x="145199" y="132080"/>
                </a:lnTo>
                <a:lnTo>
                  <a:pt x="145199" y="140970"/>
                </a:lnTo>
                <a:lnTo>
                  <a:pt x="145199" y="157480"/>
                </a:lnTo>
                <a:lnTo>
                  <a:pt x="127596" y="157480"/>
                </a:lnTo>
                <a:lnTo>
                  <a:pt x="127596" y="140970"/>
                </a:lnTo>
                <a:lnTo>
                  <a:pt x="145199" y="140970"/>
                </a:lnTo>
                <a:lnTo>
                  <a:pt x="145199" y="132080"/>
                </a:lnTo>
                <a:lnTo>
                  <a:pt x="111963" y="132080"/>
                </a:lnTo>
                <a:lnTo>
                  <a:pt x="109994" y="129540"/>
                </a:lnTo>
                <a:lnTo>
                  <a:pt x="109994" y="124460"/>
                </a:lnTo>
                <a:lnTo>
                  <a:pt x="111963" y="123190"/>
                </a:lnTo>
                <a:lnTo>
                  <a:pt x="160820" y="123190"/>
                </a:lnTo>
                <a:lnTo>
                  <a:pt x="162801" y="124460"/>
                </a:lnTo>
                <a:lnTo>
                  <a:pt x="162801" y="114300"/>
                </a:lnTo>
                <a:lnTo>
                  <a:pt x="154000" y="114300"/>
                </a:lnTo>
                <a:lnTo>
                  <a:pt x="154000" y="105410"/>
                </a:lnTo>
                <a:lnTo>
                  <a:pt x="154000" y="104140"/>
                </a:lnTo>
                <a:lnTo>
                  <a:pt x="146100" y="96520"/>
                </a:lnTo>
                <a:lnTo>
                  <a:pt x="145199" y="96520"/>
                </a:lnTo>
                <a:lnTo>
                  <a:pt x="145199" y="109220"/>
                </a:lnTo>
                <a:lnTo>
                  <a:pt x="145199" y="114300"/>
                </a:lnTo>
                <a:lnTo>
                  <a:pt x="127596" y="114300"/>
                </a:lnTo>
                <a:lnTo>
                  <a:pt x="127596" y="109220"/>
                </a:lnTo>
                <a:lnTo>
                  <a:pt x="131546" y="105410"/>
                </a:lnTo>
                <a:lnTo>
                  <a:pt x="141249" y="105410"/>
                </a:lnTo>
                <a:lnTo>
                  <a:pt x="145199" y="109220"/>
                </a:lnTo>
                <a:lnTo>
                  <a:pt x="145199" y="96520"/>
                </a:lnTo>
                <a:lnTo>
                  <a:pt x="126695" y="96520"/>
                </a:lnTo>
                <a:lnTo>
                  <a:pt x="118795" y="104140"/>
                </a:lnTo>
                <a:lnTo>
                  <a:pt x="118795" y="114300"/>
                </a:lnTo>
                <a:lnTo>
                  <a:pt x="107124" y="114300"/>
                </a:lnTo>
                <a:lnTo>
                  <a:pt x="101193" y="119380"/>
                </a:lnTo>
                <a:lnTo>
                  <a:pt x="101193" y="134620"/>
                </a:lnTo>
                <a:lnTo>
                  <a:pt x="107124" y="140970"/>
                </a:lnTo>
                <a:lnTo>
                  <a:pt x="118795" y="140970"/>
                </a:lnTo>
                <a:lnTo>
                  <a:pt x="118795" y="157480"/>
                </a:lnTo>
                <a:lnTo>
                  <a:pt x="96799" y="157480"/>
                </a:lnTo>
                <a:lnTo>
                  <a:pt x="96799" y="153670"/>
                </a:lnTo>
                <a:lnTo>
                  <a:pt x="92849" y="148590"/>
                </a:lnTo>
                <a:lnTo>
                  <a:pt x="88011" y="148590"/>
                </a:lnTo>
                <a:lnTo>
                  <a:pt x="88011" y="201930"/>
                </a:lnTo>
                <a:lnTo>
                  <a:pt x="79197" y="201930"/>
                </a:lnTo>
                <a:lnTo>
                  <a:pt x="79197" y="166370"/>
                </a:lnTo>
                <a:lnTo>
                  <a:pt x="79197" y="157480"/>
                </a:lnTo>
                <a:lnTo>
                  <a:pt x="87998" y="157480"/>
                </a:lnTo>
                <a:lnTo>
                  <a:pt x="88011" y="201930"/>
                </a:lnTo>
                <a:lnTo>
                  <a:pt x="88011" y="148590"/>
                </a:lnTo>
                <a:lnTo>
                  <a:pt x="74345" y="148590"/>
                </a:lnTo>
                <a:lnTo>
                  <a:pt x="70396" y="153670"/>
                </a:lnTo>
                <a:lnTo>
                  <a:pt x="70396" y="157480"/>
                </a:lnTo>
                <a:lnTo>
                  <a:pt x="70396" y="166370"/>
                </a:lnTo>
                <a:lnTo>
                  <a:pt x="70396" y="193040"/>
                </a:lnTo>
                <a:lnTo>
                  <a:pt x="56743" y="193040"/>
                </a:lnTo>
                <a:lnTo>
                  <a:pt x="52793" y="196850"/>
                </a:lnTo>
                <a:lnTo>
                  <a:pt x="52793" y="219710"/>
                </a:lnTo>
                <a:lnTo>
                  <a:pt x="26403" y="219710"/>
                </a:lnTo>
                <a:lnTo>
                  <a:pt x="26403" y="189230"/>
                </a:lnTo>
                <a:lnTo>
                  <a:pt x="28130" y="180340"/>
                </a:lnTo>
                <a:lnTo>
                  <a:pt x="32842" y="172720"/>
                </a:lnTo>
                <a:lnTo>
                  <a:pt x="39839" y="168910"/>
                </a:lnTo>
                <a:lnTo>
                  <a:pt x="48399" y="166370"/>
                </a:lnTo>
                <a:lnTo>
                  <a:pt x="70396" y="166370"/>
                </a:lnTo>
                <a:lnTo>
                  <a:pt x="70396" y="157480"/>
                </a:lnTo>
                <a:lnTo>
                  <a:pt x="48399" y="157480"/>
                </a:lnTo>
                <a:lnTo>
                  <a:pt x="36423" y="160020"/>
                </a:lnTo>
                <a:lnTo>
                  <a:pt x="26631" y="167640"/>
                </a:lnTo>
                <a:lnTo>
                  <a:pt x="20015" y="176530"/>
                </a:lnTo>
                <a:lnTo>
                  <a:pt x="17602" y="189230"/>
                </a:lnTo>
                <a:lnTo>
                  <a:pt x="17602" y="219710"/>
                </a:lnTo>
                <a:lnTo>
                  <a:pt x="12750" y="219710"/>
                </a:lnTo>
                <a:lnTo>
                  <a:pt x="8801" y="223520"/>
                </a:lnTo>
                <a:lnTo>
                  <a:pt x="8801" y="242570"/>
                </a:lnTo>
                <a:lnTo>
                  <a:pt x="12750" y="246380"/>
                </a:lnTo>
                <a:lnTo>
                  <a:pt x="17602" y="246380"/>
                </a:lnTo>
                <a:lnTo>
                  <a:pt x="17602" y="271780"/>
                </a:lnTo>
                <a:lnTo>
                  <a:pt x="61595" y="271780"/>
                </a:lnTo>
                <a:lnTo>
                  <a:pt x="61595" y="264160"/>
                </a:lnTo>
                <a:lnTo>
                  <a:pt x="61595" y="246380"/>
                </a:lnTo>
                <a:lnTo>
                  <a:pt x="66446" y="246380"/>
                </a:lnTo>
                <a:lnTo>
                  <a:pt x="70396" y="242570"/>
                </a:lnTo>
                <a:lnTo>
                  <a:pt x="70396" y="237490"/>
                </a:lnTo>
                <a:lnTo>
                  <a:pt x="70396" y="228600"/>
                </a:lnTo>
                <a:lnTo>
                  <a:pt x="70396" y="223520"/>
                </a:lnTo>
                <a:lnTo>
                  <a:pt x="66446" y="219710"/>
                </a:lnTo>
                <a:lnTo>
                  <a:pt x="61607" y="219710"/>
                </a:lnTo>
                <a:lnTo>
                  <a:pt x="61607" y="237490"/>
                </a:lnTo>
                <a:lnTo>
                  <a:pt x="52793" y="237490"/>
                </a:lnTo>
                <a:lnTo>
                  <a:pt x="52793" y="246380"/>
                </a:lnTo>
                <a:lnTo>
                  <a:pt x="52793" y="264160"/>
                </a:lnTo>
                <a:lnTo>
                  <a:pt x="26390" y="264160"/>
                </a:lnTo>
                <a:lnTo>
                  <a:pt x="26390" y="246380"/>
                </a:lnTo>
                <a:lnTo>
                  <a:pt x="52793" y="246380"/>
                </a:lnTo>
                <a:lnTo>
                  <a:pt x="52793" y="237490"/>
                </a:lnTo>
                <a:lnTo>
                  <a:pt x="17602" y="237490"/>
                </a:lnTo>
                <a:lnTo>
                  <a:pt x="17602" y="228600"/>
                </a:lnTo>
                <a:lnTo>
                  <a:pt x="61595" y="228600"/>
                </a:lnTo>
                <a:lnTo>
                  <a:pt x="61607" y="237490"/>
                </a:lnTo>
                <a:lnTo>
                  <a:pt x="61607" y="219710"/>
                </a:lnTo>
                <a:lnTo>
                  <a:pt x="61595" y="201930"/>
                </a:lnTo>
                <a:lnTo>
                  <a:pt x="70396" y="201930"/>
                </a:lnTo>
                <a:lnTo>
                  <a:pt x="70396" y="207010"/>
                </a:lnTo>
                <a:lnTo>
                  <a:pt x="74345" y="210820"/>
                </a:lnTo>
                <a:lnTo>
                  <a:pt x="92849" y="210820"/>
                </a:lnTo>
                <a:lnTo>
                  <a:pt x="96799" y="207010"/>
                </a:lnTo>
                <a:lnTo>
                  <a:pt x="96799" y="201930"/>
                </a:lnTo>
                <a:lnTo>
                  <a:pt x="175996" y="201930"/>
                </a:lnTo>
                <a:lnTo>
                  <a:pt x="175996" y="207010"/>
                </a:lnTo>
                <a:lnTo>
                  <a:pt x="179946" y="210820"/>
                </a:lnTo>
                <a:lnTo>
                  <a:pt x="198450" y="210820"/>
                </a:lnTo>
                <a:lnTo>
                  <a:pt x="202399" y="207010"/>
                </a:lnTo>
                <a:lnTo>
                  <a:pt x="202399" y="201930"/>
                </a:lnTo>
                <a:lnTo>
                  <a:pt x="220002" y="201930"/>
                </a:lnTo>
                <a:lnTo>
                  <a:pt x="220002" y="219710"/>
                </a:lnTo>
                <a:lnTo>
                  <a:pt x="215138" y="219710"/>
                </a:lnTo>
                <a:lnTo>
                  <a:pt x="211201" y="223520"/>
                </a:lnTo>
                <a:lnTo>
                  <a:pt x="211201" y="242570"/>
                </a:lnTo>
                <a:lnTo>
                  <a:pt x="215138" y="246380"/>
                </a:lnTo>
                <a:lnTo>
                  <a:pt x="220002" y="246380"/>
                </a:lnTo>
                <a:lnTo>
                  <a:pt x="220002" y="271780"/>
                </a:lnTo>
                <a:lnTo>
                  <a:pt x="263994" y="271780"/>
                </a:lnTo>
                <a:lnTo>
                  <a:pt x="263994" y="264160"/>
                </a:lnTo>
                <a:lnTo>
                  <a:pt x="263994" y="246380"/>
                </a:lnTo>
                <a:lnTo>
                  <a:pt x="268846" y="246380"/>
                </a:lnTo>
                <a:lnTo>
                  <a:pt x="272796" y="242570"/>
                </a:lnTo>
                <a:lnTo>
                  <a:pt x="272796" y="237490"/>
                </a:lnTo>
                <a:lnTo>
                  <a:pt x="272796" y="228600"/>
                </a:lnTo>
                <a:lnTo>
                  <a:pt x="272796" y="223520"/>
                </a:lnTo>
                <a:lnTo>
                  <a:pt x="268846" y="219710"/>
                </a:lnTo>
                <a:lnTo>
                  <a:pt x="264007" y="219710"/>
                </a:lnTo>
                <a:lnTo>
                  <a:pt x="264007" y="237490"/>
                </a:lnTo>
                <a:lnTo>
                  <a:pt x="255193" y="237490"/>
                </a:lnTo>
                <a:lnTo>
                  <a:pt x="255193" y="246380"/>
                </a:lnTo>
                <a:lnTo>
                  <a:pt x="255193" y="264160"/>
                </a:lnTo>
                <a:lnTo>
                  <a:pt x="228790" y="264160"/>
                </a:lnTo>
                <a:lnTo>
                  <a:pt x="228790" y="246380"/>
                </a:lnTo>
                <a:lnTo>
                  <a:pt x="255193" y="246380"/>
                </a:lnTo>
                <a:lnTo>
                  <a:pt x="255193" y="237490"/>
                </a:lnTo>
                <a:lnTo>
                  <a:pt x="220002" y="237490"/>
                </a:lnTo>
                <a:lnTo>
                  <a:pt x="220002" y="228600"/>
                </a:lnTo>
                <a:lnTo>
                  <a:pt x="263994" y="228600"/>
                </a:lnTo>
                <a:lnTo>
                  <a:pt x="264007" y="237490"/>
                </a:lnTo>
                <a:lnTo>
                  <a:pt x="264007" y="219710"/>
                </a:lnTo>
                <a:lnTo>
                  <a:pt x="263994" y="148590"/>
                </a:lnTo>
                <a:lnTo>
                  <a:pt x="268846" y="148590"/>
                </a:lnTo>
                <a:lnTo>
                  <a:pt x="272796" y="144780"/>
                </a:lnTo>
                <a:lnTo>
                  <a:pt x="272796" y="140970"/>
                </a:lnTo>
                <a:lnTo>
                  <a:pt x="272796" y="132080"/>
                </a:lnTo>
                <a:lnTo>
                  <a:pt x="272796" y="12700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5565457" y="6693407"/>
            <a:ext cx="881380" cy="523240"/>
            <a:chOff x="5565457" y="6693407"/>
            <a:chExt cx="881380" cy="523240"/>
          </a:xfrm>
        </p:grpSpPr>
        <p:sp>
          <p:nvSpPr>
            <p:cNvPr id="66" name="object 66"/>
            <p:cNvSpPr/>
            <p:nvPr/>
          </p:nvSpPr>
          <p:spPr>
            <a:xfrm>
              <a:off x="5570220" y="6693407"/>
              <a:ext cx="0" cy="523240"/>
            </a:xfrm>
            <a:custGeom>
              <a:avLst/>
              <a:gdLst/>
              <a:ahLst/>
              <a:cxnLst/>
              <a:rect l="l" t="t" r="r" b="b"/>
              <a:pathLst>
                <a:path h="523240">
                  <a:moveTo>
                    <a:pt x="0" y="0"/>
                  </a:moveTo>
                  <a:lnTo>
                    <a:pt x="0" y="522897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630418" y="6800849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0" y="154686"/>
                  </a:moveTo>
                  <a:lnTo>
                    <a:pt x="154686" y="0"/>
                  </a:lnTo>
                  <a:lnTo>
                    <a:pt x="309372" y="154686"/>
                  </a:lnTo>
                  <a:lnTo>
                    <a:pt x="154686" y="309372"/>
                  </a:lnTo>
                  <a:lnTo>
                    <a:pt x="0" y="154686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15584" y="6793991"/>
              <a:ext cx="631190" cy="323215"/>
            </a:xfrm>
            <a:custGeom>
              <a:avLst/>
              <a:gdLst/>
              <a:ahLst/>
              <a:cxnLst/>
              <a:rect l="l" t="t" r="r" b="b"/>
              <a:pathLst>
                <a:path w="631189" h="323215">
                  <a:moveTo>
                    <a:pt x="630936" y="0"/>
                  </a:moveTo>
                  <a:lnTo>
                    <a:pt x="0" y="0"/>
                  </a:lnTo>
                  <a:lnTo>
                    <a:pt x="0" y="323087"/>
                  </a:lnTo>
                  <a:lnTo>
                    <a:pt x="630936" y="323087"/>
                  </a:lnTo>
                  <a:lnTo>
                    <a:pt x="630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5820625" y="6721381"/>
            <a:ext cx="141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CC0033"/>
                </a:solidFill>
                <a:latin typeface="Trebuchet MS"/>
                <a:cs typeface="Trebuchet MS"/>
              </a:rPr>
              <a:t>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820625" y="6910357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8319" y="7323208"/>
            <a:ext cx="4023360" cy="3930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200" spc="25" dirty="0">
                <a:latin typeface="Tahoma"/>
                <a:cs typeface="Tahoma"/>
              </a:rPr>
              <a:t>ут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ж</a:t>
            </a:r>
            <a:r>
              <a:rPr sz="1200" spc="15" dirty="0">
                <a:latin typeface="Tahoma"/>
                <a:cs typeface="Tahoma"/>
              </a:rPr>
              <a:t>де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45" dirty="0">
                <a:latin typeface="Tahoma"/>
                <a:cs typeface="Tahoma"/>
              </a:rPr>
              <a:t>хе</a:t>
            </a:r>
            <a:r>
              <a:rPr sz="1200" spc="60" dirty="0">
                <a:latin typeface="Tahoma"/>
                <a:cs typeface="Tahoma"/>
              </a:rPr>
              <a:t>м</a:t>
            </a:r>
            <a:r>
              <a:rPr sz="1200" spc="-10" dirty="0">
                <a:latin typeface="Tahoma"/>
                <a:cs typeface="Tahoma"/>
              </a:rPr>
              <a:t>ы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же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55" dirty="0">
                <a:latin typeface="Tahoma"/>
                <a:cs typeface="Tahoma"/>
              </a:rPr>
              <a:t>е</a:t>
            </a:r>
            <a:r>
              <a:rPr sz="1200" spc="7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ка 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да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ово</a:t>
            </a:r>
            <a:r>
              <a:rPr sz="1200" spc="45" dirty="0">
                <a:latin typeface="Tahoma"/>
                <a:cs typeface="Tahoma"/>
              </a:rPr>
              <a:t>м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96134" y="7422027"/>
            <a:ext cx="255270" cy="221615"/>
            <a:chOff x="396134" y="7422027"/>
            <a:chExt cx="255270" cy="221615"/>
          </a:xfrm>
        </p:grpSpPr>
        <p:sp>
          <p:nvSpPr>
            <p:cNvPr id="73" name="object 73"/>
            <p:cNvSpPr/>
            <p:nvPr/>
          </p:nvSpPr>
          <p:spPr>
            <a:xfrm>
              <a:off x="396134" y="7422027"/>
              <a:ext cx="255270" cy="221615"/>
            </a:xfrm>
            <a:custGeom>
              <a:avLst/>
              <a:gdLst/>
              <a:ahLst/>
              <a:cxnLst/>
              <a:rect l="l" t="t" r="r" b="b"/>
              <a:pathLst>
                <a:path w="255270" h="221615">
                  <a:moveTo>
                    <a:pt x="226326" y="221210"/>
                  </a:moveTo>
                  <a:lnTo>
                    <a:pt x="28880" y="221210"/>
                  </a:lnTo>
                  <a:lnTo>
                    <a:pt x="17643" y="218927"/>
                  </a:lnTo>
                  <a:lnTo>
                    <a:pt x="8471" y="212738"/>
                  </a:lnTo>
                  <a:lnTo>
                    <a:pt x="2279" y="203549"/>
                  </a:lnTo>
                  <a:lnTo>
                    <a:pt x="0" y="192325"/>
                  </a:lnTo>
                  <a:lnTo>
                    <a:pt x="0" y="29778"/>
                  </a:lnTo>
                  <a:lnTo>
                    <a:pt x="2348" y="18193"/>
                  </a:lnTo>
                  <a:lnTo>
                    <a:pt x="8730" y="8731"/>
                  </a:lnTo>
                  <a:lnTo>
                    <a:pt x="18190" y="2348"/>
                  </a:lnTo>
                  <a:lnTo>
                    <a:pt x="29774" y="0"/>
                  </a:lnTo>
                  <a:lnTo>
                    <a:pt x="32122" y="0"/>
                  </a:lnTo>
                  <a:lnTo>
                    <a:pt x="34027" y="1905"/>
                  </a:lnTo>
                  <a:lnTo>
                    <a:pt x="34027" y="8933"/>
                  </a:lnTo>
                  <a:lnTo>
                    <a:pt x="25520" y="8933"/>
                  </a:lnTo>
                  <a:lnTo>
                    <a:pt x="18688" y="11627"/>
                  </a:lnTo>
                  <a:lnTo>
                    <a:pt x="13306" y="16329"/>
                  </a:lnTo>
                  <a:lnTo>
                    <a:pt x="9778" y="22544"/>
                  </a:lnTo>
                  <a:lnTo>
                    <a:pt x="8506" y="29778"/>
                  </a:lnTo>
                  <a:lnTo>
                    <a:pt x="8506" y="170604"/>
                  </a:lnTo>
                  <a:lnTo>
                    <a:pt x="27592" y="170604"/>
                  </a:lnTo>
                  <a:lnTo>
                    <a:pt x="21500" y="171839"/>
                  </a:lnTo>
                  <a:lnTo>
                    <a:pt x="14742" y="176398"/>
                  </a:lnTo>
                  <a:lnTo>
                    <a:pt x="10184" y="183156"/>
                  </a:lnTo>
                  <a:lnTo>
                    <a:pt x="8506" y="191431"/>
                  </a:lnTo>
                  <a:lnTo>
                    <a:pt x="8510" y="192325"/>
                  </a:lnTo>
                  <a:lnTo>
                    <a:pt x="10120" y="200249"/>
                  </a:lnTo>
                  <a:lnTo>
                    <a:pt x="14487" y="206721"/>
                  </a:lnTo>
                  <a:lnTo>
                    <a:pt x="20960" y="211090"/>
                  </a:lnTo>
                  <a:lnTo>
                    <a:pt x="28880" y="212702"/>
                  </a:lnTo>
                  <a:lnTo>
                    <a:pt x="246761" y="212702"/>
                  </a:lnTo>
                  <a:lnTo>
                    <a:pt x="237554" y="218930"/>
                  </a:lnTo>
                  <a:lnTo>
                    <a:pt x="226326" y="221210"/>
                  </a:lnTo>
                  <a:close/>
                </a:path>
                <a:path w="255270" h="221615">
                  <a:moveTo>
                    <a:pt x="229686" y="25524"/>
                  </a:moveTo>
                  <a:lnTo>
                    <a:pt x="221179" y="25524"/>
                  </a:lnTo>
                  <a:lnTo>
                    <a:pt x="221179" y="1905"/>
                  </a:lnTo>
                  <a:lnTo>
                    <a:pt x="223085" y="0"/>
                  </a:lnTo>
                  <a:lnTo>
                    <a:pt x="225432" y="0"/>
                  </a:lnTo>
                  <a:lnTo>
                    <a:pt x="237016" y="2348"/>
                  </a:lnTo>
                  <a:lnTo>
                    <a:pt x="246476" y="8731"/>
                  </a:lnTo>
                  <a:lnTo>
                    <a:pt x="246613" y="8933"/>
                  </a:lnTo>
                  <a:lnTo>
                    <a:pt x="229686" y="8933"/>
                  </a:lnTo>
                  <a:lnTo>
                    <a:pt x="229686" y="25524"/>
                  </a:lnTo>
                  <a:close/>
                </a:path>
                <a:path w="255270" h="221615">
                  <a:moveTo>
                    <a:pt x="27592" y="170604"/>
                  </a:moveTo>
                  <a:lnTo>
                    <a:pt x="8506" y="170604"/>
                  </a:lnTo>
                  <a:lnTo>
                    <a:pt x="13075" y="165928"/>
                  </a:lnTo>
                  <a:lnTo>
                    <a:pt x="19051" y="162887"/>
                  </a:lnTo>
                  <a:lnTo>
                    <a:pt x="25491" y="161955"/>
                  </a:lnTo>
                  <a:lnTo>
                    <a:pt x="25520" y="8933"/>
                  </a:lnTo>
                  <a:lnTo>
                    <a:pt x="34027" y="8933"/>
                  </a:lnTo>
                  <a:lnTo>
                    <a:pt x="34027" y="25524"/>
                  </a:lnTo>
                  <a:lnTo>
                    <a:pt x="229686" y="25524"/>
                  </a:lnTo>
                  <a:lnTo>
                    <a:pt x="229686" y="34032"/>
                  </a:lnTo>
                  <a:lnTo>
                    <a:pt x="34027" y="34032"/>
                  </a:lnTo>
                  <a:lnTo>
                    <a:pt x="34027" y="168255"/>
                  </a:lnTo>
                  <a:lnTo>
                    <a:pt x="32122" y="170161"/>
                  </a:lnTo>
                  <a:lnTo>
                    <a:pt x="29774" y="170161"/>
                  </a:lnTo>
                  <a:lnTo>
                    <a:pt x="27592" y="170604"/>
                  </a:lnTo>
                  <a:close/>
                </a:path>
                <a:path w="255270" h="221615">
                  <a:moveTo>
                    <a:pt x="255207" y="170608"/>
                  </a:moveTo>
                  <a:lnTo>
                    <a:pt x="246700" y="170608"/>
                  </a:lnTo>
                  <a:lnTo>
                    <a:pt x="246700" y="29778"/>
                  </a:lnTo>
                  <a:lnTo>
                    <a:pt x="245428" y="22544"/>
                  </a:lnTo>
                  <a:lnTo>
                    <a:pt x="241900" y="16329"/>
                  </a:lnTo>
                  <a:lnTo>
                    <a:pt x="236518" y="11627"/>
                  </a:lnTo>
                  <a:lnTo>
                    <a:pt x="229686" y="8933"/>
                  </a:lnTo>
                  <a:lnTo>
                    <a:pt x="246613" y="8933"/>
                  </a:lnTo>
                  <a:lnTo>
                    <a:pt x="252858" y="18193"/>
                  </a:lnTo>
                  <a:lnTo>
                    <a:pt x="255207" y="29778"/>
                  </a:lnTo>
                  <a:lnTo>
                    <a:pt x="255207" y="170608"/>
                  </a:lnTo>
                  <a:close/>
                </a:path>
                <a:path w="255270" h="221615">
                  <a:moveTo>
                    <a:pt x="246761" y="212702"/>
                  </a:moveTo>
                  <a:lnTo>
                    <a:pt x="226326" y="212702"/>
                  </a:lnTo>
                  <a:lnTo>
                    <a:pt x="234250" y="211088"/>
                  </a:lnTo>
                  <a:lnTo>
                    <a:pt x="240722" y="206716"/>
                  </a:lnTo>
                  <a:lnTo>
                    <a:pt x="245089" y="200238"/>
                  </a:lnTo>
                  <a:lnTo>
                    <a:pt x="246700" y="192325"/>
                  </a:lnTo>
                  <a:lnTo>
                    <a:pt x="246700" y="191431"/>
                  </a:lnTo>
                  <a:lnTo>
                    <a:pt x="245022" y="183156"/>
                  </a:lnTo>
                  <a:lnTo>
                    <a:pt x="240464" y="176398"/>
                  </a:lnTo>
                  <a:lnTo>
                    <a:pt x="233706" y="171839"/>
                  </a:lnTo>
                  <a:lnTo>
                    <a:pt x="225432" y="170161"/>
                  </a:lnTo>
                  <a:lnTo>
                    <a:pt x="223085" y="170161"/>
                  </a:lnTo>
                  <a:lnTo>
                    <a:pt x="221179" y="168255"/>
                  </a:lnTo>
                  <a:lnTo>
                    <a:pt x="221179" y="34032"/>
                  </a:lnTo>
                  <a:lnTo>
                    <a:pt x="229686" y="34032"/>
                  </a:lnTo>
                  <a:lnTo>
                    <a:pt x="229686" y="161955"/>
                  </a:lnTo>
                  <a:lnTo>
                    <a:pt x="236155" y="162891"/>
                  </a:lnTo>
                  <a:lnTo>
                    <a:pt x="242132" y="165933"/>
                  </a:lnTo>
                  <a:lnTo>
                    <a:pt x="246700" y="170608"/>
                  </a:lnTo>
                  <a:lnTo>
                    <a:pt x="255207" y="170608"/>
                  </a:lnTo>
                  <a:lnTo>
                    <a:pt x="255203" y="192325"/>
                  </a:lnTo>
                  <a:lnTo>
                    <a:pt x="252923" y="203561"/>
                  </a:lnTo>
                  <a:lnTo>
                    <a:pt x="246761" y="212702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669" y="7481584"/>
              <a:ext cx="170138" cy="127621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5565457" y="7353300"/>
            <a:ext cx="881380" cy="357505"/>
            <a:chOff x="5565457" y="7353300"/>
            <a:chExt cx="881380" cy="357505"/>
          </a:xfrm>
        </p:grpSpPr>
        <p:sp>
          <p:nvSpPr>
            <p:cNvPr id="76" name="object 76"/>
            <p:cNvSpPr/>
            <p:nvPr/>
          </p:nvSpPr>
          <p:spPr>
            <a:xfrm>
              <a:off x="5570220" y="7353300"/>
              <a:ext cx="0" cy="357505"/>
            </a:xfrm>
            <a:custGeom>
              <a:avLst/>
              <a:gdLst/>
              <a:ahLst/>
              <a:cxnLst/>
              <a:rect l="l" t="t" r="r" b="b"/>
              <a:pathLst>
                <a:path h="357504">
                  <a:moveTo>
                    <a:pt x="0" y="0"/>
                  </a:moveTo>
                  <a:lnTo>
                    <a:pt x="0" y="357416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630418" y="737844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0" y="154685"/>
                  </a:moveTo>
                  <a:lnTo>
                    <a:pt x="154686" y="0"/>
                  </a:lnTo>
                  <a:lnTo>
                    <a:pt x="309372" y="154685"/>
                  </a:lnTo>
                  <a:lnTo>
                    <a:pt x="154686" y="309371"/>
                  </a:lnTo>
                  <a:lnTo>
                    <a:pt x="0" y="154685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815584" y="7371588"/>
              <a:ext cx="631190" cy="321945"/>
            </a:xfrm>
            <a:custGeom>
              <a:avLst/>
              <a:gdLst/>
              <a:ahLst/>
              <a:cxnLst/>
              <a:rect l="l" t="t" r="r" b="b"/>
              <a:pathLst>
                <a:path w="631189" h="321945">
                  <a:moveTo>
                    <a:pt x="630936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630936" y="321563"/>
                  </a:lnTo>
                  <a:lnTo>
                    <a:pt x="630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5820625" y="7298517"/>
            <a:ext cx="157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45" dirty="0">
                <a:solidFill>
                  <a:srgbClr val="CC0033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820625" y="7487493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78319" y="7909031"/>
            <a:ext cx="3953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latin typeface="Tahoma"/>
                <a:cs typeface="Tahoma"/>
              </a:rPr>
              <a:t>осуществление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государственного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кадастрового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учета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82524" y="7886700"/>
            <a:ext cx="281940" cy="280670"/>
          </a:xfrm>
          <a:custGeom>
            <a:avLst/>
            <a:gdLst/>
            <a:ahLst/>
            <a:cxnLst/>
            <a:rect l="l" t="t" r="r" b="b"/>
            <a:pathLst>
              <a:path w="281940" h="280670">
                <a:moveTo>
                  <a:pt x="89916" y="162928"/>
                </a:moveTo>
                <a:lnTo>
                  <a:pt x="85483" y="158496"/>
                </a:lnTo>
                <a:lnTo>
                  <a:pt x="74536" y="158496"/>
                </a:lnTo>
                <a:lnTo>
                  <a:pt x="70104" y="162928"/>
                </a:lnTo>
                <a:lnTo>
                  <a:pt x="70104" y="173875"/>
                </a:lnTo>
                <a:lnTo>
                  <a:pt x="74536" y="178308"/>
                </a:lnTo>
                <a:lnTo>
                  <a:pt x="85483" y="178308"/>
                </a:lnTo>
                <a:lnTo>
                  <a:pt x="89916" y="173875"/>
                </a:lnTo>
                <a:lnTo>
                  <a:pt x="89916" y="168402"/>
                </a:lnTo>
                <a:lnTo>
                  <a:pt x="89916" y="162928"/>
                </a:lnTo>
                <a:close/>
              </a:path>
              <a:path w="281940" h="280670">
                <a:moveTo>
                  <a:pt x="160020" y="166204"/>
                </a:moveTo>
                <a:lnTo>
                  <a:pt x="158686" y="164401"/>
                </a:lnTo>
                <a:lnTo>
                  <a:pt x="150596" y="161899"/>
                </a:lnTo>
                <a:lnTo>
                  <a:pt x="150596" y="171678"/>
                </a:lnTo>
                <a:lnTo>
                  <a:pt x="150596" y="186944"/>
                </a:lnTo>
                <a:lnTo>
                  <a:pt x="141185" y="186944"/>
                </a:lnTo>
                <a:lnTo>
                  <a:pt x="141185" y="196291"/>
                </a:lnTo>
                <a:lnTo>
                  <a:pt x="141185" y="252374"/>
                </a:lnTo>
                <a:lnTo>
                  <a:pt x="131775" y="252374"/>
                </a:lnTo>
                <a:lnTo>
                  <a:pt x="131775" y="196291"/>
                </a:lnTo>
                <a:lnTo>
                  <a:pt x="141185" y="196291"/>
                </a:lnTo>
                <a:lnTo>
                  <a:pt x="141185" y="186944"/>
                </a:lnTo>
                <a:lnTo>
                  <a:pt x="122364" y="186944"/>
                </a:lnTo>
                <a:lnTo>
                  <a:pt x="122364" y="196291"/>
                </a:lnTo>
                <a:lnTo>
                  <a:pt x="122364" y="252374"/>
                </a:lnTo>
                <a:lnTo>
                  <a:pt x="112953" y="252374"/>
                </a:lnTo>
                <a:lnTo>
                  <a:pt x="112953" y="196291"/>
                </a:lnTo>
                <a:lnTo>
                  <a:pt x="122364" y="196291"/>
                </a:lnTo>
                <a:lnTo>
                  <a:pt x="122364" y="186944"/>
                </a:lnTo>
                <a:lnTo>
                  <a:pt x="103530" y="186944"/>
                </a:lnTo>
                <a:lnTo>
                  <a:pt x="103530" y="196291"/>
                </a:lnTo>
                <a:lnTo>
                  <a:pt x="103530" y="252374"/>
                </a:lnTo>
                <a:lnTo>
                  <a:pt x="94119" y="252374"/>
                </a:lnTo>
                <a:lnTo>
                  <a:pt x="94119" y="196291"/>
                </a:lnTo>
                <a:lnTo>
                  <a:pt x="103530" y="196291"/>
                </a:lnTo>
                <a:lnTo>
                  <a:pt x="103530" y="186944"/>
                </a:lnTo>
                <a:lnTo>
                  <a:pt x="84709" y="186944"/>
                </a:lnTo>
                <a:lnTo>
                  <a:pt x="84709" y="196291"/>
                </a:lnTo>
                <a:lnTo>
                  <a:pt x="84709" y="252374"/>
                </a:lnTo>
                <a:lnTo>
                  <a:pt x="75298" y="252374"/>
                </a:lnTo>
                <a:lnTo>
                  <a:pt x="75298" y="196291"/>
                </a:lnTo>
                <a:lnTo>
                  <a:pt x="84709" y="196291"/>
                </a:lnTo>
                <a:lnTo>
                  <a:pt x="84709" y="186944"/>
                </a:lnTo>
                <a:lnTo>
                  <a:pt x="65887" y="186944"/>
                </a:lnTo>
                <a:lnTo>
                  <a:pt x="65887" y="196291"/>
                </a:lnTo>
                <a:lnTo>
                  <a:pt x="65887" y="252374"/>
                </a:lnTo>
                <a:lnTo>
                  <a:pt x="56476" y="252374"/>
                </a:lnTo>
                <a:lnTo>
                  <a:pt x="56476" y="196291"/>
                </a:lnTo>
                <a:lnTo>
                  <a:pt x="65887" y="196291"/>
                </a:lnTo>
                <a:lnTo>
                  <a:pt x="65887" y="186944"/>
                </a:lnTo>
                <a:lnTo>
                  <a:pt x="47053" y="186944"/>
                </a:lnTo>
                <a:lnTo>
                  <a:pt x="47053" y="196291"/>
                </a:lnTo>
                <a:lnTo>
                  <a:pt x="47053" y="252374"/>
                </a:lnTo>
                <a:lnTo>
                  <a:pt x="37642" y="252374"/>
                </a:lnTo>
                <a:lnTo>
                  <a:pt x="37642" y="196291"/>
                </a:lnTo>
                <a:lnTo>
                  <a:pt x="47053" y="196291"/>
                </a:lnTo>
                <a:lnTo>
                  <a:pt x="47053" y="186944"/>
                </a:lnTo>
                <a:lnTo>
                  <a:pt x="28232" y="186944"/>
                </a:lnTo>
                <a:lnTo>
                  <a:pt x="28232" y="196291"/>
                </a:lnTo>
                <a:lnTo>
                  <a:pt x="28232" y="252374"/>
                </a:lnTo>
                <a:lnTo>
                  <a:pt x="18821" y="252374"/>
                </a:lnTo>
                <a:lnTo>
                  <a:pt x="18821" y="196291"/>
                </a:lnTo>
                <a:lnTo>
                  <a:pt x="28232" y="196291"/>
                </a:lnTo>
                <a:lnTo>
                  <a:pt x="28232" y="186944"/>
                </a:lnTo>
                <a:lnTo>
                  <a:pt x="9410" y="186944"/>
                </a:lnTo>
                <a:lnTo>
                  <a:pt x="9410" y="171678"/>
                </a:lnTo>
                <a:lnTo>
                  <a:pt x="80010" y="149783"/>
                </a:lnTo>
                <a:lnTo>
                  <a:pt x="150596" y="171678"/>
                </a:lnTo>
                <a:lnTo>
                  <a:pt x="150596" y="161899"/>
                </a:lnTo>
                <a:lnTo>
                  <a:pt x="111594" y="149783"/>
                </a:lnTo>
                <a:lnTo>
                  <a:pt x="80492" y="140131"/>
                </a:lnTo>
                <a:lnTo>
                  <a:pt x="79514" y="140131"/>
                </a:lnTo>
                <a:lnTo>
                  <a:pt x="1333" y="164401"/>
                </a:lnTo>
                <a:lnTo>
                  <a:pt x="0" y="166204"/>
                </a:lnTo>
                <a:lnTo>
                  <a:pt x="0" y="194195"/>
                </a:lnTo>
                <a:lnTo>
                  <a:pt x="2108" y="196291"/>
                </a:lnTo>
                <a:lnTo>
                  <a:pt x="9410" y="196291"/>
                </a:lnTo>
                <a:lnTo>
                  <a:pt x="9410" y="252374"/>
                </a:lnTo>
                <a:lnTo>
                  <a:pt x="2108" y="252374"/>
                </a:lnTo>
                <a:lnTo>
                  <a:pt x="0" y="254469"/>
                </a:lnTo>
                <a:lnTo>
                  <a:pt x="0" y="278320"/>
                </a:lnTo>
                <a:lnTo>
                  <a:pt x="2108" y="280416"/>
                </a:lnTo>
                <a:lnTo>
                  <a:pt x="157911" y="280416"/>
                </a:lnTo>
                <a:lnTo>
                  <a:pt x="160020" y="278320"/>
                </a:lnTo>
                <a:lnTo>
                  <a:pt x="160020" y="271068"/>
                </a:lnTo>
                <a:lnTo>
                  <a:pt x="160020" y="261721"/>
                </a:lnTo>
                <a:lnTo>
                  <a:pt x="160020" y="254469"/>
                </a:lnTo>
                <a:lnTo>
                  <a:pt x="157911" y="252374"/>
                </a:lnTo>
                <a:lnTo>
                  <a:pt x="150596" y="252374"/>
                </a:lnTo>
                <a:lnTo>
                  <a:pt x="150596" y="261721"/>
                </a:lnTo>
                <a:lnTo>
                  <a:pt x="150596" y="271068"/>
                </a:lnTo>
                <a:lnTo>
                  <a:pt x="9398" y="271068"/>
                </a:lnTo>
                <a:lnTo>
                  <a:pt x="9398" y="261721"/>
                </a:lnTo>
                <a:lnTo>
                  <a:pt x="150596" y="261721"/>
                </a:lnTo>
                <a:lnTo>
                  <a:pt x="150596" y="252374"/>
                </a:lnTo>
                <a:lnTo>
                  <a:pt x="150596" y="196291"/>
                </a:lnTo>
                <a:lnTo>
                  <a:pt x="157911" y="196291"/>
                </a:lnTo>
                <a:lnTo>
                  <a:pt x="160020" y="194195"/>
                </a:lnTo>
                <a:lnTo>
                  <a:pt x="160020" y="186944"/>
                </a:lnTo>
                <a:lnTo>
                  <a:pt x="160020" y="166204"/>
                </a:lnTo>
                <a:close/>
              </a:path>
              <a:path w="281940" h="280670">
                <a:moveTo>
                  <a:pt x="169164" y="51816"/>
                </a:moveTo>
                <a:lnTo>
                  <a:pt x="140208" y="51816"/>
                </a:lnTo>
                <a:lnTo>
                  <a:pt x="140208" y="60960"/>
                </a:lnTo>
                <a:lnTo>
                  <a:pt x="169164" y="60960"/>
                </a:lnTo>
                <a:lnTo>
                  <a:pt x="169164" y="51816"/>
                </a:lnTo>
                <a:close/>
              </a:path>
              <a:path w="281940" h="280670">
                <a:moveTo>
                  <a:pt x="196583" y="51816"/>
                </a:moveTo>
                <a:lnTo>
                  <a:pt x="178308" y="51816"/>
                </a:lnTo>
                <a:lnTo>
                  <a:pt x="178308" y="60960"/>
                </a:lnTo>
                <a:lnTo>
                  <a:pt x="196583" y="60960"/>
                </a:lnTo>
                <a:lnTo>
                  <a:pt x="196583" y="51816"/>
                </a:lnTo>
                <a:close/>
              </a:path>
              <a:path w="281940" h="280670">
                <a:moveTo>
                  <a:pt x="196608" y="70104"/>
                </a:moveTo>
                <a:lnTo>
                  <a:pt x="140208" y="70104"/>
                </a:lnTo>
                <a:lnTo>
                  <a:pt x="140208" y="79248"/>
                </a:lnTo>
                <a:lnTo>
                  <a:pt x="196608" y="79248"/>
                </a:lnTo>
                <a:lnTo>
                  <a:pt x="196608" y="70104"/>
                </a:lnTo>
                <a:close/>
              </a:path>
              <a:path w="281940" h="280670">
                <a:moveTo>
                  <a:pt x="196608" y="32004"/>
                </a:moveTo>
                <a:lnTo>
                  <a:pt x="140208" y="32004"/>
                </a:lnTo>
                <a:lnTo>
                  <a:pt x="140208" y="41148"/>
                </a:lnTo>
                <a:lnTo>
                  <a:pt x="196608" y="41148"/>
                </a:lnTo>
                <a:lnTo>
                  <a:pt x="196608" y="32004"/>
                </a:lnTo>
                <a:close/>
              </a:path>
              <a:path w="281940" h="280670">
                <a:moveTo>
                  <a:pt x="281927" y="23406"/>
                </a:moveTo>
                <a:lnTo>
                  <a:pt x="280073" y="14312"/>
                </a:lnTo>
                <a:lnTo>
                  <a:pt x="276720" y="9359"/>
                </a:lnTo>
                <a:lnTo>
                  <a:pt x="275031" y="6870"/>
                </a:lnTo>
                <a:lnTo>
                  <a:pt x="272516" y="5181"/>
                </a:lnTo>
                <a:lnTo>
                  <a:pt x="272516" y="15646"/>
                </a:lnTo>
                <a:lnTo>
                  <a:pt x="272516" y="246481"/>
                </a:lnTo>
                <a:lnTo>
                  <a:pt x="266204" y="252768"/>
                </a:lnTo>
                <a:lnTo>
                  <a:pt x="258279" y="252768"/>
                </a:lnTo>
                <a:lnTo>
                  <a:pt x="261391" y="248742"/>
                </a:lnTo>
                <a:lnTo>
                  <a:pt x="263093" y="243801"/>
                </a:lnTo>
                <a:lnTo>
                  <a:pt x="263029" y="50787"/>
                </a:lnTo>
                <a:lnTo>
                  <a:pt x="247053" y="33578"/>
                </a:lnTo>
                <a:lnTo>
                  <a:pt x="247053" y="46812"/>
                </a:lnTo>
                <a:lnTo>
                  <a:pt x="222389" y="46812"/>
                </a:lnTo>
                <a:lnTo>
                  <a:pt x="216065" y="40525"/>
                </a:lnTo>
                <a:lnTo>
                  <a:pt x="216065" y="15976"/>
                </a:lnTo>
                <a:lnTo>
                  <a:pt x="247053" y="46812"/>
                </a:lnTo>
                <a:lnTo>
                  <a:pt x="247053" y="33578"/>
                </a:lnTo>
                <a:lnTo>
                  <a:pt x="229374" y="15976"/>
                </a:lnTo>
                <a:lnTo>
                  <a:pt x="222719" y="9359"/>
                </a:lnTo>
                <a:lnTo>
                  <a:pt x="266204" y="9359"/>
                </a:lnTo>
                <a:lnTo>
                  <a:pt x="272516" y="15646"/>
                </a:lnTo>
                <a:lnTo>
                  <a:pt x="272516" y="5181"/>
                </a:lnTo>
                <a:lnTo>
                  <a:pt x="267563" y="1854"/>
                </a:lnTo>
                <a:lnTo>
                  <a:pt x="258406" y="0"/>
                </a:lnTo>
                <a:lnTo>
                  <a:pt x="89039" y="0"/>
                </a:lnTo>
                <a:lnTo>
                  <a:pt x="79895" y="1854"/>
                </a:lnTo>
                <a:lnTo>
                  <a:pt x="72415" y="6870"/>
                </a:lnTo>
                <a:lnTo>
                  <a:pt x="67373" y="14312"/>
                </a:lnTo>
                <a:lnTo>
                  <a:pt x="65519" y="23406"/>
                </a:lnTo>
                <a:lnTo>
                  <a:pt x="65519" y="131064"/>
                </a:lnTo>
                <a:lnTo>
                  <a:pt x="74930" y="131064"/>
                </a:lnTo>
                <a:lnTo>
                  <a:pt x="74930" y="15646"/>
                </a:lnTo>
                <a:lnTo>
                  <a:pt x="81254" y="9359"/>
                </a:lnTo>
                <a:lnTo>
                  <a:pt x="206654" y="9359"/>
                </a:lnTo>
                <a:lnTo>
                  <a:pt x="206654" y="32766"/>
                </a:lnTo>
                <a:lnTo>
                  <a:pt x="208508" y="41871"/>
                </a:lnTo>
                <a:lnTo>
                  <a:pt x="213550" y="49314"/>
                </a:lnTo>
                <a:lnTo>
                  <a:pt x="221030" y="54330"/>
                </a:lnTo>
                <a:lnTo>
                  <a:pt x="230174" y="56172"/>
                </a:lnTo>
                <a:lnTo>
                  <a:pt x="253707" y="56172"/>
                </a:lnTo>
                <a:lnTo>
                  <a:pt x="253707" y="246481"/>
                </a:lnTo>
                <a:lnTo>
                  <a:pt x="247383" y="252768"/>
                </a:lnTo>
                <a:lnTo>
                  <a:pt x="169024" y="252768"/>
                </a:lnTo>
                <a:lnTo>
                  <a:pt x="169024" y="262128"/>
                </a:lnTo>
                <a:lnTo>
                  <a:pt x="258406" y="262128"/>
                </a:lnTo>
                <a:lnTo>
                  <a:pt x="267563" y="260286"/>
                </a:lnTo>
                <a:lnTo>
                  <a:pt x="275031" y="255270"/>
                </a:lnTo>
                <a:lnTo>
                  <a:pt x="280073" y="247827"/>
                </a:lnTo>
                <a:lnTo>
                  <a:pt x="281927" y="238721"/>
                </a:lnTo>
                <a:lnTo>
                  <a:pt x="281927" y="23406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5565457" y="7848600"/>
            <a:ext cx="881380" cy="357505"/>
            <a:chOff x="5565457" y="7848600"/>
            <a:chExt cx="881380" cy="357505"/>
          </a:xfrm>
        </p:grpSpPr>
        <p:sp>
          <p:nvSpPr>
            <p:cNvPr id="84" name="object 84"/>
            <p:cNvSpPr/>
            <p:nvPr/>
          </p:nvSpPr>
          <p:spPr>
            <a:xfrm>
              <a:off x="5570220" y="7848600"/>
              <a:ext cx="0" cy="357505"/>
            </a:xfrm>
            <a:custGeom>
              <a:avLst/>
              <a:gdLst/>
              <a:ahLst/>
              <a:cxnLst/>
              <a:rect l="l" t="t" r="r" b="b"/>
              <a:pathLst>
                <a:path h="357504">
                  <a:moveTo>
                    <a:pt x="0" y="0"/>
                  </a:moveTo>
                  <a:lnTo>
                    <a:pt x="0" y="357416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630418" y="7873746"/>
              <a:ext cx="309880" cy="307975"/>
            </a:xfrm>
            <a:custGeom>
              <a:avLst/>
              <a:gdLst/>
              <a:ahLst/>
              <a:cxnLst/>
              <a:rect l="l" t="t" r="r" b="b"/>
              <a:pathLst>
                <a:path w="309879" h="307975">
                  <a:moveTo>
                    <a:pt x="0" y="153923"/>
                  </a:moveTo>
                  <a:lnTo>
                    <a:pt x="154686" y="0"/>
                  </a:lnTo>
                  <a:lnTo>
                    <a:pt x="309372" y="153923"/>
                  </a:lnTo>
                  <a:lnTo>
                    <a:pt x="154686" y="307847"/>
                  </a:lnTo>
                  <a:lnTo>
                    <a:pt x="0" y="15392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815584" y="7865364"/>
              <a:ext cx="631190" cy="323215"/>
            </a:xfrm>
            <a:custGeom>
              <a:avLst/>
              <a:gdLst/>
              <a:ahLst/>
              <a:cxnLst/>
              <a:rect l="l" t="t" r="r" b="b"/>
              <a:pathLst>
                <a:path w="631189" h="323215">
                  <a:moveTo>
                    <a:pt x="630936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630936" y="323088"/>
                  </a:lnTo>
                  <a:lnTo>
                    <a:pt x="630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5820625" y="7792915"/>
            <a:ext cx="616585" cy="397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05"/>
              </a:lnSpc>
              <a:spcBef>
                <a:spcPts val="95"/>
              </a:spcBef>
            </a:pPr>
            <a:r>
              <a:rPr sz="1600" b="1" spc="155" dirty="0">
                <a:solidFill>
                  <a:srgbClr val="CC0033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225"/>
              </a:lnSpc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-30" dirty="0">
                <a:latin typeface="Tahoma"/>
                <a:cs typeface="Tahoma"/>
              </a:rPr>
              <a:t>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78319" y="8303303"/>
            <a:ext cx="4289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ahoma"/>
                <a:cs typeface="Tahoma"/>
              </a:rPr>
              <a:t>заключение </a:t>
            </a:r>
            <a:r>
              <a:rPr sz="1200" spc="25" dirty="0">
                <a:latin typeface="Tahoma"/>
                <a:cs typeface="Tahoma"/>
              </a:rPr>
              <a:t>договоров </a:t>
            </a:r>
            <a:r>
              <a:rPr sz="1200" spc="10" dirty="0">
                <a:latin typeface="Tahoma"/>
                <a:cs typeface="Tahoma"/>
              </a:rPr>
              <a:t>подключения </a:t>
            </a:r>
            <a:r>
              <a:rPr sz="1200" spc="5" dirty="0">
                <a:latin typeface="Tahoma"/>
                <a:cs typeface="Tahoma"/>
              </a:rPr>
              <a:t>к </a:t>
            </a:r>
            <a:r>
              <a:rPr sz="1200" spc="40" dirty="0">
                <a:latin typeface="Tahoma"/>
                <a:cs typeface="Tahoma"/>
              </a:rPr>
              <a:t>сетям </a:t>
            </a:r>
            <a:r>
              <a:rPr sz="1200" spc="25" dirty="0">
                <a:latin typeface="Tahoma"/>
                <a:cs typeface="Tahoma"/>
              </a:rPr>
              <a:t>инженерно</a:t>
            </a:r>
            <a:r>
              <a:rPr sz="1200" spc="25" dirty="0">
                <a:latin typeface="Microsoft Sans Serif"/>
                <a:cs typeface="Microsoft Sans Serif"/>
              </a:rPr>
              <a:t>- 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ехн</a:t>
            </a:r>
            <a:r>
              <a:rPr sz="1200" spc="-5" dirty="0">
                <a:latin typeface="Tahoma"/>
                <a:cs typeface="Tahoma"/>
              </a:rPr>
              <a:t>ич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еч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ек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ич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55" dirty="0">
                <a:latin typeface="Tahoma"/>
                <a:cs typeface="Tahoma"/>
              </a:rPr>
              <a:t>им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ет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20" dirty="0">
                <a:latin typeface="Tahoma"/>
                <a:cs typeface="Tahoma"/>
              </a:rPr>
              <a:t>я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ехн</a:t>
            </a:r>
            <a:r>
              <a:rPr sz="1200" spc="-5" dirty="0">
                <a:latin typeface="Tahoma"/>
                <a:cs typeface="Tahoma"/>
              </a:rPr>
              <a:t>ич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5" dirty="0">
                <a:latin typeface="Tahoma"/>
                <a:cs typeface="Tahoma"/>
              </a:rPr>
              <a:t>ий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89" name="object 8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3327" y="8463576"/>
            <a:ext cx="280870" cy="280909"/>
          </a:xfrm>
          <a:prstGeom prst="rect">
            <a:avLst/>
          </a:prstGeom>
        </p:spPr>
      </p:pic>
      <p:grpSp>
        <p:nvGrpSpPr>
          <p:cNvPr id="90" name="object 90"/>
          <p:cNvGrpSpPr/>
          <p:nvPr/>
        </p:nvGrpSpPr>
        <p:grpSpPr>
          <a:xfrm>
            <a:off x="5565457" y="8342376"/>
            <a:ext cx="881380" cy="523240"/>
            <a:chOff x="5565457" y="8342376"/>
            <a:chExt cx="881380" cy="523240"/>
          </a:xfrm>
        </p:grpSpPr>
        <p:sp>
          <p:nvSpPr>
            <p:cNvPr id="91" name="object 91"/>
            <p:cNvSpPr/>
            <p:nvPr/>
          </p:nvSpPr>
          <p:spPr>
            <a:xfrm>
              <a:off x="5570220" y="8342376"/>
              <a:ext cx="0" cy="523240"/>
            </a:xfrm>
            <a:custGeom>
              <a:avLst/>
              <a:gdLst/>
              <a:ahLst/>
              <a:cxnLst/>
              <a:rect l="l" t="t" r="r" b="b"/>
              <a:pathLst>
                <a:path h="523240">
                  <a:moveTo>
                    <a:pt x="0" y="0"/>
                  </a:moveTo>
                  <a:lnTo>
                    <a:pt x="0" y="522897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630418" y="8449818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0" y="154685"/>
                  </a:moveTo>
                  <a:lnTo>
                    <a:pt x="154686" y="0"/>
                  </a:lnTo>
                  <a:lnTo>
                    <a:pt x="309372" y="154685"/>
                  </a:lnTo>
                  <a:lnTo>
                    <a:pt x="154686" y="309371"/>
                  </a:lnTo>
                  <a:lnTo>
                    <a:pt x="0" y="154685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815584" y="8442960"/>
              <a:ext cx="631190" cy="323215"/>
            </a:xfrm>
            <a:custGeom>
              <a:avLst/>
              <a:gdLst/>
              <a:ahLst/>
              <a:cxnLst/>
              <a:rect l="l" t="t" r="r" b="b"/>
              <a:pathLst>
                <a:path w="631189" h="323215">
                  <a:moveTo>
                    <a:pt x="630936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630936" y="323088"/>
                  </a:lnTo>
                  <a:lnTo>
                    <a:pt x="630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5820625" y="8386309"/>
            <a:ext cx="685165" cy="37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5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ее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630"/>
              </a:lnSpc>
            </a:pPr>
            <a:r>
              <a:rPr sz="1600" b="1" spc="145" dirty="0">
                <a:solidFill>
                  <a:srgbClr val="CC0033"/>
                </a:solidFill>
                <a:latin typeface="Arial"/>
                <a:cs typeface="Arial"/>
              </a:rPr>
              <a:t>30</a:t>
            </a:r>
            <a:r>
              <a:rPr sz="1600" b="1" spc="-90" dirty="0">
                <a:solidFill>
                  <a:srgbClr val="CC0033"/>
                </a:solidFill>
                <a:latin typeface="Arial"/>
                <a:cs typeface="Arial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69368" y="9507814"/>
            <a:ext cx="12763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-50" dirty="0">
                <a:solidFill>
                  <a:srgbClr val="3B3B45"/>
                </a:solidFill>
                <a:latin typeface="Tahoma"/>
                <a:cs typeface="Tahoma"/>
              </a:rPr>
              <a:t>17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345168"/>
            <a:ext cx="6858000" cy="561340"/>
            <a:chOff x="0" y="9345168"/>
            <a:chExt cx="6858000" cy="561340"/>
          </a:xfrm>
        </p:grpSpPr>
        <p:sp>
          <p:nvSpPr>
            <p:cNvPr id="4" name="object 4"/>
            <p:cNvSpPr/>
            <p:nvPr/>
          </p:nvSpPr>
          <p:spPr>
            <a:xfrm>
              <a:off x="0" y="9345168"/>
              <a:ext cx="6858000" cy="561340"/>
            </a:xfrm>
            <a:custGeom>
              <a:avLst/>
              <a:gdLst/>
              <a:ahLst/>
              <a:cxnLst/>
              <a:rect l="l" t="t" r="r" b="b"/>
              <a:pathLst>
                <a:path w="6858000" h="561340">
                  <a:moveTo>
                    <a:pt x="6858000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58000" y="56083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48823" y="8836088"/>
            <a:ext cx="6158230" cy="802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*</a:t>
            </a:r>
            <a:r>
              <a:rPr sz="800" spc="35" dirty="0">
                <a:solidFill>
                  <a:srgbClr val="3B3B45"/>
                </a:solidFill>
                <a:latin typeface="Tahoma"/>
                <a:cs typeface="Tahoma"/>
              </a:rPr>
              <a:t>Д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нн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ые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з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2020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</a:t>
            </a:r>
            <a:r>
              <a:rPr sz="800" spc="-30" dirty="0">
                <a:solidFill>
                  <a:srgbClr val="3B3B45"/>
                </a:solidFill>
                <a:latin typeface="Tahoma"/>
                <a:cs typeface="Tahoma"/>
              </a:rPr>
              <a:t>.</a:t>
            </a:r>
            <a:endParaRPr sz="800">
              <a:latin typeface="Tahoma"/>
              <a:cs typeface="Tahoma"/>
            </a:endParaRPr>
          </a:p>
          <a:p>
            <a:pPr marL="13335" marR="5715">
              <a:lnSpc>
                <a:spcPct val="100000"/>
              </a:lnSpc>
            </a:pPr>
            <a:r>
              <a:rPr sz="800" spc="-10" dirty="0">
                <a:solidFill>
                  <a:srgbClr val="3B3B45"/>
                </a:solidFill>
                <a:latin typeface="Tahoma"/>
                <a:cs typeface="Tahoma"/>
              </a:rPr>
              <a:t>**Включает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производство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стекла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изделий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из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стекла,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керамических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изделий,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напольных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покрытий,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3B3B45"/>
                </a:solidFill>
                <a:latin typeface="Tahoma"/>
                <a:cs typeface="Tahoma"/>
              </a:rPr>
              <a:t>кафеля,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черепицы,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цемента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штукатурки,</a:t>
            </a:r>
            <a:r>
              <a:rPr sz="800" spc="-114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3B3B45"/>
                </a:solidFill>
                <a:latin typeface="Tahoma"/>
                <a:cs typeface="Tahoma"/>
              </a:rPr>
              <a:t>т.д.,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также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производство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отделочного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камня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прочей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минеральной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продукции</a:t>
            </a:r>
            <a:endParaRPr sz="800">
              <a:latin typeface="Tahoma"/>
              <a:cs typeface="Tahoma"/>
            </a:endParaRPr>
          </a:p>
          <a:p>
            <a:pPr marL="13335">
              <a:lnSpc>
                <a:spcPct val="100000"/>
              </a:lnSpc>
            </a:pP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т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чн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: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АР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те</a:t>
            </a:r>
            <a:r>
              <a:rPr sz="800" spc="-10" dirty="0">
                <a:solidFill>
                  <a:srgbClr val="3B3B45"/>
                </a:solidFill>
                <a:latin typeface="Tahoma"/>
                <a:cs typeface="Tahoma"/>
              </a:rPr>
              <a:t>рф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3B3B45"/>
                </a:solidFill>
                <a:latin typeface="Tahoma"/>
                <a:cs typeface="Tahoma"/>
              </a:rPr>
              <a:t>17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13911" y="2301331"/>
            <a:ext cx="15582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ahoma"/>
                <a:cs typeface="Tahoma"/>
              </a:rPr>
              <a:t>Пр</a:t>
            </a:r>
            <a:r>
              <a:rPr sz="1000" spc="20" dirty="0">
                <a:latin typeface="Tahoma"/>
                <a:cs typeface="Tahoma"/>
              </a:rPr>
              <a:t>ои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15" dirty="0">
                <a:latin typeface="Tahoma"/>
                <a:cs typeface="Tahoma"/>
              </a:rPr>
              <a:t>вод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во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35" dirty="0">
                <a:latin typeface="Tahoma"/>
                <a:cs typeface="Tahoma"/>
              </a:rPr>
              <a:t>о</a:t>
            </a:r>
            <a:r>
              <a:rPr sz="1000" spc="30" dirty="0">
                <a:latin typeface="Tahoma"/>
                <a:cs typeface="Tahoma"/>
              </a:rPr>
              <a:t>д</a:t>
            </a:r>
            <a:r>
              <a:rPr sz="1000" spc="10" dirty="0">
                <a:latin typeface="Tahoma"/>
                <a:cs typeface="Tahoma"/>
              </a:rPr>
              <a:t>у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10" dirty="0">
                <a:latin typeface="Tahoma"/>
                <a:cs typeface="Tahoma"/>
              </a:rPr>
              <a:t>ц</a:t>
            </a:r>
            <a:r>
              <a:rPr sz="1000" spc="5" dirty="0">
                <a:latin typeface="Tahoma"/>
                <a:cs typeface="Tahoma"/>
              </a:rPr>
              <a:t>ии  </a:t>
            </a:r>
            <a:r>
              <a:rPr sz="1000" spc="40" dirty="0">
                <a:latin typeface="Tahoma"/>
                <a:cs typeface="Tahoma"/>
              </a:rPr>
              <a:t>с</a:t>
            </a:r>
            <a:r>
              <a:rPr sz="1000" spc="45" dirty="0">
                <a:latin typeface="Tahoma"/>
                <a:cs typeface="Tahoma"/>
              </a:rPr>
              <a:t>е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20" dirty="0">
                <a:latin typeface="Tahoma"/>
                <a:cs typeface="Tahoma"/>
              </a:rPr>
              <a:t>ьск</a:t>
            </a:r>
            <a:r>
              <a:rPr sz="1000" spc="25" dirty="0">
                <a:latin typeface="Tahoma"/>
                <a:cs typeface="Tahoma"/>
              </a:rPr>
              <a:t>ого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х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dirty="0">
                <a:latin typeface="Tahoma"/>
                <a:cs typeface="Tahoma"/>
              </a:rPr>
              <a:t>зя</a:t>
            </a:r>
            <a:r>
              <a:rPr sz="1000" spc="10" dirty="0">
                <a:latin typeface="Tahoma"/>
                <a:cs typeface="Tahoma"/>
              </a:rPr>
              <a:t>й</a:t>
            </a:r>
            <a:r>
              <a:rPr sz="1000" spc="45" dirty="0">
                <a:latin typeface="Tahoma"/>
                <a:cs typeface="Tahoma"/>
              </a:rPr>
              <a:t>ст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dirty="0">
                <a:latin typeface="Tahoma"/>
                <a:cs typeface="Tahoma"/>
              </a:rPr>
              <a:t>а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85971" y="7663558"/>
            <a:ext cx="664210" cy="579755"/>
            <a:chOff x="3585971" y="7663558"/>
            <a:chExt cx="664210" cy="57975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3719" y="7663558"/>
              <a:ext cx="225866" cy="13805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05021" y="7835646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194310" y="0"/>
                  </a:moveTo>
                  <a:lnTo>
                    <a:pt x="0" y="194309"/>
                  </a:lnTo>
                  <a:lnTo>
                    <a:pt x="194310" y="388619"/>
                  </a:lnTo>
                  <a:lnTo>
                    <a:pt x="388620" y="194309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05021" y="7835646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194309"/>
                  </a:moveTo>
                  <a:lnTo>
                    <a:pt x="194310" y="0"/>
                  </a:lnTo>
                  <a:lnTo>
                    <a:pt x="388620" y="194309"/>
                  </a:lnTo>
                  <a:lnTo>
                    <a:pt x="194310" y="388619"/>
                  </a:lnTo>
                  <a:lnTo>
                    <a:pt x="0" y="194309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68808" y="2493264"/>
            <a:ext cx="426720" cy="426720"/>
            <a:chOff x="368808" y="2493264"/>
            <a:chExt cx="426720" cy="426720"/>
          </a:xfrm>
        </p:grpSpPr>
        <p:sp>
          <p:nvSpPr>
            <p:cNvPr id="14" name="object 14"/>
            <p:cNvSpPr/>
            <p:nvPr/>
          </p:nvSpPr>
          <p:spPr>
            <a:xfrm>
              <a:off x="387858" y="2512314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19">
                  <a:moveTo>
                    <a:pt x="194310" y="0"/>
                  </a:moveTo>
                  <a:lnTo>
                    <a:pt x="0" y="194309"/>
                  </a:lnTo>
                  <a:lnTo>
                    <a:pt x="194310" y="388619"/>
                  </a:lnTo>
                  <a:lnTo>
                    <a:pt x="388620" y="194309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7858" y="2512314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19">
                  <a:moveTo>
                    <a:pt x="0" y="194309"/>
                  </a:moveTo>
                  <a:lnTo>
                    <a:pt x="194310" y="0"/>
                  </a:lnTo>
                  <a:lnTo>
                    <a:pt x="388620" y="194309"/>
                  </a:lnTo>
                  <a:lnTo>
                    <a:pt x="194310" y="388619"/>
                  </a:lnTo>
                  <a:lnTo>
                    <a:pt x="0" y="194309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58219" y="2472566"/>
            <a:ext cx="62293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85" dirty="0">
                <a:solidFill>
                  <a:srgbClr val="CC0033"/>
                </a:solidFill>
                <a:latin typeface="Tahoma"/>
                <a:cs typeface="Tahoma"/>
              </a:rPr>
              <a:t>62,</a:t>
            </a:r>
            <a:r>
              <a:rPr sz="1600" spc="85" dirty="0">
                <a:solidFill>
                  <a:srgbClr val="CC0033"/>
                </a:solidFill>
                <a:latin typeface="Microsoft Sans Serif"/>
                <a:cs typeface="Microsoft Sans Serif"/>
              </a:rPr>
              <a:t>4*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85" dirty="0">
                <a:solidFill>
                  <a:srgbClr val="3B3B45"/>
                </a:solidFill>
                <a:latin typeface="Tahoma"/>
                <a:cs typeface="Tahoma"/>
              </a:rPr>
              <a:t>м</a:t>
            </a:r>
            <a:r>
              <a:rPr sz="1000" spc="15" dirty="0">
                <a:solidFill>
                  <a:srgbClr val="3B3B45"/>
                </a:solidFill>
                <a:latin typeface="Tahoma"/>
                <a:cs typeface="Tahoma"/>
              </a:rPr>
              <a:t>л</a:t>
            </a:r>
            <a:r>
              <a:rPr sz="1000" spc="45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1000" spc="40" dirty="0">
                <a:solidFill>
                  <a:srgbClr val="3B3B45"/>
                </a:solidFill>
                <a:latin typeface="Tahoma"/>
                <a:cs typeface="Tahoma"/>
              </a:rPr>
              <a:t>д</a:t>
            </a:r>
            <a:r>
              <a:rPr sz="10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3B3B45"/>
                </a:solidFill>
                <a:latin typeface="Tahoma"/>
                <a:cs typeface="Tahoma"/>
              </a:rPr>
              <a:t>ру</a:t>
            </a:r>
            <a:r>
              <a:rPr sz="1000" spc="45" dirty="0">
                <a:solidFill>
                  <a:srgbClr val="3B3B45"/>
                </a:solidFill>
                <a:latin typeface="Tahoma"/>
                <a:cs typeface="Tahoma"/>
              </a:rPr>
              <a:t>б</a:t>
            </a:r>
            <a:r>
              <a:rPr sz="1000" spc="-40" dirty="0">
                <a:solidFill>
                  <a:srgbClr val="3B3B45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7949" y="2329092"/>
            <a:ext cx="786765" cy="925194"/>
            <a:chOff x="357949" y="2329092"/>
            <a:chExt cx="786765" cy="925194"/>
          </a:xfrm>
        </p:grpSpPr>
        <p:sp>
          <p:nvSpPr>
            <p:cNvPr id="18" name="object 18"/>
            <p:cNvSpPr/>
            <p:nvPr/>
          </p:nvSpPr>
          <p:spPr>
            <a:xfrm>
              <a:off x="362711" y="2791967"/>
              <a:ext cx="226695" cy="230504"/>
            </a:xfrm>
            <a:custGeom>
              <a:avLst/>
              <a:gdLst/>
              <a:ahLst/>
              <a:cxnLst/>
              <a:rect l="l" t="t" r="r" b="b"/>
              <a:pathLst>
                <a:path w="226695" h="230505">
                  <a:moveTo>
                    <a:pt x="0" y="0"/>
                  </a:moveTo>
                  <a:lnTo>
                    <a:pt x="226301" y="23006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9787" y="3022091"/>
              <a:ext cx="173355" cy="635"/>
            </a:xfrm>
            <a:custGeom>
              <a:avLst/>
              <a:gdLst/>
              <a:ahLst/>
              <a:cxnLst/>
              <a:rect l="l" t="t" r="r" b="b"/>
              <a:pathLst>
                <a:path w="173354" h="635">
                  <a:moveTo>
                    <a:pt x="0" y="0"/>
                  </a:moveTo>
                  <a:lnTo>
                    <a:pt x="173202" y="571"/>
                  </a:lnTo>
                </a:path>
              </a:pathLst>
            </a:custGeom>
            <a:ln w="1269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7343" y="2956559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148590" y="0"/>
                  </a:moveTo>
                  <a:lnTo>
                    <a:pt x="0" y="148590"/>
                  </a:lnTo>
                  <a:lnTo>
                    <a:pt x="148590" y="297180"/>
                  </a:lnTo>
                  <a:lnTo>
                    <a:pt x="297180" y="14859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928" y="3015995"/>
              <a:ext cx="96012" cy="2377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50163" y="2984513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4" h="76200">
                  <a:moveTo>
                    <a:pt x="254" y="0"/>
                  </a:moveTo>
                  <a:lnTo>
                    <a:pt x="0" y="76200"/>
                  </a:lnTo>
                  <a:lnTo>
                    <a:pt x="76327" y="38354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308" y="2329092"/>
              <a:ext cx="220530" cy="15747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213284" y="3014131"/>
            <a:ext cx="17526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на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75" dirty="0">
                <a:solidFill>
                  <a:srgbClr val="606060"/>
                </a:solidFill>
                <a:latin typeface="Tahoma"/>
                <a:cs typeface="Tahoma"/>
              </a:rPr>
              <a:t>9</a:t>
            </a:r>
            <a:r>
              <a:rPr sz="1000" spc="70" dirty="0">
                <a:solidFill>
                  <a:srgbClr val="606060"/>
                </a:solidFill>
                <a:latin typeface="Tahoma"/>
                <a:cs typeface="Tahoma"/>
              </a:rPr>
              <a:t>5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85" dirty="0">
                <a:solidFill>
                  <a:srgbClr val="606060"/>
                </a:solidFill>
                <a:latin typeface="Microsoft Sans Serif"/>
                <a:cs typeface="Microsoft Sans Serif"/>
              </a:rPr>
              <a:t>0</a:t>
            </a:r>
            <a:r>
              <a:rPr sz="1000" spc="-114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вы</a:t>
            </a:r>
            <a:r>
              <a:rPr sz="1000" spc="5" dirty="0">
                <a:solidFill>
                  <a:srgbClr val="606060"/>
                </a:solidFill>
                <a:latin typeface="Tahoma"/>
                <a:cs typeface="Tahoma"/>
              </a:rPr>
              <a:t>ш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8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8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8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30314" y="3648792"/>
            <a:ext cx="1576705" cy="3314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000" spc="35" dirty="0">
                <a:latin typeface="Tahoma"/>
                <a:cs typeface="Tahoma"/>
              </a:rPr>
              <a:t>Пр</a:t>
            </a:r>
            <a:r>
              <a:rPr sz="1000" spc="20" dirty="0">
                <a:latin typeface="Tahoma"/>
                <a:cs typeface="Tahoma"/>
              </a:rPr>
              <a:t>ои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15" dirty="0">
                <a:latin typeface="Tahoma"/>
                <a:cs typeface="Tahoma"/>
              </a:rPr>
              <a:t>вод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во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dirty="0">
                <a:latin typeface="Tahoma"/>
                <a:cs typeface="Tahoma"/>
              </a:rPr>
              <a:t>новы</a:t>
            </a:r>
            <a:r>
              <a:rPr sz="1000" spc="10" dirty="0">
                <a:latin typeface="Tahoma"/>
                <a:cs typeface="Tahoma"/>
              </a:rPr>
              <a:t>х  и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75" dirty="0">
                <a:latin typeface="Tahoma"/>
                <a:cs typeface="Tahoma"/>
              </a:rPr>
              <a:t>сс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-15" dirty="0">
                <a:latin typeface="Tahoma"/>
                <a:cs typeface="Tahoma"/>
              </a:rPr>
              <a:t>вы</a:t>
            </a:r>
            <a:r>
              <a:rPr sz="1000" spc="15" dirty="0">
                <a:latin typeface="Tahoma"/>
                <a:cs typeface="Tahoma"/>
              </a:rPr>
              <a:t>х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из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10" dirty="0">
                <a:latin typeface="Tahoma"/>
                <a:cs typeface="Tahoma"/>
              </a:rPr>
              <a:t>ий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85971" y="3840479"/>
            <a:ext cx="426720" cy="426720"/>
            <a:chOff x="3585971" y="3840479"/>
            <a:chExt cx="426720" cy="426720"/>
          </a:xfrm>
        </p:grpSpPr>
        <p:sp>
          <p:nvSpPr>
            <p:cNvPr id="27" name="object 27"/>
            <p:cNvSpPr/>
            <p:nvPr/>
          </p:nvSpPr>
          <p:spPr>
            <a:xfrm>
              <a:off x="3605021" y="3859529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194310" y="0"/>
                  </a:moveTo>
                  <a:lnTo>
                    <a:pt x="0" y="194310"/>
                  </a:lnTo>
                  <a:lnTo>
                    <a:pt x="194310" y="388620"/>
                  </a:lnTo>
                  <a:lnTo>
                    <a:pt x="388620" y="19431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05021" y="3859529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194310"/>
                  </a:moveTo>
                  <a:lnTo>
                    <a:pt x="194310" y="0"/>
                  </a:lnTo>
                  <a:lnTo>
                    <a:pt x="388620" y="194310"/>
                  </a:lnTo>
                  <a:lnTo>
                    <a:pt x="194310" y="388620"/>
                  </a:lnTo>
                  <a:lnTo>
                    <a:pt x="0" y="194310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774622" y="3820023"/>
            <a:ext cx="62293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-85" dirty="0">
                <a:solidFill>
                  <a:srgbClr val="CC0033"/>
                </a:solidFill>
                <a:latin typeface="Tahoma"/>
                <a:cs typeface="Tahoma"/>
              </a:rPr>
              <a:t>21,1*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85" dirty="0">
                <a:latin typeface="Tahoma"/>
                <a:cs typeface="Tahoma"/>
              </a:rPr>
              <a:t>м</a:t>
            </a:r>
            <a:r>
              <a:rPr sz="1000" spc="15" dirty="0">
                <a:latin typeface="Tahoma"/>
                <a:cs typeface="Tahoma"/>
              </a:rPr>
              <a:t>л</a:t>
            </a:r>
            <a:r>
              <a:rPr sz="1000" spc="45" dirty="0">
                <a:latin typeface="Tahoma"/>
                <a:cs typeface="Tahoma"/>
              </a:rPr>
              <a:t>р</a:t>
            </a:r>
            <a:r>
              <a:rPr sz="1000" spc="40" dirty="0">
                <a:latin typeface="Tahoma"/>
                <a:cs typeface="Tahoma"/>
              </a:rPr>
              <a:t>д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ру</a:t>
            </a:r>
            <a:r>
              <a:rPr sz="1000" spc="45" dirty="0">
                <a:latin typeface="Tahoma"/>
                <a:cs typeface="Tahoma"/>
              </a:rPr>
              <a:t>б</a:t>
            </a:r>
            <a:r>
              <a:rPr sz="1000" spc="-40" dirty="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575113" y="3647541"/>
            <a:ext cx="785495" cy="953769"/>
            <a:chOff x="3575113" y="3647541"/>
            <a:chExt cx="785495" cy="953769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1961" y="3647541"/>
              <a:ext cx="214541" cy="18819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062984" y="4303776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79">
                  <a:moveTo>
                    <a:pt x="148590" y="0"/>
                  </a:moveTo>
                  <a:lnTo>
                    <a:pt x="0" y="148589"/>
                  </a:lnTo>
                  <a:lnTo>
                    <a:pt x="148590" y="297179"/>
                  </a:lnTo>
                  <a:lnTo>
                    <a:pt x="297180" y="14858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3568" y="4364736"/>
              <a:ext cx="96011" cy="23622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805428" y="4369308"/>
              <a:ext cx="173355" cy="635"/>
            </a:xfrm>
            <a:custGeom>
              <a:avLst/>
              <a:gdLst/>
              <a:ahLst/>
              <a:cxnLst/>
              <a:rect l="l" t="t" r="r" b="b"/>
              <a:pathLst>
                <a:path w="173354" h="635">
                  <a:moveTo>
                    <a:pt x="0" y="0"/>
                  </a:moveTo>
                  <a:lnTo>
                    <a:pt x="173202" y="571"/>
                  </a:lnTo>
                </a:path>
              </a:pathLst>
            </a:custGeom>
            <a:ln w="1269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65803" y="4331730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253" y="0"/>
                  </a:moveTo>
                  <a:lnTo>
                    <a:pt x="0" y="76200"/>
                  </a:lnTo>
                  <a:lnTo>
                    <a:pt x="76326" y="3835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79876" y="4139184"/>
              <a:ext cx="226695" cy="230504"/>
            </a:xfrm>
            <a:custGeom>
              <a:avLst/>
              <a:gdLst/>
              <a:ahLst/>
              <a:cxnLst/>
              <a:rect l="l" t="t" r="r" b="b"/>
              <a:pathLst>
                <a:path w="226695" h="230504">
                  <a:moveTo>
                    <a:pt x="0" y="0"/>
                  </a:moveTo>
                  <a:lnTo>
                    <a:pt x="226301" y="23006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429687" y="4361591"/>
            <a:ext cx="1739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на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5" dirty="0">
                <a:solidFill>
                  <a:srgbClr val="606060"/>
                </a:solidFill>
                <a:latin typeface="Tahoma"/>
                <a:cs typeface="Tahoma"/>
              </a:rPr>
              <a:t>3</a:t>
            </a:r>
            <a:r>
              <a:rPr sz="1000" spc="70" dirty="0">
                <a:solidFill>
                  <a:srgbClr val="606060"/>
                </a:solidFill>
                <a:latin typeface="Tahoma"/>
                <a:cs typeface="Tahoma"/>
              </a:rPr>
              <a:t>5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45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65" dirty="0">
                <a:solidFill>
                  <a:srgbClr val="606060"/>
                </a:solidFill>
                <a:latin typeface="Tahoma"/>
                <a:cs typeface="Tahoma"/>
              </a:rPr>
              <a:t>%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вы</a:t>
            </a:r>
            <a:r>
              <a:rPr sz="1000" spc="5" dirty="0">
                <a:solidFill>
                  <a:srgbClr val="606060"/>
                </a:solidFill>
                <a:latin typeface="Tahoma"/>
                <a:cs typeface="Tahoma"/>
              </a:rPr>
              <a:t>ш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-1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4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5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9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7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13911" y="5000795"/>
            <a:ext cx="2026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ahoma"/>
                <a:cs typeface="Tahoma"/>
              </a:rPr>
              <a:t>Пр</a:t>
            </a:r>
            <a:r>
              <a:rPr sz="1000" spc="20" dirty="0">
                <a:latin typeface="Tahoma"/>
                <a:cs typeface="Tahoma"/>
              </a:rPr>
              <a:t>ои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15" dirty="0">
                <a:latin typeface="Tahoma"/>
                <a:cs typeface="Tahoma"/>
              </a:rPr>
              <a:t>вод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во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5" dirty="0">
                <a:latin typeface="Tahoma"/>
                <a:cs typeface="Tahoma"/>
              </a:rPr>
              <a:t>лл</a:t>
            </a:r>
            <a:r>
              <a:rPr sz="1000" spc="10" dirty="0">
                <a:latin typeface="Tahoma"/>
                <a:cs typeface="Tahoma"/>
              </a:rPr>
              <a:t>у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25" dirty="0">
                <a:latin typeface="Tahoma"/>
                <a:cs typeface="Tahoma"/>
              </a:rPr>
              <a:t>г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20" dirty="0">
                <a:latin typeface="Tahoma"/>
                <a:cs typeface="Tahoma"/>
              </a:rPr>
              <a:t>ч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20" dirty="0">
                <a:latin typeface="Tahoma"/>
                <a:cs typeface="Tahoma"/>
              </a:rPr>
              <a:t>ое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68808" y="5192267"/>
            <a:ext cx="426720" cy="426720"/>
            <a:chOff x="368808" y="5192267"/>
            <a:chExt cx="426720" cy="426720"/>
          </a:xfrm>
        </p:grpSpPr>
        <p:sp>
          <p:nvSpPr>
            <p:cNvPr id="40" name="object 40"/>
            <p:cNvSpPr/>
            <p:nvPr/>
          </p:nvSpPr>
          <p:spPr>
            <a:xfrm>
              <a:off x="387858" y="5211317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194310" y="0"/>
                  </a:moveTo>
                  <a:lnTo>
                    <a:pt x="0" y="194310"/>
                  </a:lnTo>
                  <a:lnTo>
                    <a:pt x="194310" y="388620"/>
                  </a:lnTo>
                  <a:lnTo>
                    <a:pt x="388620" y="19431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7858" y="5211317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194310"/>
                  </a:moveTo>
                  <a:lnTo>
                    <a:pt x="194310" y="0"/>
                  </a:lnTo>
                  <a:lnTo>
                    <a:pt x="388620" y="194310"/>
                  </a:lnTo>
                  <a:lnTo>
                    <a:pt x="194310" y="388620"/>
                  </a:lnTo>
                  <a:lnTo>
                    <a:pt x="0" y="194310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58219" y="5172026"/>
            <a:ext cx="62293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-80" dirty="0">
                <a:solidFill>
                  <a:srgbClr val="CC0033"/>
                </a:solidFill>
                <a:latin typeface="Tahoma"/>
                <a:cs typeface="Tahoma"/>
              </a:rPr>
              <a:t>16,1*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85" dirty="0">
                <a:latin typeface="Tahoma"/>
                <a:cs typeface="Tahoma"/>
              </a:rPr>
              <a:t>м</a:t>
            </a:r>
            <a:r>
              <a:rPr sz="1000" spc="15" dirty="0">
                <a:latin typeface="Tahoma"/>
                <a:cs typeface="Tahoma"/>
              </a:rPr>
              <a:t>л</a:t>
            </a:r>
            <a:r>
              <a:rPr sz="1000" spc="45" dirty="0">
                <a:latin typeface="Tahoma"/>
                <a:cs typeface="Tahoma"/>
              </a:rPr>
              <a:t>р</a:t>
            </a:r>
            <a:r>
              <a:rPr sz="1000" spc="40" dirty="0">
                <a:latin typeface="Tahoma"/>
                <a:cs typeface="Tahoma"/>
              </a:rPr>
              <a:t>д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ру</a:t>
            </a:r>
            <a:r>
              <a:rPr sz="1000" spc="45" dirty="0">
                <a:latin typeface="Tahoma"/>
                <a:cs typeface="Tahoma"/>
              </a:rPr>
              <a:t>б</a:t>
            </a:r>
            <a:r>
              <a:rPr sz="1000" spc="-40" dirty="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57949" y="5014375"/>
            <a:ext cx="786765" cy="938530"/>
            <a:chOff x="357949" y="5014375"/>
            <a:chExt cx="786765" cy="938530"/>
          </a:xfrm>
        </p:grpSpPr>
        <p:sp>
          <p:nvSpPr>
            <p:cNvPr id="44" name="object 44"/>
            <p:cNvSpPr/>
            <p:nvPr/>
          </p:nvSpPr>
          <p:spPr>
            <a:xfrm>
              <a:off x="362711" y="5490972"/>
              <a:ext cx="226695" cy="230504"/>
            </a:xfrm>
            <a:custGeom>
              <a:avLst/>
              <a:gdLst/>
              <a:ahLst/>
              <a:cxnLst/>
              <a:rect l="l" t="t" r="r" b="b"/>
              <a:pathLst>
                <a:path w="226695" h="230504">
                  <a:moveTo>
                    <a:pt x="0" y="0"/>
                  </a:moveTo>
                  <a:lnTo>
                    <a:pt x="226301" y="23006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9787" y="5721096"/>
              <a:ext cx="173355" cy="635"/>
            </a:xfrm>
            <a:custGeom>
              <a:avLst/>
              <a:gdLst/>
              <a:ahLst/>
              <a:cxnLst/>
              <a:rect l="l" t="t" r="r" b="b"/>
              <a:pathLst>
                <a:path w="173354" h="635">
                  <a:moveTo>
                    <a:pt x="0" y="0"/>
                  </a:moveTo>
                  <a:lnTo>
                    <a:pt x="173202" y="571"/>
                  </a:lnTo>
                </a:path>
              </a:pathLst>
            </a:custGeom>
            <a:ln w="1269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7343" y="5655564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148590" y="0"/>
                  </a:moveTo>
                  <a:lnTo>
                    <a:pt x="0" y="148589"/>
                  </a:lnTo>
                  <a:lnTo>
                    <a:pt x="148590" y="297179"/>
                  </a:lnTo>
                  <a:lnTo>
                    <a:pt x="297180" y="14858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928" y="5716524"/>
              <a:ext cx="96012" cy="23622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50163" y="5683518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4" h="76200">
                  <a:moveTo>
                    <a:pt x="254" y="0"/>
                  </a:moveTo>
                  <a:lnTo>
                    <a:pt x="0" y="76200"/>
                  </a:lnTo>
                  <a:lnTo>
                    <a:pt x="76327" y="38354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6423" y="5014375"/>
              <a:ext cx="212382" cy="212090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1213284" y="5713594"/>
            <a:ext cx="1747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на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75" dirty="0">
                <a:solidFill>
                  <a:srgbClr val="606060"/>
                </a:solidFill>
                <a:latin typeface="Tahoma"/>
                <a:cs typeface="Tahoma"/>
              </a:rPr>
              <a:t>6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75" dirty="0">
                <a:solidFill>
                  <a:srgbClr val="606060"/>
                </a:solidFill>
                <a:latin typeface="Tahoma"/>
                <a:cs typeface="Tahoma"/>
              </a:rPr>
              <a:t>6</a:t>
            </a:r>
            <a:r>
              <a:rPr sz="1000" spc="-114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вы</a:t>
            </a:r>
            <a:r>
              <a:rPr sz="1000" spc="5" dirty="0">
                <a:solidFill>
                  <a:srgbClr val="606060"/>
                </a:solidFill>
                <a:latin typeface="Tahoma"/>
                <a:cs typeface="Tahoma"/>
              </a:rPr>
              <a:t>ш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-1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4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5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9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7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430314" y="5000795"/>
            <a:ext cx="181800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ahoma"/>
                <a:cs typeface="Tahoma"/>
              </a:rPr>
              <a:t>Пр</a:t>
            </a:r>
            <a:r>
              <a:rPr sz="1000" spc="20" dirty="0">
                <a:latin typeface="Tahoma"/>
                <a:cs typeface="Tahoma"/>
              </a:rPr>
              <a:t>ои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15" dirty="0">
                <a:latin typeface="Tahoma"/>
                <a:cs typeface="Tahoma"/>
              </a:rPr>
              <a:t>вод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во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гот</a:t>
            </a:r>
            <a:r>
              <a:rPr sz="1000" dirty="0">
                <a:latin typeface="Tahoma"/>
                <a:cs typeface="Tahoma"/>
              </a:rPr>
              <a:t>овы</a:t>
            </a:r>
            <a:r>
              <a:rPr sz="1000" spc="10" dirty="0">
                <a:latin typeface="Tahoma"/>
                <a:cs typeface="Tahoma"/>
              </a:rPr>
              <a:t>х  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5" dirty="0">
                <a:latin typeface="Tahoma"/>
                <a:cs typeface="Tahoma"/>
              </a:rPr>
              <a:t>лл</a:t>
            </a:r>
            <a:r>
              <a:rPr sz="1000" spc="-5" dirty="0">
                <a:latin typeface="Tahoma"/>
                <a:cs typeface="Tahoma"/>
              </a:rPr>
              <a:t>ич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15" dirty="0">
                <a:latin typeface="Tahoma"/>
                <a:cs typeface="Tahoma"/>
              </a:rPr>
              <a:t>их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из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-5" dirty="0">
                <a:latin typeface="Tahoma"/>
                <a:cs typeface="Tahoma"/>
              </a:rPr>
              <a:t>ий,  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25" dirty="0">
                <a:latin typeface="Tahoma"/>
                <a:cs typeface="Tahoma"/>
              </a:rPr>
              <a:t>р</a:t>
            </a:r>
            <a:r>
              <a:rPr sz="1000" spc="30" dirty="0">
                <a:latin typeface="Tahoma"/>
                <a:cs typeface="Tahoma"/>
              </a:rPr>
              <a:t>о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15" dirty="0">
                <a:latin typeface="Tahoma"/>
                <a:cs typeface="Tahoma"/>
              </a:rPr>
              <a:t>е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5" dirty="0">
                <a:latin typeface="Tahoma"/>
                <a:cs typeface="Tahoma"/>
              </a:rPr>
              <a:t>ш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5" dirty="0">
                <a:latin typeface="Tahoma"/>
                <a:cs typeface="Tahoma"/>
              </a:rPr>
              <a:t>н</a:t>
            </a:r>
            <a:r>
              <a:rPr sz="1000" spc="-8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35" dirty="0">
                <a:latin typeface="Tahoma"/>
                <a:cs typeface="Tahoma"/>
              </a:rPr>
              <a:t>б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20" dirty="0">
                <a:latin typeface="Tahoma"/>
                <a:cs typeface="Tahoma"/>
              </a:rPr>
              <a:t>ру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5" dirty="0">
                <a:latin typeface="Tahoma"/>
                <a:cs typeface="Tahoma"/>
              </a:rPr>
              <a:t>и</a:t>
            </a:r>
            <a:r>
              <a:rPr sz="1000" spc="-25" dirty="0">
                <a:latin typeface="Tahoma"/>
                <a:cs typeface="Tahoma"/>
              </a:rPr>
              <a:t>я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585971" y="5192267"/>
            <a:ext cx="426720" cy="426720"/>
            <a:chOff x="3585971" y="5192267"/>
            <a:chExt cx="426720" cy="426720"/>
          </a:xfrm>
        </p:grpSpPr>
        <p:sp>
          <p:nvSpPr>
            <p:cNvPr id="53" name="object 53"/>
            <p:cNvSpPr/>
            <p:nvPr/>
          </p:nvSpPr>
          <p:spPr>
            <a:xfrm>
              <a:off x="3605021" y="5211317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194310" y="0"/>
                  </a:moveTo>
                  <a:lnTo>
                    <a:pt x="0" y="194310"/>
                  </a:lnTo>
                  <a:lnTo>
                    <a:pt x="194310" y="388620"/>
                  </a:lnTo>
                  <a:lnTo>
                    <a:pt x="388620" y="19431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605021" y="5211317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194310"/>
                  </a:moveTo>
                  <a:lnTo>
                    <a:pt x="194310" y="0"/>
                  </a:lnTo>
                  <a:lnTo>
                    <a:pt x="388620" y="194310"/>
                  </a:lnTo>
                  <a:lnTo>
                    <a:pt x="194310" y="388620"/>
                  </a:lnTo>
                  <a:lnTo>
                    <a:pt x="0" y="194310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774622" y="5172026"/>
            <a:ext cx="62293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-80" dirty="0">
                <a:solidFill>
                  <a:srgbClr val="CC0033"/>
                </a:solidFill>
                <a:latin typeface="Tahoma"/>
                <a:cs typeface="Tahoma"/>
              </a:rPr>
              <a:t>18,1*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85" dirty="0">
                <a:latin typeface="Tahoma"/>
                <a:cs typeface="Tahoma"/>
              </a:rPr>
              <a:t>м</a:t>
            </a:r>
            <a:r>
              <a:rPr sz="1000" spc="15" dirty="0">
                <a:latin typeface="Tahoma"/>
                <a:cs typeface="Tahoma"/>
              </a:rPr>
              <a:t>л</a:t>
            </a:r>
            <a:r>
              <a:rPr sz="1000" spc="45" dirty="0">
                <a:latin typeface="Tahoma"/>
                <a:cs typeface="Tahoma"/>
              </a:rPr>
              <a:t>р</a:t>
            </a:r>
            <a:r>
              <a:rPr sz="1000" spc="40" dirty="0">
                <a:latin typeface="Tahoma"/>
                <a:cs typeface="Tahoma"/>
              </a:rPr>
              <a:t>д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ру</a:t>
            </a:r>
            <a:r>
              <a:rPr sz="1000" spc="45" dirty="0">
                <a:latin typeface="Tahoma"/>
                <a:cs typeface="Tahoma"/>
              </a:rPr>
              <a:t>б</a:t>
            </a:r>
            <a:r>
              <a:rPr sz="1000" spc="-40" dirty="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575113" y="4986998"/>
            <a:ext cx="785495" cy="965835"/>
            <a:chOff x="3575113" y="4986998"/>
            <a:chExt cx="785495" cy="965835"/>
          </a:xfrm>
        </p:grpSpPr>
        <p:sp>
          <p:nvSpPr>
            <p:cNvPr id="57" name="object 57"/>
            <p:cNvSpPr/>
            <p:nvPr/>
          </p:nvSpPr>
          <p:spPr>
            <a:xfrm>
              <a:off x="3579876" y="5490972"/>
              <a:ext cx="226695" cy="230504"/>
            </a:xfrm>
            <a:custGeom>
              <a:avLst/>
              <a:gdLst/>
              <a:ahLst/>
              <a:cxnLst/>
              <a:rect l="l" t="t" r="r" b="b"/>
              <a:pathLst>
                <a:path w="226695" h="230504">
                  <a:moveTo>
                    <a:pt x="0" y="0"/>
                  </a:moveTo>
                  <a:lnTo>
                    <a:pt x="226301" y="23006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05428" y="5721096"/>
              <a:ext cx="173355" cy="635"/>
            </a:xfrm>
            <a:custGeom>
              <a:avLst/>
              <a:gdLst/>
              <a:ahLst/>
              <a:cxnLst/>
              <a:rect l="l" t="t" r="r" b="b"/>
              <a:pathLst>
                <a:path w="173354" h="635">
                  <a:moveTo>
                    <a:pt x="0" y="0"/>
                  </a:moveTo>
                  <a:lnTo>
                    <a:pt x="173202" y="571"/>
                  </a:lnTo>
                </a:path>
              </a:pathLst>
            </a:custGeom>
            <a:ln w="1269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62984" y="5655564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79">
                  <a:moveTo>
                    <a:pt x="148590" y="0"/>
                  </a:moveTo>
                  <a:lnTo>
                    <a:pt x="0" y="148589"/>
                  </a:lnTo>
                  <a:lnTo>
                    <a:pt x="148590" y="297179"/>
                  </a:lnTo>
                  <a:lnTo>
                    <a:pt x="297180" y="14858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3568" y="5716524"/>
              <a:ext cx="96011" cy="23622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965803" y="5683518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253" y="0"/>
                  </a:moveTo>
                  <a:lnTo>
                    <a:pt x="0" y="76200"/>
                  </a:lnTo>
                  <a:lnTo>
                    <a:pt x="76326" y="3835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42118" y="4986998"/>
              <a:ext cx="240284" cy="240317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4429687" y="5713594"/>
            <a:ext cx="17595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9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,3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606060"/>
                </a:solidFill>
                <a:latin typeface="Tahoma"/>
                <a:cs typeface="Tahoma"/>
              </a:rPr>
              <a:t>р</a:t>
            </a:r>
            <a:r>
              <a:rPr sz="1000" spc="-5" dirty="0">
                <a:solidFill>
                  <a:srgbClr val="606060"/>
                </a:solidFill>
                <a:latin typeface="Tahoma"/>
                <a:cs typeface="Tahoma"/>
              </a:rPr>
              <a:t>а</a:t>
            </a:r>
            <a:r>
              <a:rPr sz="1000" spc="30" dirty="0">
                <a:solidFill>
                  <a:srgbClr val="606060"/>
                </a:solidFill>
                <a:latin typeface="Tahoma"/>
                <a:cs typeface="Tahoma"/>
              </a:rPr>
              <a:t>з</a:t>
            </a: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а</a:t>
            </a:r>
            <a:r>
              <a:rPr sz="1000" spc="-10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вы</a:t>
            </a:r>
            <a:r>
              <a:rPr sz="1000" spc="5" dirty="0">
                <a:solidFill>
                  <a:srgbClr val="606060"/>
                </a:solidFill>
                <a:latin typeface="Tahoma"/>
                <a:cs typeface="Tahoma"/>
              </a:rPr>
              <a:t>ш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-1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6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4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5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8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8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13911" y="6352189"/>
            <a:ext cx="175133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ahoma"/>
                <a:cs typeface="Tahoma"/>
              </a:rPr>
              <a:t>Пр</a:t>
            </a:r>
            <a:r>
              <a:rPr sz="1000" spc="20" dirty="0">
                <a:latin typeface="Tahoma"/>
                <a:cs typeface="Tahoma"/>
              </a:rPr>
              <a:t>ои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15" dirty="0">
                <a:latin typeface="Tahoma"/>
                <a:cs typeface="Tahoma"/>
              </a:rPr>
              <a:t>вод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во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50" dirty="0">
                <a:latin typeface="Tahoma"/>
                <a:cs typeface="Tahoma"/>
              </a:rPr>
              <a:t>о</a:t>
            </a:r>
            <a:r>
              <a:rPr sz="1000" spc="55" dirty="0">
                <a:latin typeface="Tahoma"/>
                <a:cs typeface="Tahoma"/>
              </a:rPr>
              <a:t>м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-15" dirty="0">
                <a:latin typeface="Tahoma"/>
                <a:cs typeface="Tahoma"/>
              </a:rPr>
              <a:t>ь</a:t>
            </a:r>
            <a:r>
              <a:rPr sz="1000" spc="5" dirty="0">
                <a:latin typeface="Tahoma"/>
                <a:cs typeface="Tahoma"/>
              </a:rPr>
              <a:t>ю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-10" dirty="0">
                <a:latin typeface="Tahoma"/>
                <a:cs typeface="Tahoma"/>
              </a:rPr>
              <a:t>ов,  </a:t>
            </a:r>
            <a:r>
              <a:rPr sz="1000" spc="60" dirty="0">
                <a:latin typeface="Tahoma"/>
                <a:cs typeface="Tahoma"/>
              </a:rPr>
              <a:t>э</a:t>
            </a:r>
            <a:r>
              <a:rPr sz="1000" spc="5" dirty="0">
                <a:latin typeface="Tahoma"/>
                <a:cs typeface="Tahoma"/>
              </a:rPr>
              <a:t>ле</a:t>
            </a:r>
            <a:r>
              <a:rPr sz="1000" spc="10" dirty="0">
                <a:latin typeface="Tahoma"/>
                <a:cs typeface="Tahoma"/>
              </a:rPr>
              <a:t>к</a:t>
            </a:r>
            <a:r>
              <a:rPr sz="1000" spc="25" dirty="0">
                <a:latin typeface="Tahoma"/>
                <a:cs typeface="Tahoma"/>
              </a:rPr>
              <a:t>тр</a:t>
            </a:r>
            <a:r>
              <a:rPr sz="1000" spc="30" dirty="0">
                <a:latin typeface="Tahoma"/>
                <a:cs typeface="Tahoma"/>
              </a:rPr>
              <a:t>о</a:t>
            </a:r>
            <a:r>
              <a:rPr sz="1000" spc="-5" dirty="0">
                <a:latin typeface="Tahoma"/>
                <a:cs typeface="Tahoma"/>
              </a:rPr>
              <a:t>нн</a:t>
            </a:r>
            <a:r>
              <a:rPr sz="1000" dirty="0">
                <a:latin typeface="Tahoma"/>
                <a:cs typeface="Tahoma"/>
              </a:rPr>
              <a:t>ы</a:t>
            </a:r>
            <a:r>
              <a:rPr sz="1000" spc="15" dirty="0">
                <a:latin typeface="Tahoma"/>
                <a:cs typeface="Tahoma"/>
              </a:rPr>
              <a:t>х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20" dirty="0">
                <a:latin typeface="Tahoma"/>
                <a:cs typeface="Tahoma"/>
              </a:rPr>
              <a:t>ч</a:t>
            </a:r>
            <a:r>
              <a:rPr sz="1000" spc="45" dirty="0">
                <a:latin typeface="Tahoma"/>
                <a:cs typeface="Tahoma"/>
              </a:rPr>
              <a:t>е</a:t>
            </a:r>
            <a:r>
              <a:rPr sz="1000" spc="40" dirty="0">
                <a:latin typeface="Tahoma"/>
                <a:cs typeface="Tahoma"/>
              </a:rPr>
              <a:t>с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10" dirty="0">
                <a:latin typeface="Tahoma"/>
                <a:cs typeface="Tahoma"/>
              </a:rPr>
              <a:t>их  </a:t>
            </a:r>
            <a:r>
              <a:rPr sz="1000" spc="15" dirty="0">
                <a:latin typeface="Tahoma"/>
                <a:cs typeface="Tahoma"/>
              </a:rPr>
              <a:t>изделий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68808" y="6544056"/>
            <a:ext cx="426720" cy="426720"/>
            <a:chOff x="368808" y="6544056"/>
            <a:chExt cx="426720" cy="426720"/>
          </a:xfrm>
        </p:grpSpPr>
        <p:sp>
          <p:nvSpPr>
            <p:cNvPr id="66" name="object 66"/>
            <p:cNvSpPr/>
            <p:nvPr/>
          </p:nvSpPr>
          <p:spPr>
            <a:xfrm>
              <a:off x="387858" y="6563106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194310" y="0"/>
                  </a:moveTo>
                  <a:lnTo>
                    <a:pt x="0" y="194310"/>
                  </a:lnTo>
                  <a:lnTo>
                    <a:pt x="194310" y="388620"/>
                  </a:lnTo>
                  <a:lnTo>
                    <a:pt x="388620" y="19431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87858" y="6563106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194310"/>
                  </a:moveTo>
                  <a:lnTo>
                    <a:pt x="194310" y="0"/>
                  </a:lnTo>
                  <a:lnTo>
                    <a:pt x="388620" y="194310"/>
                  </a:lnTo>
                  <a:lnTo>
                    <a:pt x="194310" y="388620"/>
                  </a:lnTo>
                  <a:lnTo>
                    <a:pt x="0" y="194310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58219" y="6523418"/>
            <a:ext cx="62293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75" dirty="0">
                <a:solidFill>
                  <a:srgbClr val="CC0033"/>
                </a:solidFill>
                <a:latin typeface="Tahoma"/>
                <a:cs typeface="Tahoma"/>
              </a:rPr>
              <a:t>32,</a:t>
            </a:r>
            <a:r>
              <a:rPr sz="1600" spc="75" dirty="0">
                <a:solidFill>
                  <a:srgbClr val="CC0033"/>
                </a:solidFill>
                <a:latin typeface="Microsoft Sans Serif"/>
                <a:cs typeface="Microsoft Sans Serif"/>
              </a:rPr>
              <a:t>8*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85" dirty="0">
                <a:latin typeface="Tahoma"/>
                <a:cs typeface="Tahoma"/>
              </a:rPr>
              <a:t>м</a:t>
            </a:r>
            <a:r>
              <a:rPr sz="1000" spc="15" dirty="0">
                <a:latin typeface="Tahoma"/>
                <a:cs typeface="Tahoma"/>
              </a:rPr>
              <a:t>л</a:t>
            </a:r>
            <a:r>
              <a:rPr sz="1000" spc="45" dirty="0">
                <a:latin typeface="Tahoma"/>
                <a:cs typeface="Tahoma"/>
              </a:rPr>
              <a:t>р</a:t>
            </a:r>
            <a:r>
              <a:rPr sz="1000" spc="40" dirty="0">
                <a:latin typeface="Tahoma"/>
                <a:cs typeface="Tahoma"/>
              </a:rPr>
              <a:t>д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ру</a:t>
            </a:r>
            <a:r>
              <a:rPr sz="1000" spc="45" dirty="0">
                <a:latin typeface="Tahoma"/>
                <a:cs typeface="Tahoma"/>
              </a:rPr>
              <a:t>б</a:t>
            </a:r>
            <a:r>
              <a:rPr sz="1000" spc="-40" dirty="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57949" y="6377918"/>
            <a:ext cx="786765" cy="927100"/>
            <a:chOff x="357949" y="6377918"/>
            <a:chExt cx="786765" cy="927100"/>
          </a:xfrm>
        </p:grpSpPr>
        <p:sp>
          <p:nvSpPr>
            <p:cNvPr id="70" name="object 70"/>
            <p:cNvSpPr/>
            <p:nvPr/>
          </p:nvSpPr>
          <p:spPr>
            <a:xfrm>
              <a:off x="362711" y="6842760"/>
              <a:ext cx="226695" cy="230504"/>
            </a:xfrm>
            <a:custGeom>
              <a:avLst/>
              <a:gdLst/>
              <a:ahLst/>
              <a:cxnLst/>
              <a:rect l="l" t="t" r="r" b="b"/>
              <a:pathLst>
                <a:path w="226695" h="230504">
                  <a:moveTo>
                    <a:pt x="0" y="0"/>
                  </a:moveTo>
                  <a:lnTo>
                    <a:pt x="226301" y="23006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9787" y="7072884"/>
              <a:ext cx="173355" cy="635"/>
            </a:xfrm>
            <a:custGeom>
              <a:avLst/>
              <a:gdLst/>
              <a:ahLst/>
              <a:cxnLst/>
              <a:rect l="l" t="t" r="r" b="b"/>
              <a:pathLst>
                <a:path w="173354" h="634">
                  <a:moveTo>
                    <a:pt x="0" y="0"/>
                  </a:moveTo>
                  <a:lnTo>
                    <a:pt x="173202" y="571"/>
                  </a:lnTo>
                </a:path>
              </a:pathLst>
            </a:custGeom>
            <a:ln w="1269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47343" y="7007352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148590" y="0"/>
                  </a:moveTo>
                  <a:lnTo>
                    <a:pt x="0" y="148590"/>
                  </a:lnTo>
                  <a:lnTo>
                    <a:pt x="148590" y="297180"/>
                  </a:lnTo>
                  <a:lnTo>
                    <a:pt x="297180" y="14859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928" y="7066788"/>
              <a:ext cx="96012" cy="23774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750163" y="7035306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4" h="76200">
                  <a:moveTo>
                    <a:pt x="254" y="0"/>
                  </a:moveTo>
                  <a:lnTo>
                    <a:pt x="0" y="76200"/>
                  </a:lnTo>
                  <a:lnTo>
                    <a:pt x="76327" y="38354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9035" y="6377918"/>
              <a:ext cx="201025" cy="187640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1213284" y="7064987"/>
            <a:ext cx="1747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на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75" dirty="0">
                <a:solidFill>
                  <a:srgbClr val="606060"/>
                </a:solidFill>
                <a:latin typeface="Tahoma"/>
                <a:cs typeface="Tahoma"/>
              </a:rPr>
              <a:t>6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60" dirty="0">
                <a:solidFill>
                  <a:srgbClr val="606060"/>
                </a:solidFill>
                <a:latin typeface="Microsoft Sans Serif"/>
                <a:cs typeface="Microsoft Sans Serif"/>
              </a:rPr>
              <a:t>8</a:t>
            </a:r>
            <a:r>
              <a:rPr sz="1000" spc="-114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вы</a:t>
            </a:r>
            <a:r>
              <a:rPr sz="1000" spc="5" dirty="0">
                <a:solidFill>
                  <a:srgbClr val="606060"/>
                </a:solidFill>
                <a:latin typeface="Tahoma"/>
                <a:cs typeface="Tahoma"/>
              </a:rPr>
              <a:t>ш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-1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4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5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9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7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430314" y="6352189"/>
            <a:ext cx="186626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ahoma"/>
                <a:cs typeface="Tahoma"/>
              </a:rPr>
              <a:t>Пр</a:t>
            </a:r>
            <a:r>
              <a:rPr sz="1000" spc="20" dirty="0">
                <a:latin typeface="Tahoma"/>
                <a:cs typeface="Tahoma"/>
              </a:rPr>
              <a:t>ои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15" dirty="0">
                <a:latin typeface="Tahoma"/>
                <a:cs typeface="Tahoma"/>
              </a:rPr>
              <a:t>вод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во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эл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20" dirty="0">
                <a:latin typeface="Tahoma"/>
                <a:cs typeface="Tahoma"/>
              </a:rPr>
              <a:t>ч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25" dirty="0">
                <a:latin typeface="Tahoma"/>
                <a:cs typeface="Tahoma"/>
              </a:rPr>
              <a:t>ог</a:t>
            </a:r>
            <a:r>
              <a:rPr sz="1000" spc="20" dirty="0">
                <a:latin typeface="Tahoma"/>
                <a:cs typeface="Tahoma"/>
              </a:rPr>
              <a:t>о  </a:t>
            </a:r>
            <a:r>
              <a:rPr sz="1000" spc="15" dirty="0">
                <a:latin typeface="Tahoma"/>
                <a:cs typeface="Tahoma"/>
              </a:rPr>
              <a:t>оборудования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3585971" y="6544056"/>
            <a:ext cx="426720" cy="426720"/>
            <a:chOff x="3585971" y="6544056"/>
            <a:chExt cx="426720" cy="426720"/>
          </a:xfrm>
        </p:grpSpPr>
        <p:sp>
          <p:nvSpPr>
            <p:cNvPr id="79" name="object 79"/>
            <p:cNvSpPr/>
            <p:nvPr/>
          </p:nvSpPr>
          <p:spPr>
            <a:xfrm>
              <a:off x="3605021" y="6563106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194310" y="0"/>
                  </a:moveTo>
                  <a:lnTo>
                    <a:pt x="0" y="194310"/>
                  </a:lnTo>
                  <a:lnTo>
                    <a:pt x="194310" y="388620"/>
                  </a:lnTo>
                  <a:lnTo>
                    <a:pt x="388620" y="19431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605021" y="6563106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194310"/>
                  </a:moveTo>
                  <a:lnTo>
                    <a:pt x="194310" y="0"/>
                  </a:lnTo>
                  <a:lnTo>
                    <a:pt x="388620" y="194310"/>
                  </a:lnTo>
                  <a:lnTo>
                    <a:pt x="194310" y="388620"/>
                  </a:lnTo>
                  <a:lnTo>
                    <a:pt x="0" y="194310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3774622" y="6523418"/>
            <a:ext cx="62293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65" dirty="0">
                <a:solidFill>
                  <a:srgbClr val="CC0033"/>
                </a:solidFill>
                <a:latin typeface="Microsoft Sans Serif"/>
                <a:cs typeface="Microsoft Sans Serif"/>
              </a:rPr>
              <a:t>8</a:t>
            </a:r>
            <a:r>
              <a:rPr sz="1600" spc="65" dirty="0">
                <a:solidFill>
                  <a:srgbClr val="CC0033"/>
                </a:solidFill>
                <a:latin typeface="Tahoma"/>
                <a:cs typeface="Tahoma"/>
              </a:rPr>
              <a:t>,</a:t>
            </a:r>
            <a:r>
              <a:rPr sz="1600" spc="65" dirty="0">
                <a:solidFill>
                  <a:srgbClr val="CC0033"/>
                </a:solidFill>
                <a:latin typeface="Microsoft Sans Serif"/>
                <a:cs typeface="Microsoft Sans Serif"/>
              </a:rPr>
              <a:t>8*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85" dirty="0">
                <a:solidFill>
                  <a:srgbClr val="3B3B45"/>
                </a:solidFill>
                <a:latin typeface="Tahoma"/>
                <a:cs typeface="Tahoma"/>
              </a:rPr>
              <a:t>м</a:t>
            </a:r>
            <a:r>
              <a:rPr sz="1000" spc="15" dirty="0">
                <a:solidFill>
                  <a:srgbClr val="3B3B45"/>
                </a:solidFill>
                <a:latin typeface="Tahoma"/>
                <a:cs typeface="Tahoma"/>
              </a:rPr>
              <a:t>л</a:t>
            </a:r>
            <a:r>
              <a:rPr sz="1000" spc="45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1000" spc="40" dirty="0">
                <a:solidFill>
                  <a:srgbClr val="3B3B45"/>
                </a:solidFill>
                <a:latin typeface="Tahoma"/>
                <a:cs typeface="Tahoma"/>
              </a:rPr>
              <a:t>д</a:t>
            </a:r>
            <a:r>
              <a:rPr sz="10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3B3B45"/>
                </a:solidFill>
                <a:latin typeface="Tahoma"/>
                <a:cs typeface="Tahoma"/>
              </a:rPr>
              <a:t>ру</a:t>
            </a:r>
            <a:r>
              <a:rPr sz="1000" spc="45" dirty="0">
                <a:solidFill>
                  <a:srgbClr val="3B3B45"/>
                </a:solidFill>
                <a:latin typeface="Tahoma"/>
                <a:cs typeface="Tahoma"/>
              </a:rPr>
              <a:t>б</a:t>
            </a:r>
            <a:r>
              <a:rPr sz="1000" spc="-40" dirty="0">
                <a:solidFill>
                  <a:srgbClr val="3B3B45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3575113" y="6371344"/>
            <a:ext cx="785495" cy="933450"/>
            <a:chOff x="3575113" y="6371344"/>
            <a:chExt cx="785495" cy="933450"/>
          </a:xfrm>
        </p:grpSpPr>
        <p:sp>
          <p:nvSpPr>
            <p:cNvPr id="83" name="object 83"/>
            <p:cNvSpPr/>
            <p:nvPr/>
          </p:nvSpPr>
          <p:spPr>
            <a:xfrm>
              <a:off x="3579876" y="6842760"/>
              <a:ext cx="226695" cy="230504"/>
            </a:xfrm>
            <a:custGeom>
              <a:avLst/>
              <a:gdLst/>
              <a:ahLst/>
              <a:cxnLst/>
              <a:rect l="l" t="t" r="r" b="b"/>
              <a:pathLst>
                <a:path w="226695" h="230504">
                  <a:moveTo>
                    <a:pt x="0" y="0"/>
                  </a:moveTo>
                  <a:lnTo>
                    <a:pt x="226301" y="23006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805428" y="7072884"/>
              <a:ext cx="173355" cy="635"/>
            </a:xfrm>
            <a:custGeom>
              <a:avLst/>
              <a:gdLst/>
              <a:ahLst/>
              <a:cxnLst/>
              <a:rect l="l" t="t" r="r" b="b"/>
              <a:pathLst>
                <a:path w="173354" h="634">
                  <a:moveTo>
                    <a:pt x="0" y="0"/>
                  </a:moveTo>
                  <a:lnTo>
                    <a:pt x="173202" y="571"/>
                  </a:lnTo>
                </a:path>
              </a:pathLst>
            </a:custGeom>
            <a:ln w="1269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062984" y="7007352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79">
                  <a:moveTo>
                    <a:pt x="148590" y="0"/>
                  </a:moveTo>
                  <a:lnTo>
                    <a:pt x="0" y="148590"/>
                  </a:lnTo>
                  <a:lnTo>
                    <a:pt x="148590" y="297180"/>
                  </a:lnTo>
                  <a:lnTo>
                    <a:pt x="297180" y="14859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3568" y="7066788"/>
              <a:ext cx="96011" cy="237744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965803" y="7035306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253" y="0"/>
                  </a:moveTo>
                  <a:lnTo>
                    <a:pt x="0" y="76200"/>
                  </a:lnTo>
                  <a:lnTo>
                    <a:pt x="76326" y="3835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48765" y="6371344"/>
              <a:ext cx="201029" cy="201075"/>
            </a:xfrm>
            <a:prstGeom prst="rect">
              <a:avLst/>
            </a:prstGeom>
          </p:spPr>
        </p:pic>
      </p:grpSp>
      <p:sp>
        <p:nvSpPr>
          <p:cNvPr id="89" name="object 89"/>
          <p:cNvSpPr txBox="1"/>
          <p:nvPr/>
        </p:nvSpPr>
        <p:spPr>
          <a:xfrm>
            <a:off x="4429687" y="7064987"/>
            <a:ext cx="17538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на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5" dirty="0">
                <a:solidFill>
                  <a:srgbClr val="606060"/>
                </a:solidFill>
                <a:latin typeface="Tahoma"/>
                <a:cs typeface="Tahoma"/>
              </a:rPr>
              <a:t>3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4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10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5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вы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ше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8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8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-5" dirty="0">
                <a:solidFill>
                  <a:srgbClr val="606060"/>
                </a:solidFill>
                <a:latin typeface="Tahoma"/>
                <a:cs typeface="Tahoma"/>
              </a:rPr>
              <a:t>01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8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213911" y="7624203"/>
            <a:ext cx="1843405" cy="483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sz="1000" spc="35" dirty="0">
                <a:latin typeface="Tahoma"/>
                <a:cs typeface="Tahoma"/>
              </a:rPr>
              <a:t>Пр</a:t>
            </a:r>
            <a:r>
              <a:rPr sz="1000" spc="20" dirty="0">
                <a:latin typeface="Tahoma"/>
                <a:cs typeface="Tahoma"/>
              </a:rPr>
              <a:t>ои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15" dirty="0">
                <a:latin typeface="Tahoma"/>
                <a:cs typeface="Tahoma"/>
              </a:rPr>
              <a:t>вод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во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5" dirty="0">
                <a:latin typeface="Tahoma"/>
                <a:cs typeface="Tahoma"/>
              </a:rPr>
              <a:t>ш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5" dirty="0">
                <a:latin typeface="Tahoma"/>
                <a:cs typeface="Tahoma"/>
              </a:rPr>
              <a:t>н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и  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35" dirty="0">
                <a:latin typeface="Tahoma"/>
                <a:cs typeface="Tahoma"/>
              </a:rPr>
              <a:t>б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20" dirty="0">
                <a:latin typeface="Tahoma"/>
                <a:cs typeface="Tahoma"/>
              </a:rPr>
              <a:t>ру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5" dirty="0">
                <a:latin typeface="Tahoma"/>
                <a:cs typeface="Tahoma"/>
              </a:rPr>
              <a:t>и</a:t>
            </a:r>
            <a:r>
              <a:rPr sz="1000" spc="-25" dirty="0">
                <a:latin typeface="Tahoma"/>
                <a:cs typeface="Tahoma"/>
              </a:rPr>
              <a:t>я</a:t>
            </a:r>
            <a:r>
              <a:rPr sz="1000" spc="-40" dirty="0">
                <a:latin typeface="Tahoma"/>
                <a:cs typeface="Tahoma"/>
              </a:rPr>
              <a:t>,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н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5" dirty="0">
                <a:latin typeface="Tahoma"/>
                <a:cs typeface="Tahoma"/>
              </a:rPr>
              <a:t>клю</a:t>
            </a:r>
            <a:r>
              <a:rPr sz="1000" spc="-20" dirty="0">
                <a:latin typeface="Tahoma"/>
                <a:cs typeface="Tahoma"/>
              </a:rPr>
              <a:t>ч</a:t>
            </a:r>
            <a:r>
              <a:rPr sz="1000" spc="-5" dirty="0">
                <a:latin typeface="Tahoma"/>
                <a:cs typeface="Tahoma"/>
              </a:rPr>
              <a:t>енн</a:t>
            </a:r>
            <a:r>
              <a:rPr sz="1000" spc="5" dirty="0">
                <a:latin typeface="Tahoma"/>
                <a:cs typeface="Tahoma"/>
              </a:rPr>
              <a:t>ы</a:t>
            </a:r>
            <a:r>
              <a:rPr sz="1000" spc="10" dirty="0">
                <a:latin typeface="Tahoma"/>
                <a:cs typeface="Tahoma"/>
              </a:rPr>
              <a:t>х  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20" dirty="0">
                <a:latin typeface="Tahoma"/>
                <a:cs typeface="Tahoma"/>
              </a:rPr>
              <a:t>ру</a:t>
            </a:r>
            <a:r>
              <a:rPr sz="1000" spc="25" dirty="0">
                <a:latin typeface="Tahoma"/>
                <a:cs typeface="Tahoma"/>
              </a:rPr>
              <a:t>г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15" dirty="0">
                <a:latin typeface="Tahoma"/>
                <a:cs typeface="Tahoma"/>
              </a:rPr>
              <a:t>е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г</a:t>
            </a:r>
            <a:r>
              <a:rPr sz="1000" spc="20" dirty="0">
                <a:latin typeface="Tahoma"/>
                <a:cs typeface="Tahoma"/>
              </a:rPr>
              <a:t>ру</a:t>
            </a:r>
            <a:r>
              <a:rPr sz="1000" spc="-5" dirty="0">
                <a:latin typeface="Tahoma"/>
                <a:cs typeface="Tahoma"/>
              </a:rPr>
              <a:t>пп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25" dirty="0">
                <a:latin typeface="Tahoma"/>
                <a:cs typeface="Tahoma"/>
              </a:rPr>
              <a:t>р</a:t>
            </a:r>
            <a:r>
              <a:rPr sz="1000" spc="30" dirty="0">
                <a:latin typeface="Tahoma"/>
                <a:cs typeface="Tahoma"/>
              </a:rPr>
              <a:t>о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10" dirty="0">
                <a:latin typeface="Tahoma"/>
                <a:cs typeface="Tahoma"/>
              </a:rPr>
              <a:t>и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368808" y="7816595"/>
            <a:ext cx="426720" cy="426720"/>
            <a:chOff x="368808" y="7816595"/>
            <a:chExt cx="426720" cy="426720"/>
          </a:xfrm>
        </p:grpSpPr>
        <p:sp>
          <p:nvSpPr>
            <p:cNvPr id="92" name="object 92"/>
            <p:cNvSpPr/>
            <p:nvPr/>
          </p:nvSpPr>
          <p:spPr>
            <a:xfrm>
              <a:off x="387858" y="7835645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194310" y="0"/>
                  </a:moveTo>
                  <a:lnTo>
                    <a:pt x="0" y="194309"/>
                  </a:lnTo>
                  <a:lnTo>
                    <a:pt x="194310" y="388619"/>
                  </a:lnTo>
                  <a:lnTo>
                    <a:pt x="388620" y="194309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87858" y="7835645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194309"/>
                  </a:moveTo>
                  <a:lnTo>
                    <a:pt x="194310" y="0"/>
                  </a:lnTo>
                  <a:lnTo>
                    <a:pt x="388620" y="194309"/>
                  </a:lnTo>
                  <a:lnTo>
                    <a:pt x="194310" y="388619"/>
                  </a:lnTo>
                  <a:lnTo>
                    <a:pt x="0" y="194309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558219" y="7795434"/>
            <a:ext cx="62293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40" dirty="0">
                <a:solidFill>
                  <a:srgbClr val="CC0033"/>
                </a:solidFill>
                <a:latin typeface="Tahoma"/>
                <a:cs typeface="Tahoma"/>
              </a:rPr>
              <a:t>14,</a:t>
            </a:r>
            <a:r>
              <a:rPr sz="1600" spc="40" dirty="0">
                <a:solidFill>
                  <a:srgbClr val="CC0033"/>
                </a:solidFill>
                <a:latin typeface="Microsoft Sans Serif"/>
                <a:cs typeface="Microsoft Sans Serif"/>
              </a:rPr>
              <a:t>0*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85" dirty="0">
                <a:latin typeface="Tahoma"/>
                <a:cs typeface="Tahoma"/>
              </a:rPr>
              <a:t>м</a:t>
            </a:r>
            <a:r>
              <a:rPr sz="1000" spc="15" dirty="0">
                <a:latin typeface="Tahoma"/>
                <a:cs typeface="Tahoma"/>
              </a:rPr>
              <a:t>л</a:t>
            </a:r>
            <a:r>
              <a:rPr sz="1000" spc="45" dirty="0">
                <a:latin typeface="Tahoma"/>
                <a:cs typeface="Tahoma"/>
              </a:rPr>
              <a:t>р</a:t>
            </a:r>
            <a:r>
              <a:rPr sz="1000" spc="40" dirty="0">
                <a:latin typeface="Tahoma"/>
                <a:cs typeface="Tahoma"/>
              </a:rPr>
              <a:t>д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ру</a:t>
            </a:r>
            <a:r>
              <a:rPr sz="1000" spc="45" dirty="0">
                <a:latin typeface="Tahoma"/>
                <a:cs typeface="Tahoma"/>
              </a:rPr>
              <a:t>б</a:t>
            </a:r>
            <a:r>
              <a:rPr sz="1000" spc="-40" dirty="0">
                <a:solidFill>
                  <a:srgbClr val="3B3B45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357949" y="7637177"/>
            <a:ext cx="786765" cy="938530"/>
            <a:chOff x="357949" y="7637177"/>
            <a:chExt cx="786765" cy="938530"/>
          </a:xfrm>
        </p:grpSpPr>
        <p:sp>
          <p:nvSpPr>
            <p:cNvPr id="96" name="object 96"/>
            <p:cNvSpPr/>
            <p:nvPr/>
          </p:nvSpPr>
          <p:spPr>
            <a:xfrm>
              <a:off x="362711" y="8115299"/>
              <a:ext cx="226695" cy="230504"/>
            </a:xfrm>
            <a:custGeom>
              <a:avLst/>
              <a:gdLst/>
              <a:ahLst/>
              <a:cxnLst/>
              <a:rect l="l" t="t" r="r" b="b"/>
              <a:pathLst>
                <a:path w="226695" h="230504">
                  <a:moveTo>
                    <a:pt x="0" y="0"/>
                  </a:moveTo>
                  <a:lnTo>
                    <a:pt x="226301" y="23006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89787" y="8343899"/>
              <a:ext cx="173355" cy="635"/>
            </a:xfrm>
            <a:custGeom>
              <a:avLst/>
              <a:gdLst/>
              <a:ahLst/>
              <a:cxnLst/>
              <a:rect l="l" t="t" r="r" b="b"/>
              <a:pathLst>
                <a:path w="173354" h="634">
                  <a:moveTo>
                    <a:pt x="0" y="0"/>
                  </a:moveTo>
                  <a:lnTo>
                    <a:pt x="173202" y="571"/>
                  </a:lnTo>
                </a:path>
              </a:pathLst>
            </a:custGeom>
            <a:ln w="1269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7343" y="8278367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148590" y="0"/>
                  </a:moveTo>
                  <a:lnTo>
                    <a:pt x="0" y="148589"/>
                  </a:lnTo>
                  <a:lnTo>
                    <a:pt x="148590" y="297179"/>
                  </a:lnTo>
                  <a:lnTo>
                    <a:pt x="297180" y="14858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928" y="8339327"/>
              <a:ext cx="96012" cy="236220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750163" y="8306321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4" h="76200">
                  <a:moveTo>
                    <a:pt x="254" y="0"/>
                  </a:moveTo>
                  <a:lnTo>
                    <a:pt x="0" y="76199"/>
                  </a:lnTo>
                  <a:lnTo>
                    <a:pt x="76327" y="3835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7526" y="7637177"/>
              <a:ext cx="210975" cy="212939"/>
            </a:xfrm>
            <a:prstGeom prst="rect">
              <a:avLst/>
            </a:prstGeom>
          </p:spPr>
        </p:pic>
      </p:grpSp>
      <p:sp>
        <p:nvSpPr>
          <p:cNvPr id="102" name="object 102"/>
          <p:cNvSpPr txBox="1"/>
          <p:nvPr/>
        </p:nvSpPr>
        <p:spPr>
          <a:xfrm>
            <a:off x="1213284" y="8337002"/>
            <a:ext cx="17538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на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85" dirty="0">
                <a:solidFill>
                  <a:srgbClr val="606060"/>
                </a:solidFill>
                <a:latin typeface="Microsoft Sans Serif"/>
                <a:cs typeface="Microsoft Sans Serif"/>
              </a:rPr>
              <a:t>4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10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5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вы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ше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8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8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-5" dirty="0">
                <a:solidFill>
                  <a:srgbClr val="606060"/>
                </a:solidFill>
                <a:latin typeface="Tahoma"/>
                <a:cs typeface="Tahoma"/>
              </a:rPr>
              <a:t>01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8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430314" y="7624203"/>
            <a:ext cx="191643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ahoma"/>
                <a:cs typeface="Tahoma"/>
              </a:rPr>
              <a:t>Пр</a:t>
            </a:r>
            <a:r>
              <a:rPr sz="1000" spc="20" dirty="0">
                <a:latin typeface="Tahoma"/>
                <a:cs typeface="Tahoma"/>
              </a:rPr>
              <a:t>ои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15" dirty="0">
                <a:latin typeface="Tahoma"/>
                <a:cs typeface="Tahoma"/>
              </a:rPr>
              <a:t>вод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во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5" dirty="0">
                <a:latin typeface="Tahoma"/>
                <a:cs typeface="Tahoma"/>
              </a:rPr>
              <a:t>оч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5" dirty="0">
                <a:latin typeface="Tahoma"/>
                <a:cs typeface="Tahoma"/>
              </a:rPr>
              <a:t>й  </a:t>
            </a:r>
            <a:r>
              <a:rPr sz="1000" spc="30" dirty="0">
                <a:latin typeface="Tahoma"/>
                <a:cs typeface="Tahoma"/>
              </a:rPr>
              <a:t>нем</a:t>
            </a:r>
            <a:r>
              <a:rPr sz="1000" spc="15" dirty="0">
                <a:latin typeface="Tahoma"/>
                <a:cs typeface="Tahoma"/>
              </a:rPr>
              <a:t>е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5" dirty="0">
                <a:latin typeface="Tahoma"/>
                <a:cs typeface="Tahoma"/>
              </a:rPr>
              <a:t>лл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20" dirty="0">
                <a:latin typeface="Tahoma"/>
                <a:cs typeface="Tahoma"/>
              </a:rPr>
              <a:t>ч</a:t>
            </a:r>
            <a:r>
              <a:rPr sz="1000" spc="45" dirty="0">
                <a:latin typeface="Tahoma"/>
                <a:cs typeface="Tahoma"/>
              </a:rPr>
              <a:t>е</a:t>
            </a:r>
            <a:r>
              <a:rPr sz="1000" spc="40" dirty="0">
                <a:latin typeface="Tahoma"/>
                <a:cs typeface="Tahoma"/>
              </a:rPr>
              <a:t>с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10" dirty="0">
                <a:latin typeface="Tahoma"/>
                <a:cs typeface="Tahoma"/>
              </a:rPr>
              <a:t>й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10" dirty="0">
                <a:latin typeface="Tahoma"/>
                <a:cs typeface="Tahoma"/>
              </a:rPr>
              <a:t>инера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-15" dirty="0">
                <a:latin typeface="Tahoma"/>
                <a:cs typeface="Tahoma"/>
              </a:rPr>
              <a:t>ь</a:t>
            </a:r>
            <a:r>
              <a:rPr sz="1000" spc="10" dirty="0">
                <a:latin typeface="Tahoma"/>
                <a:cs typeface="Tahoma"/>
              </a:rPr>
              <a:t>н</a:t>
            </a:r>
            <a:r>
              <a:rPr sz="1000" spc="15" dirty="0">
                <a:latin typeface="Tahoma"/>
                <a:cs typeface="Tahoma"/>
              </a:rPr>
              <a:t>о</a:t>
            </a:r>
            <a:r>
              <a:rPr sz="1000" spc="5" dirty="0">
                <a:latin typeface="Tahoma"/>
                <a:cs typeface="Tahoma"/>
              </a:rPr>
              <a:t>й  </a:t>
            </a:r>
            <a:r>
              <a:rPr sz="1000" spc="20" dirty="0">
                <a:latin typeface="Tahoma"/>
                <a:cs typeface="Tahoma"/>
              </a:rPr>
              <a:t>продукции</a:t>
            </a:r>
            <a:r>
              <a:rPr sz="1000" spc="20" dirty="0">
                <a:latin typeface="Microsoft Sans Serif"/>
                <a:cs typeface="Microsoft Sans Serif"/>
              </a:rPr>
              <a:t>**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774622" y="7795434"/>
            <a:ext cx="62293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65" dirty="0">
                <a:solidFill>
                  <a:srgbClr val="CC0033"/>
                </a:solidFill>
                <a:latin typeface="Tahoma"/>
                <a:cs typeface="Tahoma"/>
              </a:rPr>
              <a:t>74,2</a:t>
            </a:r>
            <a:r>
              <a:rPr sz="1600" spc="65" dirty="0">
                <a:solidFill>
                  <a:srgbClr val="CC0033"/>
                </a:solidFill>
                <a:latin typeface="Microsoft Sans Serif"/>
                <a:cs typeface="Microsoft Sans Serif"/>
              </a:rPr>
              <a:t>*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85" dirty="0">
                <a:latin typeface="Tahoma"/>
                <a:cs typeface="Tahoma"/>
              </a:rPr>
              <a:t>м</a:t>
            </a:r>
            <a:r>
              <a:rPr sz="1000" spc="15" dirty="0">
                <a:latin typeface="Tahoma"/>
                <a:cs typeface="Tahoma"/>
              </a:rPr>
              <a:t>л</a:t>
            </a:r>
            <a:r>
              <a:rPr sz="1000" spc="45" dirty="0">
                <a:latin typeface="Tahoma"/>
                <a:cs typeface="Tahoma"/>
              </a:rPr>
              <a:t>р</a:t>
            </a:r>
            <a:r>
              <a:rPr sz="1000" spc="40" dirty="0">
                <a:latin typeface="Tahoma"/>
                <a:cs typeface="Tahoma"/>
              </a:rPr>
              <a:t>д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ру</a:t>
            </a:r>
            <a:r>
              <a:rPr sz="1000" spc="45" dirty="0">
                <a:latin typeface="Tahoma"/>
                <a:cs typeface="Tahoma"/>
              </a:rPr>
              <a:t>б</a:t>
            </a:r>
            <a:r>
              <a:rPr sz="1000" spc="-40" dirty="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3575113" y="8110537"/>
            <a:ext cx="785495" cy="465455"/>
            <a:chOff x="3575113" y="8110537"/>
            <a:chExt cx="785495" cy="465455"/>
          </a:xfrm>
        </p:grpSpPr>
        <p:sp>
          <p:nvSpPr>
            <p:cNvPr id="106" name="object 106"/>
            <p:cNvSpPr/>
            <p:nvPr/>
          </p:nvSpPr>
          <p:spPr>
            <a:xfrm>
              <a:off x="4062984" y="827836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79">
                  <a:moveTo>
                    <a:pt x="148590" y="0"/>
                  </a:moveTo>
                  <a:lnTo>
                    <a:pt x="0" y="148589"/>
                  </a:lnTo>
                  <a:lnTo>
                    <a:pt x="148590" y="297179"/>
                  </a:lnTo>
                  <a:lnTo>
                    <a:pt x="297180" y="14858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3568" y="8339327"/>
              <a:ext cx="96011" cy="236220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3579876" y="8115300"/>
              <a:ext cx="226695" cy="230504"/>
            </a:xfrm>
            <a:custGeom>
              <a:avLst/>
              <a:gdLst/>
              <a:ahLst/>
              <a:cxnLst/>
              <a:rect l="l" t="t" r="r" b="b"/>
              <a:pathLst>
                <a:path w="226695" h="230504">
                  <a:moveTo>
                    <a:pt x="0" y="0"/>
                  </a:moveTo>
                  <a:lnTo>
                    <a:pt x="226301" y="23006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805428" y="8343900"/>
              <a:ext cx="173355" cy="635"/>
            </a:xfrm>
            <a:custGeom>
              <a:avLst/>
              <a:gdLst/>
              <a:ahLst/>
              <a:cxnLst/>
              <a:rect l="l" t="t" r="r" b="b"/>
              <a:pathLst>
                <a:path w="173354" h="634">
                  <a:moveTo>
                    <a:pt x="0" y="0"/>
                  </a:moveTo>
                  <a:lnTo>
                    <a:pt x="173202" y="571"/>
                  </a:lnTo>
                </a:path>
              </a:pathLst>
            </a:custGeom>
            <a:ln w="1269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965803" y="8306321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253" y="0"/>
                  </a:moveTo>
                  <a:lnTo>
                    <a:pt x="0" y="76199"/>
                  </a:lnTo>
                  <a:lnTo>
                    <a:pt x="76326" y="38353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4429687" y="8337002"/>
            <a:ext cx="1746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на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70" dirty="0">
                <a:solidFill>
                  <a:srgbClr val="606060"/>
                </a:solidFill>
                <a:latin typeface="Tahoma"/>
                <a:cs typeface="Tahoma"/>
              </a:rPr>
              <a:t>5</a:t>
            </a:r>
            <a:r>
              <a:rPr sz="1000" spc="65" dirty="0">
                <a:solidFill>
                  <a:srgbClr val="606060"/>
                </a:solidFill>
                <a:latin typeface="Tahoma"/>
                <a:cs typeface="Tahoma"/>
              </a:rPr>
              <a:t>3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65" dirty="0">
                <a:solidFill>
                  <a:srgbClr val="606060"/>
                </a:solidFill>
                <a:latin typeface="Tahoma"/>
                <a:cs typeface="Tahoma"/>
              </a:rPr>
              <a:t>3</a:t>
            </a:r>
            <a:r>
              <a:rPr sz="1000" spc="-114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вы</a:t>
            </a:r>
            <a:r>
              <a:rPr sz="1000" spc="5" dirty="0">
                <a:solidFill>
                  <a:srgbClr val="606060"/>
                </a:solidFill>
                <a:latin typeface="Tahoma"/>
                <a:cs typeface="Tahoma"/>
              </a:rPr>
              <a:t>ш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-1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4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5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9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7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213911" y="3648792"/>
            <a:ext cx="1843405" cy="3314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000" spc="35" dirty="0">
                <a:latin typeface="Tahoma"/>
                <a:cs typeface="Tahoma"/>
              </a:rPr>
              <a:t>Пр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20" dirty="0">
                <a:latin typeface="Tahoma"/>
                <a:cs typeface="Tahoma"/>
              </a:rPr>
              <a:t>из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-15" dirty="0">
                <a:latin typeface="Tahoma"/>
                <a:cs typeface="Tahoma"/>
              </a:rPr>
              <a:t>ж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из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5" dirty="0">
                <a:latin typeface="Tahoma"/>
                <a:cs typeface="Tahoma"/>
              </a:rPr>
              <a:t>лий  </a:t>
            </a:r>
            <a:r>
              <a:rPr sz="1000" spc="20" dirty="0">
                <a:latin typeface="Tahoma"/>
                <a:cs typeface="Tahoma"/>
              </a:rPr>
              <a:t>из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-5" dirty="0">
                <a:latin typeface="Tahoma"/>
                <a:cs typeface="Tahoma"/>
              </a:rPr>
              <a:t>жи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368808" y="3840479"/>
            <a:ext cx="426720" cy="426720"/>
            <a:chOff x="368808" y="3840479"/>
            <a:chExt cx="426720" cy="426720"/>
          </a:xfrm>
        </p:grpSpPr>
        <p:sp>
          <p:nvSpPr>
            <p:cNvPr id="114" name="object 114"/>
            <p:cNvSpPr/>
            <p:nvPr/>
          </p:nvSpPr>
          <p:spPr>
            <a:xfrm>
              <a:off x="387858" y="3859529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194310" y="0"/>
                  </a:moveTo>
                  <a:lnTo>
                    <a:pt x="0" y="194310"/>
                  </a:lnTo>
                  <a:lnTo>
                    <a:pt x="194310" y="388620"/>
                  </a:lnTo>
                  <a:lnTo>
                    <a:pt x="388620" y="19431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87858" y="3859529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194310"/>
                  </a:moveTo>
                  <a:lnTo>
                    <a:pt x="194310" y="0"/>
                  </a:lnTo>
                  <a:lnTo>
                    <a:pt x="388620" y="194310"/>
                  </a:lnTo>
                  <a:lnTo>
                    <a:pt x="194310" y="388620"/>
                  </a:lnTo>
                  <a:lnTo>
                    <a:pt x="0" y="194310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558219" y="3820023"/>
            <a:ext cx="62293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-60" dirty="0">
                <a:solidFill>
                  <a:srgbClr val="CC0033"/>
                </a:solidFill>
                <a:latin typeface="Microsoft Sans Serif"/>
                <a:cs typeface="Microsoft Sans Serif"/>
              </a:rPr>
              <a:t>4</a:t>
            </a:r>
            <a:r>
              <a:rPr sz="1600" spc="-60" dirty="0">
                <a:solidFill>
                  <a:srgbClr val="CC0033"/>
                </a:solidFill>
                <a:latin typeface="Tahoma"/>
                <a:cs typeface="Tahoma"/>
              </a:rPr>
              <a:t>,1*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85" dirty="0">
                <a:latin typeface="Tahoma"/>
                <a:cs typeface="Tahoma"/>
              </a:rPr>
              <a:t>м</a:t>
            </a:r>
            <a:r>
              <a:rPr sz="1000" spc="15" dirty="0">
                <a:latin typeface="Tahoma"/>
                <a:cs typeface="Tahoma"/>
              </a:rPr>
              <a:t>л</a:t>
            </a:r>
            <a:r>
              <a:rPr sz="1000" spc="45" dirty="0">
                <a:latin typeface="Tahoma"/>
                <a:cs typeface="Tahoma"/>
              </a:rPr>
              <a:t>р</a:t>
            </a:r>
            <a:r>
              <a:rPr sz="1000" spc="40" dirty="0">
                <a:latin typeface="Tahoma"/>
                <a:cs typeface="Tahoma"/>
              </a:rPr>
              <a:t>д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ру</a:t>
            </a:r>
            <a:r>
              <a:rPr sz="1000" spc="45" dirty="0">
                <a:latin typeface="Tahoma"/>
                <a:cs typeface="Tahoma"/>
              </a:rPr>
              <a:t>б</a:t>
            </a:r>
            <a:r>
              <a:rPr sz="1000" spc="-40" dirty="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357949" y="3725774"/>
            <a:ext cx="786765" cy="875665"/>
            <a:chOff x="357949" y="3725774"/>
            <a:chExt cx="786765" cy="875665"/>
          </a:xfrm>
        </p:grpSpPr>
        <p:sp>
          <p:nvSpPr>
            <p:cNvPr id="118" name="object 118"/>
            <p:cNvSpPr/>
            <p:nvPr/>
          </p:nvSpPr>
          <p:spPr>
            <a:xfrm>
              <a:off x="362711" y="4139183"/>
              <a:ext cx="226695" cy="230504"/>
            </a:xfrm>
            <a:custGeom>
              <a:avLst/>
              <a:gdLst/>
              <a:ahLst/>
              <a:cxnLst/>
              <a:rect l="l" t="t" r="r" b="b"/>
              <a:pathLst>
                <a:path w="226695" h="230504">
                  <a:moveTo>
                    <a:pt x="0" y="0"/>
                  </a:moveTo>
                  <a:lnTo>
                    <a:pt x="226301" y="23006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89787" y="4369307"/>
              <a:ext cx="173355" cy="635"/>
            </a:xfrm>
            <a:custGeom>
              <a:avLst/>
              <a:gdLst/>
              <a:ahLst/>
              <a:cxnLst/>
              <a:rect l="l" t="t" r="r" b="b"/>
              <a:pathLst>
                <a:path w="173354" h="635">
                  <a:moveTo>
                    <a:pt x="0" y="0"/>
                  </a:moveTo>
                  <a:lnTo>
                    <a:pt x="173202" y="571"/>
                  </a:lnTo>
                </a:path>
              </a:pathLst>
            </a:custGeom>
            <a:ln w="1269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47343" y="4303775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148590" y="0"/>
                  </a:moveTo>
                  <a:lnTo>
                    <a:pt x="0" y="148589"/>
                  </a:lnTo>
                  <a:lnTo>
                    <a:pt x="148590" y="297179"/>
                  </a:lnTo>
                  <a:lnTo>
                    <a:pt x="297180" y="14858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7928" y="4308347"/>
              <a:ext cx="96012" cy="237743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750163" y="4331729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4" h="76200">
                  <a:moveTo>
                    <a:pt x="254" y="0"/>
                  </a:moveTo>
                  <a:lnTo>
                    <a:pt x="0" y="76200"/>
                  </a:lnTo>
                  <a:lnTo>
                    <a:pt x="76327" y="38354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4764" y="3725774"/>
              <a:ext cx="220990" cy="101262"/>
            </a:xfrm>
            <a:prstGeom prst="rect">
              <a:avLst/>
            </a:prstGeom>
          </p:spPr>
        </p:pic>
      </p:grpSp>
      <p:sp>
        <p:nvSpPr>
          <p:cNvPr id="124" name="object 124"/>
          <p:cNvSpPr txBox="1"/>
          <p:nvPr/>
        </p:nvSpPr>
        <p:spPr>
          <a:xfrm>
            <a:off x="1213284" y="4361591"/>
            <a:ext cx="17354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на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4</a:t>
            </a:r>
            <a:r>
              <a:rPr sz="1000" spc="65" dirty="0">
                <a:solidFill>
                  <a:srgbClr val="606060"/>
                </a:solidFill>
                <a:latin typeface="Tahoma"/>
                <a:cs typeface="Tahoma"/>
              </a:rPr>
              <a:t>3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70" dirty="0">
                <a:solidFill>
                  <a:srgbClr val="606060"/>
                </a:solidFill>
                <a:latin typeface="Tahoma"/>
                <a:cs typeface="Tahoma"/>
              </a:rPr>
              <a:t>8</a:t>
            </a:r>
            <a:r>
              <a:rPr sz="1000" spc="-114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000" spc="5" dirty="0">
                <a:solidFill>
                  <a:srgbClr val="606060"/>
                </a:solidFill>
                <a:latin typeface="Tahoma"/>
                <a:cs typeface="Tahoma"/>
              </a:rPr>
              <a:t>и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ж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-1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6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4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5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9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7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430314" y="2301331"/>
            <a:ext cx="14471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ahoma"/>
                <a:cs typeface="Tahoma"/>
              </a:rPr>
              <a:t>Пр</a:t>
            </a:r>
            <a:r>
              <a:rPr sz="1000" spc="20" dirty="0">
                <a:latin typeface="Tahoma"/>
                <a:cs typeface="Tahoma"/>
              </a:rPr>
              <a:t>ои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15" dirty="0">
                <a:latin typeface="Tahoma"/>
                <a:cs typeface="Tahoma"/>
              </a:rPr>
              <a:t>вод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во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20" dirty="0">
                <a:latin typeface="Tahoma"/>
                <a:cs typeface="Tahoma"/>
              </a:rPr>
              <a:t>щ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-15" dirty="0">
                <a:latin typeface="Tahoma"/>
                <a:cs typeface="Tahoma"/>
              </a:rPr>
              <a:t>вы</a:t>
            </a:r>
            <a:r>
              <a:rPr sz="1000" spc="10" dirty="0">
                <a:latin typeface="Tahoma"/>
                <a:cs typeface="Tahoma"/>
              </a:rPr>
              <a:t>х  </a:t>
            </a:r>
            <a:r>
              <a:rPr sz="1000" spc="15" dirty="0">
                <a:latin typeface="Tahoma"/>
                <a:cs typeface="Tahoma"/>
              </a:rPr>
              <a:t>продуктов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3585971" y="2493264"/>
            <a:ext cx="426720" cy="426720"/>
            <a:chOff x="3585971" y="2493264"/>
            <a:chExt cx="426720" cy="426720"/>
          </a:xfrm>
        </p:grpSpPr>
        <p:sp>
          <p:nvSpPr>
            <p:cNvPr id="127" name="object 127"/>
            <p:cNvSpPr/>
            <p:nvPr/>
          </p:nvSpPr>
          <p:spPr>
            <a:xfrm>
              <a:off x="3605021" y="2512314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19">
                  <a:moveTo>
                    <a:pt x="194310" y="0"/>
                  </a:moveTo>
                  <a:lnTo>
                    <a:pt x="0" y="194309"/>
                  </a:lnTo>
                  <a:lnTo>
                    <a:pt x="194310" y="388619"/>
                  </a:lnTo>
                  <a:lnTo>
                    <a:pt x="388620" y="194309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605021" y="2512314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19">
                  <a:moveTo>
                    <a:pt x="0" y="194309"/>
                  </a:moveTo>
                  <a:lnTo>
                    <a:pt x="194310" y="0"/>
                  </a:lnTo>
                  <a:lnTo>
                    <a:pt x="388620" y="194309"/>
                  </a:lnTo>
                  <a:lnTo>
                    <a:pt x="194310" y="388619"/>
                  </a:lnTo>
                  <a:lnTo>
                    <a:pt x="0" y="194309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3774622" y="2472566"/>
            <a:ext cx="62293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40" dirty="0">
                <a:solidFill>
                  <a:srgbClr val="CC0033"/>
                </a:solidFill>
                <a:latin typeface="Tahoma"/>
                <a:cs typeface="Tahoma"/>
              </a:rPr>
              <a:t>54,5*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85" dirty="0">
                <a:solidFill>
                  <a:srgbClr val="3B3B45"/>
                </a:solidFill>
                <a:latin typeface="Tahoma"/>
                <a:cs typeface="Tahoma"/>
              </a:rPr>
              <a:t>м</a:t>
            </a:r>
            <a:r>
              <a:rPr sz="1000" spc="15" dirty="0">
                <a:solidFill>
                  <a:srgbClr val="3B3B45"/>
                </a:solidFill>
                <a:latin typeface="Tahoma"/>
                <a:cs typeface="Tahoma"/>
              </a:rPr>
              <a:t>л</a:t>
            </a:r>
            <a:r>
              <a:rPr sz="1000" spc="45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1000" spc="40" dirty="0">
                <a:solidFill>
                  <a:srgbClr val="3B3B45"/>
                </a:solidFill>
                <a:latin typeface="Tahoma"/>
                <a:cs typeface="Tahoma"/>
              </a:rPr>
              <a:t>д</a:t>
            </a:r>
            <a:r>
              <a:rPr sz="10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3B3B45"/>
                </a:solidFill>
                <a:latin typeface="Tahoma"/>
                <a:cs typeface="Tahoma"/>
              </a:rPr>
              <a:t>ру</a:t>
            </a:r>
            <a:r>
              <a:rPr sz="1000" spc="45" dirty="0">
                <a:solidFill>
                  <a:srgbClr val="3B3B45"/>
                </a:solidFill>
                <a:latin typeface="Tahoma"/>
                <a:cs typeface="Tahoma"/>
              </a:rPr>
              <a:t>б</a:t>
            </a:r>
            <a:r>
              <a:rPr sz="1000" spc="-40" dirty="0">
                <a:solidFill>
                  <a:srgbClr val="3B3B45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3575113" y="2317486"/>
            <a:ext cx="785495" cy="936625"/>
            <a:chOff x="3575113" y="2317486"/>
            <a:chExt cx="785495" cy="936625"/>
          </a:xfrm>
        </p:grpSpPr>
        <p:sp>
          <p:nvSpPr>
            <p:cNvPr id="131" name="object 131"/>
            <p:cNvSpPr/>
            <p:nvPr/>
          </p:nvSpPr>
          <p:spPr>
            <a:xfrm>
              <a:off x="3579876" y="2791968"/>
              <a:ext cx="226695" cy="230504"/>
            </a:xfrm>
            <a:custGeom>
              <a:avLst/>
              <a:gdLst/>
              <a:ahLst/>
              <a:cxnLst/>
              <a:rect l="l" t="t" r="r" b="b"/>
              <a:pathLst>
                <a:path w="226695" h="230505">
                  <a:moveTo>
                    <a:pt x="0" y="0"/>
                  </a:moveTo>
                  <a:lnTo>
                    <a:pt x="226301" y="23006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805428" y="3022092"/>
              <a:ext cx="173355" cy="635"/>
            </a:xfrm>
            <a:custGeom>
              <a:avLst/>
              <a:gdLst/>
              <a:ahLst/>
              <a:cxnLst/>
              <a:rect l="l" t="t" r="r" b="b"/>
              <a:pathLst>
                <a:path w="173354" h="635">
                  <a:moveTo>
                    <a:pt x="0" y="0"/>
                  </a:moveTo>
                  <a:lnTo>
                    <a:pt x="173202" y="571"/>
                  </a:lnTo>
                </a:path>
              </a:pathLst>
            </a:custGeom>
            <a:ln w="1269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062984" y="2956560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79">
                  <a:moveTo>
                    <a:pt x="148590" y="0"/>
                  </a:moveTo>
                  <a:lnTo>
                    <a:pt x="0" y="148590"/>
                  </a:lnTo>
                  <a:lnTo>
                    <a:pt x="148590" y="297180"/>
                  </a:lnTo>
                  <a:lnTo>
                    <a:pt x="297180" y="14859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3568" y="3015996"/>
              <a:ext cx="96011" cy="237744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3965803" y="2984514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253" y="0"/>
                  </a:moveTo>
                  <a:lnTo>
                    <a:pt x="0" y="76200"/>
                  </a:lnTo>
                  <a:lnTo>
                    <a:pt x="76326" y="3835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45707" y="2317486"/>
              <a:ext cx="236169" cy="180286"/>
            </a:xfrm>
            <a:prstGeom prst="rect">
              <a:avLst/>
            </a:prstGeom>
          </p:spPr>
        </p:pic>
      </p:grpSp>
      <p:sp>
        <p:nvSpPr>
          <p:cNvPr id="137" name="object 137"/>
          <p:cNvSpPr txBox="1"/>
          <p:nvPr/>
        </p:nvSpPr>
        <p:spPr>
          <a:xfrm>
            <a:off x="4429687" y="3014131"/>
            <a:ext cx="1750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на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85" dirty="0">
                <a:solidFill>
                  <a:srgbClr val="606060"/>
                </a:solidFill>
                <a:latin typeface="Microsoft Sans Serif"/>
                <a:cs typeface="Microsoft Sans Serif"/>
              </a:rPr>
              <a:t>4</a:t>
            </a:r>
            <a:r>
              <a:rPr sz="1000" spc="75" dirty="0">
                <a:solidFill>
                  <a:srgbClr val="606060"/>
                </a:solidFill>
                <a:latin typeface="Tahoma"/>
                <a:cs typeface="Tahoma"/>
              </a:rPr>
              <a:t>6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-114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вы</a:t>
            </a:r>
            <a:r>
              <a:rPr sz="1000" spc="5" dirty="0">
                <a:solidFill>
                  <a:srgbClr val="606060"/>
                </a:solidFill>
                <a:latin typeface="Tahoma"/>
                <a:cs typeface="Tahoma"/>
              </a:rPr>
              <a:t>ш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8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8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8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422043" y="1455510"/>
            <a:ext cx="599440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2.4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Приоритетные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направления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инвестиционного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развития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Стратегические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виды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деятельности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Рязанской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области: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7524" y="9460581"/>
            <a:ext cx="1612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3B3B45"/>
                </a:solidFill>
                <a:latin typeface="Tahoma"/>
                <a:cs typeface="Tahoma"/>
              </a:rPr>
              <a:t>18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13911" y="2301331"/>
            <a:ext cx="13601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ahoma"/>
                <a:cs typeface="Tahoma"/>
              </a:rPr>
              <a:t>Пр</a:t>
            </a:r>
            <a:r>
              <a:rPr sz="1000" spc="20" dirty="0">
                <a:latin typeface="Tahoma"/>
                <a:cs typeface="Tahoma"/>
              </a:rPr>
              <a:t>ои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15" dirty="0">
                <a:latin typeface="Tahoma"/>
                <a:cs typeface="Tahoma"/>
              </a:rPr>
              <a:t>вод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во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35" dirty="0">
                <a:latin typeface="Tahoma"/>
                <a:cs typeface="Tahoma"/>
              </a:rPr>
              <a:t>б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10" dirty="0">
                <a:latin typeface="Tahoma"/>
                <a:cs typeface="Tahoma"/>
              </a:rPr>
              <a:t>и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8808" y="2493264"/>
            <a:ext cx="426720" cy="426720"/>
            <a:chOff x="368808" y="2493264"/>
            <a:chExt cx="426720" cy="426720"/>
          </a:xfrm>
        </p:grpSpPr>
        <p:sp>
          <p:nvSpPr>
            <p:cNvPr id="6" name="object 6"/>
            <p:cNvSpPr/>
            <p:nvPr/>
          </p:nvSpPr>
          <p:spPr>
            <a:xfrm>
              <a:off x="387858" y="2512314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19">
                  <a:moveTo>
                    <a:pt x="194310" y="0"/>
                  </a:moveTo>
                  <a:lnTo>
                    <a:pt x="0" y="194309"/>
                  </a:lnTo>
                  <a:lnTo>
                    <a:pt x="194310" y="388619"/>
                  </a:lnTo>
                  <a:lnTo>
                    <a:pt x="388620" y="194309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7858" y="2512314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19">
                  <a:moveTo>
                    <a:pt x="0" y="194309"/>
                  </a:moveTo>
                  <a:lnTo>
                    <a:pt x="194310" y="0"/>
                  </a:lnTo>
                  <a:lnTo>
                    <a:pt x="388620" y="194309"/>
                  </a:lnTo>
                  <a:lnTo>
                    <a:pt x="194310" y="388619"/>
                  </a:lnTo>
                  <a:lnTo>
                    <a:pt x="0" y="194309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219" y="2472566"/>
            <a:ext cx="62293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75" dirty="0">
                <a:solidFill>
                  <a:srgbClr val="CC0033"/>
                </a:solidFill>
                <a:latin typeface="Tahoma"/>
                <a:cs typeface="Tahoma"/>
              </a:rPr>
              <a:t>6,</a:t>
            </a:r>
            <a:r>
              <a:rPr sz="1600" spc="75" dirty="0">
                <a:solidFill>
                  <a:srgbClr val="CC0033"/>
                </a:solidFill>
                <a:latin typeface="Microsoft Sans Serif"/>
                <a:cs typeface="Microsoft Sans Serif"/>
              </a:rPr>
              <a:t>9*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85" dirty="0">
                <a:latin typeface="Tahoma"/>
                <a:cs typeface="Tahoma"/>
              </a:rPr>
              <a:t>м</a:t>
            </a:r>
            <a:r>
              <a:rPr sz="1000" spc="15" dirty="0">
                <a:latin typeface="Tahoma"/>
                <a:cs typeface="Tahoma"/>
              </a:rPr>
              <a:t>л</a:t>
            </a:r>
            <a:r>
              <a:rPr sz="1000" spc="45" dirty="0">
                <a:latin typeface="Tahoma"/>
                <a:cs typeface="Tahoma"/>
              </a:rPr>
              <a:t>р</a:t>
            </a:r>
            <a:r>
              <a:rPr sz="1000" spc="40" dirty="0">
                <a:latin typeface="Tahoma"/>
                <a:cs typeface="Tahoma"/>
              </a:rPr>
              <a:t>д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ру</a:t>
            </a:r>
            <a:r>
              <a:rPr sz="1000" spc="45" dirty="0">
                <a:latin typeface="Tahoma"/>
                <a:cs typeface="Tahoma"/>
              </a:rPr>
              <a:t>б</a:t>
            </a:r>
            <a:r>
              <a:rPr sz="1000" spc="-40" dirty="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7949" y="2323709"/>
            <a:ext cx="786765" cy="930275"/>
            <a:chOff x="357949" y="2323709"/>
            <a:chExt cx="786765" cy="930275"/>
          </a:xfrm>
        </p:grpSpPr>
        <p:sp>
          <p:nvSpPr>
            <p:cNvPr id="10" name="object 10"/>
            <p:cNvSpPr/>
            <p:nvPr/>
          </p:nvSpPr>
          <p:spPr>
            <a:xfrm>
              <a:off x="362711" y="2791967"/>
              <a:ext cx="226695" cy="230504"/>
            </a:xfrm>
            <a:custGeom>
              <a:avLst/>
              <a:gdLst/>
              <a:ahLst/>
              <a:cxnLst/>
              <a:rect l="l" t="t" r="r" b="b"/>
              <a:pathLst>
                <a:path w="226695" h="230505">
                  <a:moveTo>
                    <a:pt x="0" y="0"/>
                  </a:moveTo>
                  <a:lnTo>
                    <a:pt x="226301" y="23006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787" y="3022091"/>
              <a:ext cx="173355" cy="635"/>
            </a:xfrm>
            <a:custGeom>
              <a:avLst/>
              <a:gdLst/>
              <a:ahLst/>
              <a:cxnLst/>
              <a:rect l="l" t="t" r="r" b="b"/>
              <a:pathLst>
                <a:path w="173354" h="635">
                  <a:moveTo>
                    <a:pt x="0" y="0"/>
                  </a:moveTo>
                  <a:lnTo>
                    <a:pt x="173202" y="571"/>
                  </a:lnTo>
                </a:path>
              </a:pathLst>
            </a:custGeom>
            <a:ln w="1269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7343" y="2956559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148590" y="0"/>
                  </a:moveTo>
                  <a:lnTo>
                    <a:pt x="0" y="148590"/>
                  </a:lnTo>
                  <a:lnTo>
                    <a:pt x="148590" y="297180"/>
                  </a:lnTo>
                  <a:lnTo>
                    <a:pt x="297180" y="14859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7928" y="3015995"/>
              <a:ext cx="96012" cy="2377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50163" y="2984513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4" h="76200">
                  <a:moveTo>
                    <a:pt x="254" y="0"/>
                  </a:moveTo>
                  <a:lnTo>
                    <a:pt x="0" y="76200"/>
                  </a:lnTo>
                  <a:lnTo>
                    <a:pt x="76327" y="38354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421" y="2323709"/>
              <a:ext cx="209489" cy="14689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213284" y="3014131"/>
            <a:ext cx="17526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на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85" dirty="0">
                <a:solidFill>
                  <a:srgbClr val="606060"/>
                </a:solidFill>
                <a:latin typeface="Microsoft Sans Serif"/>
                <a:cs typeface="Microsoft Sans Serif"/>
              </a:rPr>
              <a:t>4</a:t>
            </a:r>
            <a:r>
              <a:rPr sz="1000" spc="70" dirty="0">
                <a:solidFill>
                  <a:srgbClr val="606060"/>
                </a:solidFill>
                <a:latin typeface="Tahoma"/>
                <a:cs typeface="Tahoma"/>
              </a:rPr>
              <a:t>5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75" dirty="0">
                <a:solidFill>
                  <a:srgbClr val="606060"/>
                </a:solidFill>
                <a:latin typeface="Tahoma"/>
                <a:cs typeface="Tahoma"/>
              </a:rPr>
              <a:t>9</a:t>
            </a:r>
            <a:r>
              <a:rPr sz="1000" spc="-114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вы</a:t>
            </a:r>
            <a:r>
              <a:rPr sz="1000" spc="5" dirty="0">
                <a:solidFill>
                  <a:srgbClr val="606060"/>
                </a:solidFill>
                <a:latin typeface="Tahoma"/>
                <a:cs typeface="Tahoma"/>
              </a:rPr>
              <a:t>ш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8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8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8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0314" y="2301331"/>
            <a:ext cx="14611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ahoma"/>
                <a:cs typeface="Tahoma"/>
              </a:rPr>
              <a:t>Пр</a:t>
            </a:r>
            <a:r>
              <a:rPr sz="1000" spc="20" dirty="0">
                <a:latin typeface="Tahoma"/>
                <a:cs typeface="Tahoma"/>
              </a:rPr>
              <a:t>ои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15" dirty="0">
                <a:latin typeface="Tahoma"/>
                <a:cs typeface="Tahoma"/>
              </a:rPr>
              <a:t>вод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во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-5" dirty="0">
                <a:latin typeface="Tahoma"/>
                <a:cs typeface="Tahoma"/>
              </a:rPr>
              <a:t>ап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ков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85971" y="2493264"/>
            <a:ext cx="426720" cy="426720"/>
            <a:chOff x="3585971" y="2493264"/>
            <a:chExt cx="426720" cy="426720"/>
          </a:xfrm>
        </p:grpSpPr>
        <p:sp>
          <p:nvSpPr>
            <p:cNvPr id="19" name="object 19"/>
            <p:cNvSpPr/>
            <p:nvPr/>
          </p:nvSpPr>
          <p:spPr>
            <a:xfrm>
              <a:off x="3605021" y="2512314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19">
                  <a:moveTo>
                    <a:pt x="194310" y="0"/>
                  </a:moveTo>
                  <a:lnTo>
                    <a:pt x="0" y="194309"/>
                  </a:lnTo>
                  <a:lnTo>
                    <a:pt x="194310" y="388619"/>
                  </a:lnTo>
                  <a:lnTo>
                    <a:pt x="388620" y="194309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05021" y="2512314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19">
                  <a:moveTo>
                    <a:pt x="0" y="194309"/>
                  </a:moveTo>
                  <a:lnTo>
                    <a:pt x="194310" y="0"/>
                  </a:lnTo>
                  <a:lnTo>
                    <a:pt x="388620" y="194309"/>
                  </a:lnTo>
                  <a:lnTo>
                    <a:pt x="194310" y="388619"/>
                  </a:lnTo>
                  <a:lnTo>
                    <a:pt x="0" y="194309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774622" y="2472566"/>
            <a:ext cx="62293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dirty="0">
                <a:solidFill>
                  <a:srgbClr val="CC0033"/>
                </a:solidFill>
                <a:latin typeface="Tahoma"/>
                <a:cs typeface="Tahoma"/>
              </a:rPr>
              <a:t>1,</a:t>
            </a:r>
            <a:r>
              <a:rPr sz="1600" dirty="0">
                <a:solidFill>
                  <a:srgbClr val="CC0033"/>
                </a:solidFill>
                <a:latin typeface="Microsoft Sans Serif"/>
                <a:cs typeface="Microsoft Sans Serif"/>
              </a:rPr>
              <a:t>9*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85" dirty="0">
                <a:latin typeface="Tahoma"/>
                <a:cs typeface="Tahoma"/>
              </a:rPr>
              <a:t>м</a:t>
            </a:r>
            <a:r>
              <a:rPr sz="1000" spc="15" dirty="0">
                <a:latin typeface="Tahoma"/>
                <a:cs typeface="Tahoma"/>
              </a:rPr>
              <a:t>л</a:t>
            </a:r>
            <a:r>
              <a:rPr sz="1000" spc="45" dirty="0">
                <a:latin typeface="Tahoma"/>
                <a:cs typeface="Tahoma"/>
              </a:rPr>
              <a:t>р</a:t>
            </a:r>
            <a:r>
              <a:rPr sz="1000" spc="40" dirty="0">
                <a:latin typeface="Tahoma"/>
                <a:cs typeface="Tahoma"/>
              </a:rPr>
              <a:t>д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ру</a:t>
            </a:r>
            <a:r>
              <a:rPr sz="1000" spc="45" dirty="0">
                <a:latin typeface="Tahoma"/>
                <a:cs typeface="Tahoma"/>
              </a:rPr>
              <a:t>б</a:t>
            </a:r>
            <a:r>
              <a:rPr sz="1000" spc="-40" dirty="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575113" y="2296704"/>
            <a:ext cx="785495" cy="957580"/>
            <a:chOff x="3575113" y="2296704"/>
            <a:chExt cx="785495" cy="957580"/>
          </a:xfrm>
        </p:grpSpPr>
        <p:sp>
          <p:nvSpPr>
            <p:cNvPr id="23" name="object 23"/>
            <p:cNvSpPr/>
            <p:nvPr/>
          </p:nvSpPr>
          <p:spPr>
            <a:xfrm>
              <a:off x="3579876" y="2791968"/>
              <a:ext cx="226695" cy="230504"/>
            </a:xfrm>
            <a:custGeom>
              <a:avLst/>
              <a:gdLst/>
              <a:ahLst/>
              <a:cxnLst/>
              <a:rect l="l" t="t" r="r" b="b"/>
              <a:pathLst>
                <a:path w="226695" h="230505">
                  <a:moveTo>
                    <a:pt x="0" y="0"/>
                  </a:moveTo>
                  <a:lnTo>
                    <a:pt x="226301" y="23006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05428" y="3022092"/>
              <a:ext cx="173355" cy="635"/>
            </a:xfrm>
            <a:custGeom>
              <a:avLst/>
              <a:gdLst/>
              <a:ahLst/>
              <a:cxnLst/>
              <a:rect l="l" t="t" r="r" b="b"/>
              <a:pathLst>
                <a:path w="173354" h="635">
                  <a:moveTo>
                    <a:pt x="0" y="0"/>
                  </a:moveTo>
                  <a:lnTo>
                    <a:pt x="173202" y="571"/>
                  </a:lnTo>
                </a:path>
              </a:pathLst>
            </a:custGeom>
            <a:ln w="1269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62984" y="2956560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79">
                  <a:moveTo>
                    <a:pt x="148590" y="0"/>
                  </a:moveTo>
                  <a:lnTo>
                    <a:pt x="0" y="148590"/>
                  </a:lnTo>
                  <a:lnTo>
                    <a:pt x="148590" y="297180"/>
                  </a:lnTo>
                  <a:lnTo>
                    <a:pt x="297180" y="14859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3568" y="2961132"/>
              <a:ext cx="96011" cy="23622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965803" y="2984514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253" y="0"/>
                  </a:moveTo>
                  <a:lnTo>
                    <a:pt x="0" y="76200"/>
                  </a:lnTo>
                  <a:lnTo>
                    <a:pt x="76326" y="3835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83740" y="2296704"/>
              <a:ext cx="131080" cy="19502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429687" y="3014131"/>
            <a:ext cx="171068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на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75" dirty="0">
                <a:solidFill>
                  <a:srgbClr val="606060"/>
                </a:solidFill>
                <a:latin typeface="Tahoma"/>
                <a:cs typeface="Tahoma"/>
              </a:rPr>
              <a:t>6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70" dirty="0">
                <a:solidFill>
                  <a:srgbClr val="606060"/>
                </a:solidFill>
                <a:latin typeface="Tahoma"/>
                <a:cs typeface="Tahoma"/>
              </a:rPr>
              <a:t>5</a:t>
            </a:r>
            <a:r>
              <a:rPr sz="1000" spc="-114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000" spc="-6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000" spc="5" dirty="0">
                <a:solidFill>
                  <a:srgbClr val="606060"/>
                </a:solidFill>
                <a:latin typeface="Tahoma"/>
                <a:cs typeface="Tahoma"/>
              </a:rPr>
              <a:t>и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ж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-1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4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5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8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8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13911" y="3648792"/>
            <a:ext cx="18192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40" dirty="0">
                <a:latin typeface="Tahoma"/>
                <a:cs typeface="Tahoma"/>
              </a:rPr>
              <a:t>П</a:t>
            </a:r>
            <a:r>
              <a:rPr sz="1000" spc="25" dirty="0">
                <a:latin typeface="Tahoma"/>
                <a:cs typeface="Tahoma"/>
              </a:rPr>
              <a:t>р</a:t>
            </a:r>
            <a:r>
              <a:rPr sz="1000" spc="30" dirty="0">
                <a:latin typeface="Tahoma"/>
                <a:cs typeface="Tahoma"/>
              </a:rPr>
              <a:t>о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ле</a:t>
            </a:r>
            <a:r>
              <a:rPr sz="1000" spc="10" dirty="0">
                <a:latin typeface="Tahoma"/>
                <a:cs typeface="Tahoma"/>
              </a:rPr>
              <a:t>к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55" dirty="0">
                <a:latin typeface="Tahoma"/>
                <a:cs typeface="Tahoma"/>
              </a:rPr>
              <a:t>р</a:t>
            </a:r>
            <a:r>
              <a:rPr sz="1000" spc="50" dirty="0">
                <a:latin typeface="Tahoma"/>
                <a:cs typeface="Tahoma"/>
              </a:rPr>
              <a:t>с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5" dirty="0">
                <a:latin typeface="Tahoma"/>
                <a:cs typeface="Tahoma"/>
              </a:rPr>
              <a:t>енн</a:t>
            </a:r>
            <a:r>
              <a:rPr sz="1000" spc="5" dirty="0">
                <a:latin typeface="Tahoma"/>
                <a:cs typeface="Tahoma"/>
              </a:rPr>
              <a:t>ы</a:t>
            </a:r>
            <a:r>
              <a:rPr sz="1000" spc="10" dirty="0">
                <a:latin typeface="Tahoma"/>
                <a:cs typeface="Tahoma"/>
              </a:rPr>
              <a:t>х  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ред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15" dirty="0">
                <a:latin typeface="Tahoma"/>
                <a:cs typeface="Tahoma"/>
              </a:rPr>
              <a:t>ер</a:t>
            </a:r>
            <a:r>
              <a:rPr sz="1000" spc="20" dirty="0">
                <a:latin typeface="Tahoma"/>
                <a:cs typeface="Tahoma"/>
              </a:rPr>
              <a:t>и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40" dirty="0">
                <a:latin typeface="Tahoma"/>
                <a:cs typeface="Tahoma"/>
              </a:rPr>
              <a:t>,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13911" y="3953638"/>
            <a:ext cx="17811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20" dirty="0">
                <a:latin typeface="Tahoma"/>
                <a:cs typeface="Tahoma"/>
              </a:rPr>
              <a:t>р</a:t>
            </a:r>
            <a:r>
              <a:rPr sz="1000" spc="25" dirty="0">
                <a:latin typeface="Tahoma"/>
                <a:cs typeface="Tahoma"/>
              </a:rPr>
              <a:t>и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-5" dirty="0">
                <a:latin typeface="Tahoma"/>
                <a:cs typeface="Tahoma"/>
              </a:rPr>
              <a:t>ен</a:t>
            </a:r>
            <a:r>
              <a:rPr sz="1000" dirty="0">
                <a:latin typeface="Tahoma"/>
                <a:cs typeface="Tahoma"/>
              </a:rPr>
              <a:t>я</a:t>
            </a:r>
            <a:r>
              <a:rPr sz="1000" spc="45" dirty="0">
                <a:latin typeface="Tahoma"/>
                <a:cs typeface="Tahoma"/>
              </a:rPr>
              <a:t>ем</a:t>
            </a:r>
            <a:r>
              <a:rPr sz="1000" spc="-15" dirty="0">
                <a:latin typeface="Tahoma"/>
                <a:cs typeface="Tahoma"/>
              </a:rPr>
              <a:t>ы</a:t>
            </a:r>
            <a:r>
              <a:rPr sz="1000" spc="15" dirty="0">
                <a:latin typeface="Tahoma"/>
                <a:cs typeface="Tahoma"/>
              </a:rPr>
              <a:t>х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25" dirty="0">
                <a:latin typeface="Tahoma"/>
                <a:cs typeface="Tahoma"/>
              </a:rPr>
              <a:t>ед</a:t>
            </a:r>
            <a:r>
              <a:rPr sz="1000" spc="10" dirty="0">
                <a:latin typeface="Tahoma"/>
                <a:cs typeface="Tahoma"/>
              </a:rPr>
              <a:t>ици</a:t>
            </a:r>
            <a:r>
              <a:rPr sz="1000" spc="35" dirty="0">
                <a:latin typeface="Tahoma"/>
                <a:cs typeface="Tahoma"/>
              </a:rPr>
              <a:t>нс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15" dirty="0">
                <a:latin typeface="Tahoma"/>
                <a:cs typeface="Tahoma"/>
              </a:rPr>
              <a:t>х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68808" y="3840479"/>
            <a:ext cx="426720" cy="426720"/>
            <a:chOff x="368808" y="3840479"/>
            <a:chExt cx="426720" cy="426720"/>
          </a:xfrm>
        </p:grpSpPr>
        <p:sp>
          <p:nvSpPr>
            <p:cNvPr id="33" name="object 33"/>
            <p:cNvSpPr/>
            <p:nvPr/>
          </p:nvSpPr>
          <p:spPr>
            <a:xfrm>
              <a:off x="387858" y="3859529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194310" y="0"/>
                  </a:moveTo>
                  <a:lnTo>
                    <a:pt x="0" y="194310"/>
                  </a:lnTo>
                  <a:lnTo>
                    <a:pt x="194310" y="388620"/>
                  </a:lnTo>
                  <a:lnTo>
                    <a:pt x="388620" y="19431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7858" y="3859529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194310"/>
                  </a:moveTo>
                  <a:lnTo>
                    <a:pt x="194310" y="0"/>
                  </a:lnTo>
                  <a:lnTo>
                    <a:pt x="388620" y="194310"/>
                  </a:lnTo>
                  <a:lnTo>
                    <a:pt x="194310" y="388620"/>
                  </a:lnTo>
                  <a:lnTo>
                    <a:pt x="0" y="194310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58219" y="3833210"/>
            <a:ext cx="5048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CC0033"/>
                </a:solidFill>
                <a:latin typeface="Tahoma"/>
                <a:cs typeface="Tahoma"/>
              </a:rPr>
              <a:t>18</a:t>
            </a:r>
            <a:r>
              <a:rPr sz="1600" spc="-55" dirty="0">
                <a:solidFill>
                  <a:srgbClr val="CC0033"/>
                </a:solidFill>
                <a:latin typeface="Tahoma"/>
                <a:cs typeface="Tahoma"/>
              </a:rPr>
              <a:t>,</a:t>
            </a:r>
            <a:r>
              <a:rPr sz="1600" spc="-75" dirty="0">
                <a:solidFill>
                  <a:srgbClr val="CC0033"/>
                </a:solidFill>
                <a:latin typeface="Tahoma"/>
                <a:cs typeface="Tahoma"/>
              </a:rPr>
              <a:t>7*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2819" y="4084670"/>
            <a:ext cx="1076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85" dirty="0">
                <a:latin typeface="Tahoma"/>
                <a:cs typeface="Tahoma"/>
              </a:rPr>
              <a:t>м</a:t>
            </a:r>
            <a:r>
              <a:rPr sz="1000" spc="15" dirty="0">
                <a:latin typeface="Tahoma"/>
                <a:cs typeface="Tahoma"/>
              </a:rPr>
              <a:t>л</a:t>
            </a:r>
            <a:r>
              <a:rPr sz="1000" spc="45" dirty="0">
                <a:latin typeface="Tahoma"/>
                <a:cs typeface="Tahoma"/>
              </a:rPr>
              <a:t>р</a:t>
            </a:r>
            <a:r>
              <a:rPr sz="1000" spc="40" dirty="0">
                <a:latin typeface="Tahoma"/>
                <a:cs typeface="Tahoma"/>
              </a:rPr>
              <a:t>д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ру</a:t>
            </a:r>
            <a:r>
              <a:rPr sz="1000" spc="45" dirty="0">
                <a:latin typeface="Tahoma"/>
                <a:cs typeface="Tahoma"/>
              </a:rPr>
              <a:t>б</a:t>
            </a:r>
            <a:r>
              <a:rPr sz="1000" spc="-40" dirty="0">
                <a:latin typeface="Tahoma"/>
                <a:cs typeface="Tahoma"/>
              </a:rPr>
              <a:t>.</a:t>
            </a:r>
            <a:r>
              <a:rPr sz="1000" spc="145" dirty="0">
                <a:latin typeface="Tahoma"/>
                <a:cs typeface="Tahoma"/>
              </a:rPr>
              <a:t> </a:t>
            </a:r>
            <a:r>
              <a:rPr sz="1500" spc="15" baseline="-8333" dirty="0">
                <a:latin typeface="Tahoma"/>
                <a:cs typeface="Tahoma"/>
              </a:rPr>
              <a:t>це</a:t>
            </a:r>
            <a:r>
              <a:rPr sz="1500" baseline="-8333" dirty="0">
                <a:latin typeface="Tahoma"/>
                <a:cs typeface="Tahoma"/>
              </a:rPr>
              <a:t>лях</a:t>
            </a:r>
            <a:endParaRPr sz="1500" baseline="-8333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57949" y="3635209"/>
            <a:ext cx="786765" cy="965835"/>
            <a:chOff x="357949" y="3635209"/>
            <a:chExt cx="786765" cy="965835"/>
          </a:xfrm>
        </p:grpSpPr>
        <p:sp>
          <p:nvSpPr>
            <p:cNvPr id="38" name="object 38"/>
            <p:cNvSpPr/>
            <p:nvPr/>
          </p:nvSpPr>
          <p:spPr>
            <a:xfrm>
              <a:off x="362711" y="4139183"/>
              <a:ext cx="226695" cy="230504"/>
            </a:xfrm>
            <a:custGeom>
              <a:avLst/>
              <a:gdLst/>
              <a:ahLst/>
              <a:cxnLst/>
              <a:rect l="l" t="t" r="r" b="b"/>
              <a:pathLst>
                <a:path w="226695" h="230504">
                  <a:moveTo>
                    <a:pt x="0" y="0"/>
                  </a:moveTo>
                  <a:lnTo>
                    <a:pt x="226301" y="23006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9787" y="4369307"/>
              <a:ext cx="173355" cy="635"/>
            </a:xfrm>
            <a:custGeom>
              <a:avLst/>
              <a:gdLst/>
              <a:ahLst/>
              <a:cxnLst/>
              <a:rect l="l" t="t" r="r" b="b"/>
              <a:pathLst>
                <a:path w="173354" h="635">
                  <a:moveTo>
                    <a:pt x="0" y="0"/>
                  </a:moveTo>
                  <a:lnTo>
                    <a:pt x="173202" y="571"/>
                  </a:lnTo>
                </a:path>
              </a:pathLst>
            </a:custGeom>
            <a:ln w="1269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7343" y="4303775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148590" y="0"/>
                  </a:moveTo>
                  <a:lnTo>
                    <a:pt x="0" y="148589"/>
                  </a:lnTo>
                  <a:lnTo>
                    <a:pt x="148590" y="297179"/>
                  </a:lnTo>
                  <a:lnTo>
                    <a:pt x="297180" y="14858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7928" y="4364735"/>
              <a:ext cx="96012" cy="23622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50163" y="4331729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4" h="76200">
                  <a:moveTo>
                    <a:pt x="254" y="0"/>
                  </a:moveTo>
                  <a:lnTo>
                    <a:pt x="0" y="76200"/>
                  </a:lnTo>
                  <a:lnTo>
                    <a:pt x="76327" y="38354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9045" y="3635209"/>
              <a:ext cx="240284" cy="24032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1213284" y="4361591"/>
            <a:ext cx="1709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9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75" dirty="0">
                <a:solidFill>
                  <a:srgbClr val="606060"/>
                </a:solidFill>
                <a:latin typeface="Tahoma"/>
                <a:cs typeface="Tahoma"/>
              </a:rPr>
              <a:t>6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8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15" dirty="0">
                <a:solidFill>
                  <a:srgbClr val="606060"/>
                </a:solidFill>
                <a:latin typeface="Tahoma"/>
                <a:cs typeface="Tahoma"/>
              </a:rPr>
              <a:t>ра</a:t>
            </a:r>
            <a:r>
              <a:rPr sz="1000" spc="30" dirty="0">
                <a:solidFill>
                  <a:srgbClr val="606060"/>
                </a:solidFill>
                <a:latin typeface="Tahoma"/>
                <a:cs typeface="Tahoma"/>
              </a:rPr>
              <a:t>з</a:t>
            </a:r>
            <a:r>
              <a:rPr sz="1000" spc="-8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вы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ше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4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5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9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7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30314" y="3648792"/>
            <a:ext cx="203073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ahoma"/>
                <a:cs typeface="Tahoma"/>
              </a:rPr>
              <a:t>Пр</a:t>
            </a:r>
            <a:r>
              <a:rPr sz="1000" spc="20" dirty="0">
                <a:latin typeface="Tahoma"/>
                <a:cs typeface="Tahoma"/>
              </a:rPr>
              <a:t>ои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15" dirty="0">
                <a:latin typeface="Tahoma"/>
                <a:cs typeface="Tahoma"/>
              </a:rPr>
              <a:t>вод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во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dirty="0">
                <a:latin typeface="Tahoma"/>
                <a:cs typeface="Tahoma"/>
              </a:rPr>
              <a:t>в</a:t>
            </a:r>
            <a:r>
              <a:rPr sz="1000" spc="5" dirty="0">
                <a:latin typeface="Tahoma"/>
                <a:cs typeface="Tahoma"/>
              </a:rPr>
              <a:t>т</a:t>
            </a:r>
            <a:r>
              <a:rPr sz="1000" spc="20" dirty="0">
                <a:latin typeface="Tahoma"/>
                <a:cs typeface="Tahoma"/>
              </a:rPr>
              <a:t>от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30" dirty="0">
                <a:latin typeface="Tahoma"/>
                <a:cs typeface="Tahoma"/>
              </a:rPr>
              <a:t>о</a:t>
            </a:r>
            <a:r>
              <a:rPr sz="1000" spc="25" dirty="0">
                <a:latin typeface="Tahoma"/>
                <a:cs typeface="Tahoma"/>
              </a:rPr>
              <a:t>рт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-15" dirty="0">
                <a:latin typeface="Tahoma"/>
                <a:cs typeface="Tahoma"/>
              </a:rPr>
              <a:t>ы</a:t>
            </a:r>
            <a:r>
              <a:rPr sz="1000" spc="10" dirty="0">
                <a:latin typeface="Tahoma"/>
                <a:cs typeface="Tahoma"/>
              </a:rPr>
              <a:t>х  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ред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40" dirty="0">
                <a:latin typeface="Tahoma"/>
                <a:cs typeface="Tahoma"/>
              </a:rPr>
              <a:t>,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20" dirty="0">
                <a:latin typeface="Tahoma"/>
                <a:cs typeface="Tahoma"/>
              </a:rPr>
              <a:t>р</a:t>
            </a:r>
            <a:r>
              <a:rPr sz="1000" spc="25" dirty="0">
                <a:latin typeface="Tahoma"/>
                <a:cs typeface="Tahoma"/>
              </a:rPr>
              <a:t>и</a:t>
            </a:r>
            <a:r>
              <a:rPr sz="1000" spc="10" dirty="0">
                <a:latin typeface="Tahoma"/>
                <a:cs typeface="Tahoma"/>
              </a:rPr>
              <a:t>ц</a:t>
            </a:r>
            <a:r>
              <a:rPr sz="1000" spc="5" dirty="0">
                <a:latin typeface="Tahoma"/>
                <a:cs typeface="Tahoma"/>
              </a:rPr>
              <a:t>еп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и  </a:t>
            </a:r>
            <a:r>
              <a:rPr sz="1000" spc="10" dirty="0">
                <a:latin typeface="Tahoma"/>
                <a:cs typeface="Tahoma"/>
              </a:rPr>
              <a:t>полуприцепов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585971" y="3840479"/>
            <a:ext cx="426720" cy="426720"/>
            <a:chOff x="3585971" y="3840479"/>
            <a:chExt cx="426720" cy="426720"/>
          </a:xfrm>
        </p:grpSpPr>
        <p:sp>
          <p:nvSpPr>
            <p:cNvPr id="47" name="object 47"/>
            <p:cNvSpPr/>
            <p:nvPr/>
          </p:nvSpPr>
          <p:spPr>
            <a:xfrm>
              <a:off x="3605021" y="3859529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194310" y="0"/>
                  </a:moveTo>
                  <a:lnTo>
                    <a:pt x="0" y="194310"/>
                  </a:lnTo>
                  <a:lnTo>
                    <a:pt x="194310" y="388620"/>
                  </a:lnTo>
                  <a:lnTo>
                    <a:pt x="388620" y="19431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605021" y="3859529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194310"/>
                  </a:moveTo>
                  <a:lnTo>
                    <a:pt x="194310" y="0"/>
                  </a:lnTo>
                  <a:lnTo>
                    <a:pt x="388620" y="194310"/>
                  </a:lnTo>
                  <a:lnTo>
                    <a:pt x="194310" y="388620"/>
                  </a:lnTo>
                  <a:lnTo>
                    <a:pt x="0" y="194310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774622" y="3820023"/>
            <a:ext cx="62293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-65" dirty="0">
                <a:solidFill>
                  <a:srgbClr val="CC0033"/>
                </a:solidFill>
                <a:latin typeface="Microsoft Sans Serif"/>
                <a:cs typeface="Microsoft Sans Serif"/>
              </a:rPr>
              <a:t>8</a:t>
            </a:r>
            <a:r>
              <a:rPr sz="1600" spc="-65" dirty="0">
                <a:solidFill>
                  <a:srgbClr val="CC0033"/>
                </a:solidFill>
                <a:latin typeface="Tahoma"/>
                <a:cs typeface="Tahoma"/>
              </a:rPr>
              <a:t>,1*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85" dirty="0">
                <a:latin typeface="Tahoma"/>
                <a:cs typeface="Tahoma"/>
              </a:rPr>
              <a:t>м</a:t>
            </a:r>
            <a:r>
              <a:rPr sz="1000" spc="15" dirty="0">
                <a:latin typeface="Tahoma"/>
                <a:cs typeface="Tahoma"/>
              </a:rPr>
              <a:t>л</a:t>
            </a:r>
            <a:r>
              <a:rPr sz="1000" spc="45" dirty="0">
                <a:latin typeface="Tahoma"/>
                <a:cs typeface="Tahoma"/>
              </a:rPr>
              <a:t>р</a:t>
            </a:r>
            <a:r>
              <a:rPr sz="1000" spc="40" dirty="0">
                <a:latin typeface="Tahoma"/>
                <a:cs typeface="Tahoma"/>
              </a:rPr>
              <a:t>д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ру</a:t>
            </a:r>
            <a:r>
              <a:rPr sz="1000" spc="45" dirty="0">
                <a:latin typeface="Tahoma"/>
                <a:cs typeface="Tahoma"/>
              </a:rPr>
              <a:t>б</a:t>
            </a:r>
            <a:r>
              <a:rPr sz="1000" spc="-40" dirty="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575113" y="3635155"/>
            <a:ext cx="785495" cy="965835"/>
            <a:chOff x="3575113" y="3635155"/>
            <a:chExt cx="785495" cy="965835"/>
          </a:xfrm>
        </p:grpSpPr>
        <p:sp>
          <p:nvSpPr>
            <p:cNvPr id="51" name="object 51"/>
            <p:cNvSpPr/>
            <p:nvPr/>
          </p:nvSpPr>
          <p:spPr>
            <a:xfrm>
              <a:off x="3579876" y="4139183"/>
              <a:ext cx="226695" cy="230504"/>
            </a:xfrm>
            <a:custGeom>
              <a:avLst/>
              <a:gdLst/>
              <a:ahLst/>
              <a:cxnLst/>
              <a:rect l="l" t="t" r="r" b="b"/>
              <a:pathLst>
                <a:path w="226695" h="230504">
                  <a:moveTo>
                    <a:pt x="0" y="0"/>
                  </a:moveTo>
                  <a:lnTo>
                    <a:pt x="226301" y="23006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05428" y="4369307"/>
              <a:ext cx="173355" cy="635"/>
            </a:xfrm>
            <a:custGeom>
              <a:avLst/>
              <a:gdLst/>
              <a:ahLst/>
              <a:cxnLst/>
              <a:rect l="l" t="t" r="r" b="b"/>
              <a:pathLst>
                <a:path w="173354" h="635">
                  <a:moveTo>
                    <a:pt x="0" y="0"/>
                  </a:moveTo>
                  <a:lnTo>
                    <a:pt x="173202" y="571"/>
                  </a:lnTo>
                </a:path>
              </a:pathLst>
            </a:custGeom>
            <a:ln w="1269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62984" y="4303775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79">
                  <a:moveTo>
                    <a:pt x="148590" y="0"/>
                  </a:moveTo>
                  <a:lnTo>
                    <a:pt x="0" y="148589"/>
                  </a:lnTo>
                  <a:lnTo>
                    <a:pt x="148590" y="297179"/>
                  </a:lnTo>
                  <a:lnTo>
                    <a:pt x="297180" y="14858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63568" y="4361687"/>
              <a:ext cx="96011" cy="23622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965803" y="4331729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253" y="0"/>
                  </a:moveTo>
                  <a:lnTo>
                    <a:pt x="0" y="76200"/>
                  </a:lnTo>
                  <a:lnTo>
                    <a:pt x="76326" y="3835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57303" y="3635155"/>
              <a:ext cx="212910" cy="212939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4429687" y="4361591"/>
            <a:ext cx="163448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на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5" dirty="0">
                <a:solidFill>
                  <a:srgbClr val="606060"/>
                </a:solidFill>
                <a:latin typeface="Tahoma"/>
                <a:cs typeface="Tahoma"/>
              </a:rPr>
              <a:t>3</a:t>
            </a:r>
            <a:r>
              <a:rPr sz="1000" spc="3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2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10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5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вы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ше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8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8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-5" dirty="0">
                <a:solidFill>
                  <a:srgbClr val="606060"/>
                </a:solidFill>
                <a:latin typeface="Tahoma"/>
                <a:cs typeface="Tahoma"/>
              </a:rPr>
              <a:t>01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13911" y="5000795"/>
            <a:ext cx="1391920" cy="483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sz="1000" spc="35" dirty="0">
                <a:latin typeface="Tahoma"/>
                <a:cs typeface="Tahoma"/>
              </a:rPr>
              <a:t>Пр</a:t>
            </a:r>
            <a:r>
              <a:rPr sz="1000" spc="20" dirty="0">
                <a:latin typeface="Tahoma"/>
                <a:cs typeface="Tahoma"/>
              </a:rPr>
              <a:t>ои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15" dirty="0">
                <a:latin typeface="Tahoma"/>
                <a:cs typeface="Tahoma"/>
              </a:rPr>
              <a:t>вод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во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5" dirty="0">
                <a:latin typeface="Tahoma"/>
                <a:cs typeface="Tahoma"/>
              </a:rPr>
              <a:t>оч</a:t>
            </a:r>
            <a:r>
              <a:rPr sz="1000" spc="10" dirty="0">
                <a:latin typeface="Tahoma"/>
                <a:cs typeface="Tahoma"/>
              </a:rPr>
              <a:t>их  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15" dirty="0">
                <a:latin typeface="Tahoma"/>
                <a:cs typeface="Tahoma"/>
              </a:rPr>
              <a:t>ра</a:t>
            </a:r>
            <a:r>
              <a:rPr sz="1000" spc="35" dirty="0">
                <a:latin typeface="Tahoma"/>
                <a:cs typeface="Tahoma"/>
              </a:rPr>
              <a:t>нс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25" dirty="0">
                <a:latin typeface="Tahoma"/>
                <a:cs typeface="Tahoma"/>
              </a:rPr>
              <a:t>орт</a:t>
            </a:r>
            <a:r>
              <a:rPr sz="1000" spc="-10" dirty="0">
                <a:latin typeface="Tahoma"/>
                <a:cs typeface="Tahoma"/>
              </a:rPr>
              <a:t>н</a:t>
            </a:r>
            <a:r>
              <a:rPr sz="1000" spc="-5" dirty="0">
                <a:latin typeface="Tahoma"/>
                <a:cs typeface="Tahoma"/>
              </a:rPr>
              <a:t>ы</a:t>
            </a:r>
            <a:r>
              <a:rPr sz="1000" spc="15" dirty="0">
                <a:latin typeface="Tahoma"/>
                <a:cs typeface="Tahoma"/>
              </a:rPr>
              <a:t>х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ред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-10" dirty="0">
                <a:latin typeface="Tahoma"/>
                <a:cs typeface="Tahoma"/>
              </a:rPr>
              <a:t>в 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обо</a:t>
            </a:r>
            <a:r>
              <a:rPr sz="1000" spc="25" dirty="0">
                <a:latin typeface="Tahoma"/>
                <a:cs typeface="Tahoma"/>
              </a:rPr>
              <a:t>р</a:t>
            </a:r>
            <a:r>
              <a:rPr sz="1000" spc="10" dirty="0">
                <a:latin typeface="Tahoma"/>
                <a:cs typeface="Tahoma"/>
              </a:rPr>
              <a:t>у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5" dirty="0">
                <a:latin typeface="Tahoma"/>
                <a:cs typeface="Tahoma"/>
              </a:rPr>
              <a:t>ов</a:t>
            </a:r>
            <a:r>
              <a:rPr sz="1000" dirty="0">
                <a:latin typeface="Tahoma"/>
                <a:cs typeface="Tahoma"/>
              </a:rPr>
              <a:t>ан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25" dirty="0">
                <a:latin typeface="Tahoma"/>
                <a:cs typeface="Tahoma"/>
              </a:rPr>
              <a:t>я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68808" y="5192267"/>
            <a:ext cx="426720" cy="426720"/>
            <a:chOff x="368808" y="5192267"/>
            <a:chExt cx="426720" cy="426720"/>
          </a:xfrm>
        </p:grpSpPr>
        <p:sp>
          <p:nvSpPr>
            <p:cNvPr id="60" name="object 60"/>
            <p:cNvSpPr/>
            <p:nvPr/>
          </p:nvSpPr>
          <p:spPr>
            <a:xfrm>
              <a:off x="387858" y="5211317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194310" y="0"/>
                  </a:moveTo>
                  <a:lnTo>
                    <a:pt x="0" y="194310"/>
                  </a:lnTo>
                  <a:lnTo>
                    <a:pt x="194310" y="388620"/>
                  </a:lnTo>
                  <a:lnTo>
                    <a:pt x="388620" y="19431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7858" y="5211317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194310"/>
                  </a:moveTo>
                  <a:lnTo>
                    <a:pt x="194310" y="0"/>
                  </a:lnTo>
                  <a:lnTo>
                    <a:pt x="388620" y="194310"/>
                  </a:lnTo>
                  <a:lnTo>
                    <a:pt x="194310" y="388620"/>
                  </a:lnTo>
                  <a:lnTo>
                    <a:pt x="0" y="194310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58219" y="5172026"/>
            <a:ext cx="62293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85" dirty="0">
                <a:solidFill>
                  <a:srgbClr val="CC0033"/>
                </a:solidFill>
                <a:latin typeface="Microsoft Sans Serif"/>
                <a:cs typeface="Microsoft Sans Serif"/>
              </a:rPr>
              <a:t>0</a:t>
            </a:r>
            <a:r>
              <a:rPr sz="1600" spc="85" dirty="0">
                <a:solidFill>
                  <a:srgbClr val="CC0033"/>
                </a:solidFill>
                <a:latin typeface="Tahoma"/>
                <a:cs typeface="Tahoma"/>
              </a:rPr>
              <a:t>,</a:t>
            </a:r>
            <a:r>
              <a:rPr sz="1600" spc="85" dirty="0">
                <a:solidFill>
                  <a:srgbClr val="CC0033"/>
                </a:solidFill>
                <a:latin typeface="Microsoft Sans Serif"/>
                <a:cs typeface="Microsoft Sans Serif"/>
              </a:rPr>
              <a:t>4*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85" dirty="0">
                <a:latin typeface="Tahoma"/>
                <a:cs typeface="Tahoma"/>
              </a:rPr>
              <a:t>м</a:t>
            </a:r>
            <a:r>
              <a:rPr sz="1000" spc="15" dirty="0">
                <a:latin typeface="Tahoma"/>
                <a:cs typeface="Tahoma"/>
              </a:rPr>
              <a:t>л</a:t>
            </a:r>
            <a:r>
              <a:rPr sz="1000" spc="45" dirty="0">
                <a:latin typeface="Tahoma"/>
                <a:cs typeface="Tahoma"/>
              </a:rPr>
              <a:t>р</a:t>
            </a:r>
            <a:r>
              <a:rPr sz="1000" spc="40" dirty="0">
                <a:latin typeface="Tahoma"/>
                <a:cs typeface="Tahoma"/>
              </a:rPr>
              <a:t>д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ру</a:t>
            </a:r>
            <a:r>
              <a:rPr sz="1000" spc="45" dirty="0">
                <a:latin typeface="Tahoma"/>
                <a:cs typeface="Tahoma"/>
              </a:rPr>
              <a:t>б</a:t>
            </a:r>
            <a:r>
              <a:rPr sz="1000" spc="-40" dirty="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57949" y="5025182"/>
            <a:ext cx="786765" cy="927735"/>
            <a:chOff x="357949" y="5025182"/>
            <a:chExt cx="786765" cy="927735"/>
          </a:xfrm>
        </p:grpSpPr>
        <p:sp>
          <p:nvSpPr>
            <p:cNvPr id="64" name="object 64"/>
            <p:cNvSpPr/>
            <p:nvPr/>
          </p:nvSpPr>
          <p:spPr>
            <a:xfrm>
              <a:off x="362711" y="5490971"/>
              <a:ext cx="226695" cy="230504"/>
            </a:xfrm>
            <a:custGeom>
              <a:avLst/>
              <a:gdLst/>
              <a:ahLst/>
              <a:cxnLst/>
              <a:rect l="l" t="t" r="r" b="b"/>
              <a:pathLst>
                <a:path w="226695" h="230504">
                  <a:moveTo>
                    <a:pt x="0" y="0"/>
                  </a:moveTo>
                  <a:lnTo>
                    <a:pt x="226301" y="23006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9787" y="5721095"/>
              <a:ext cx="173355" cy="635"/>
            </a:xfrm>
            <a:custGeom>
              <a:avLst/>
              <a:gdLst/>
              <a:ahLst/>
              <a:cxnLst/>
              <a:rect l="l" t="t" r="r" b="b"/>
              <a:pathLst>
                <a:path w="173354" h="635">
                  <a:moveTo>
                    <a:pt x="0" y="0"/>
                  </a:moveTo>
                  <a:lnTo>
                    <a:pt x="173202" y="571"/>
                  </a:lnTo>
                </a:path>
              </a:pathLst>
            </a:custGeom>
            <a:ln w="1269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7343" y="5655563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148590" y="0"/>
                  </a:moveTo>
                  <a:lnTo>
                    <a:pt x="0" y="148589"/>
                  </a:lnTo>
                  <a:lnTo>
                    <a:pt x="148590" y="297179"/>
                  </a:lnTo>
                  <a:lnTo>
                    <a:pt x="297180" y="14858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7928" y="5667755"/>
              <a:ext cx="96012" cy="23622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50163" y="5683517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4" h="76200">
                  <a:moveTo>
                    <a:pt x="254" y="0"/>
                  </a:moveTo>
                  <a:lnTo>
                    <a:pt x="0" y="76200"/>
                  </a:lnTo>
                  <a:lnTo>
                    <a:pt x="76327" y="38354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7235" y="5025182"/>
              <a:ext cx="191286" cy="191313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1213284" y="5713594"/>
            <a:ext cx="17005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9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80" dirty="0">
                <a:solidFill>
                  <a:srgbClr val="606060"/>
                </a:solidFill>
                <a:latin typeface="Tahoma"/>
                <a:cs typeface="Tahoma"/>
              </a:rPr>
              <a:t>9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15" dirty="0">
                <a:solidFill>
                  <a:srgbClr val="606060"/>
                </a:solidFill>
                <a:latin typeface="Tahoma"/>
                <a:cs typeface="Tahoma"/>
              </a:rPr>
              <a:t>ра</a:t>
            </a:r>
            <a:r>
              <a:rPr sz="1000" spc="30" dirty="0">
                <a:solidFill>
                  <a:srgbClr val="606060"/>
                </a:solidFill>
                <a:latin typeface="Tahoma"/>
                <a:cs typeface="Tahoma"/>
              </a:rPr>
              <a:t>з</a:t>
            </a:r>
            <a:r>
              <a:rPr sz="1000" spc="-8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000" spc="5" dirty="0">
                <a:solidFill>
                  <a:srgbClr val="606060"/>
                </a:solidFill>
                <a:latin typeface="Tahoma"/>
                <a:cs typeface="Tahoma"/>
              </a:rPr>
              <a:t>и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ж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-1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6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4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5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9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7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350043" y="9082154"/>
            <a:ext cx="14490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*</a:t>
            </a:r>
            <a:r>
              <a:rPr sz="800" spc="35" dirty="0">
                <a:solidFill>
                  <a:srgbClr val="3B3B45"/>
                </a:solidFill>
                <a:latin typeface="Tahoma"/>
                <a:cs typeface="Tahoma"/>
              </a:rPr>
              <a:t>Д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нн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ые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з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2020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</a:t>
            </a:r>
            <a:r>
              <a:rPr sz="800" spc="-35" dirty="0">
                <a:solidFill>
                  <a:srgbClr val="3B3B45"/>
                </a:solidFill>
                <a:latin typeface="Tahoma"/>
                <a:cs typeface="Tahoma"/>
              </a:rPr>
              <a:t>.   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т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чн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: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АР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те</a:t>
            </a:r>
            <a:r>
              <a:rPr sz="800" spc="-10" dirty="0">
                <a:solidFill>
                  <a:srgbClr val="3B3B45"/>
                </a:solidFill>
                <a:latin typeface="Tahoma"/>
                <a:cs typeface="Tahoma"/>
              </a:rPr>
              <a:t>рф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22043" y="1455510"/>
            <a:ext cx="599440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2.4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Приоритетные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направления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инвестиционного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развития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Стратегические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виды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деятельности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Рязанской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области: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368808" y="6356374"/>
            <a:ext cx="670560" cy="614680"/>
            <a:chOff x="368808" y="6356374"/>
            <a:chExt cx="670560" cy="614680"/>
          </a:xfrm>
        </p:grpSpPr>
        <p:pic>
          <p:nvPicPr>
            <p:cNvPr id="76" name="object 7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9245" y="6356374"/>
              <a:ext cx="210041" cy="17885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387858" y="6563105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194310" y="0"/>
                  </a:moveTo>
                  <a:lnTo>
                    <a:pt x="0" y="194310"/>
                  </a:lnTo>
                  <a:lnTo>
                    <a:pt x="194310" y="388620"/>
                  </a:lnTo>
                  <a:lnTo>
                    <a:pt x="388620" y="19431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87858" y="6563105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194310"/>
                  </a:moveTo>
                  <a:lnTo>
                    <a:pt x="194310" y="0"/>
                  </a:lnTo>
                  <a:lnTo>
                    <a:pt x="388620" y="194310"/>
                  </a:lnTo>
                  <a:lnTo>
                    <a:pt x="194310" y="388620"/>
                  </a:lnTo>
                  <a:lnTo>
                    <a:pt x="0" y="194310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3585971" y="5003728"/>
            <a:ext cx="684530" cy="615315"/>
            <a:chOff x="3585971" y="5003728"/>
            <a:chExt cx="684530" cy="615315"/>
          </a:xfrm>
        </p:grpSpPr>
        <p:pic>
          <p:nvPicPr>
            <p:cNvPr id="80" name="object 8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46655" y="5003728"/>
              <a:ext cx="223557" cy="22359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3605021" y="5211318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194310" y="0"/>
                  </a:moveTo>
                  <a:lnTo>
                    <a:pt x="0" y="194310"/>
                  </a:lnTo>
                  <a:lnTo>
                    <a:pt x="194310" y="388620"/>
                  </a:lnTo>
                  <a:lnTo>
                    <a:pt x="388620" y="19431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605021" y="5211318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194310"/>
                  </a:moveTo>
                  <a:lnTo>
                    <a:pt x="194310" y="0"/>
                  </a:lnTo>
                  <a:lnTo>
                    <a:pt x="388620" y="194310"/>
                  </a:lnTo>
                  <a:lnTo>
                    <a:pt x="194310" y="388620"/>
                  </a:lnTo>
                  <a:lnTo>
                    <a:pt x="0" y="194310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1213911" y="6352189"/>
            <a:ext cx="14687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45" dirty="0">
                <a:latin typeface="Tahoma"/>
                <a:cs typeface="Tahoma"/>
              </a:rPr>
              <a:t>Д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-5" dirty="0">
                <a:latin typeface="Tahoma"/>
                <a:cs typeface="Tahoma"/>
              </a:rPr>
              <a:t>я</a:t>
            </a:r>
            <a:r>
              <a:rPr sz="1000" dirty="0">
                <a:latin typeface="Tahoma"/>
                <a:cs typeface="Tahoma"/>
              </a:rPr>
              <a:t>т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-5" dirty="0">
                <a:latin typeface="Tahoma"/>
                <a:cs typeface="Tahoma"/>
              </a:rPr>
              <a:t>ль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-15" dirty="0">
                <a:latin typeface="Tahoma"/>
                <a:cs typeface="Tahoma"/>
              </a:rPr>
              <a:t>ь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15" dirty="0">
                <a:latin typeface="Tahoma"/>
                <a:cs typeface="Tahoma"/>
              </a:rPr>
              <a:t>бл</a:t>
            </a:r>
            <a:r>
              <a:rPr sz="1000" spc="10" dirty="0">
                <a:latin typeface="Tahoma"/>
                <a:cs typeface="Tahoma"/>
              </a:rPr>
              <a:t>а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и  и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-70" dirty="0">
                <a:latin typeface="Tahoma"/>
                <a:cs typeface="Tahoma"/>
              </a:rPr>
              <a:t>ф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10" dirty="0">
                <a:latin typeface="Tahoma"/>
                <a:cs typeface="Tahoma"/>
              </a:rPr>
              <a:t>ции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25" dirty="0">
                <a:latin typeface="Tahoma"/>
                <a:cs typeface="Tahoma"/>
              </a:rPr>
              <a:t>я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10" dirty="0">
                <a:latin typeface="Tahoma"/>
                <a:cs typeface="Tahoma"/>
              </a:rPr>
              <a:t>и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58219" y="6523418"/>
            <a:ext cx="62293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15" dirty="0">
                <a:solidFill>
                  <a:srgbClr val="CC0033"/>
                </a:solidFill>
                <a:latin typeface="Microsoft Sans Serif"/>
                <a:cs typeface="Microsoft Sans Serif"/>
              </a:rPr>
              <a:t>4</a:t>
            </a:r>
            <a:r>
              <a:rPr sz="1600" spc="15" dirty="0">
                <a:solidFill>
                  <a:srgbClr val="CC0033"/>
                </a:solidFill>
                <a:latin typeface="Tahoma"/>
                <a:cs typeface="Tahoma"/>
              </a:rPr>
              <a:t>,5*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85" dirty="0">
                <a:latin typeface="Tahoma"/>
                <a:cs typeface="Tahoma"/>
              </a:rPr>
              <a:t>м</a:t>
            </a:r>
            <a:r>
              <a:rPr sz="1000" spc="15" dirty="0">
                <a:latin typeface="Tahoma"/>
                <a:cs typeface="Tahoma"/>
              </a:rPr>
              <a:t>л</a:t>
            </a:r>
            <a:r>
              <a:rPr sz="1000" spc="45" dirty="0">
                <a:latin typeface="Tahoma"/>
                <a:cs typeface="Tahoma"/>
              </a:rPr>
              <a:t>р</a:t>
            </a:r>
            <a:r>
              <a:rPr sz="1000" spc="40" dirty="0">
                <a:latin typeface="Tahoma"/>
                <a:cs typeface="Tahoma"/>
              </a:rPr>
              <a:t>д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ру</a:t>
            </a:r>
            <a:r>
              <a:rPr sz="1000" spc="45" dirty="0">
                <a:latin typeface="Tahoma"/>
                <a:cs typeface="Tahoma"/>
              </a:rPr>
              <a:t>б</a:t>
            </a:r>
            <a:r>
              <a:rPr sz="1000" spc="-40" dirty="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357949" y="6837997"/>
            <a:ext cx="786765" cy="466725"/>
            <a:chOff x="357949" y="6837997"/>
            <a:chExt cx="786765" cy="466725"/>
          </a:xfrm>
        </p:grpSpPr>
        <p:sp>
          <p:nvSpPr>
            <p:cNvPr id="86" name="object 86"/>
            <p:cNvSpPr/>
            <p:nvPr/>
          </p:nvSpPr>
          <p:spPr>
            <a:xfrm>
              <a:off x="847343" y="7007351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148590" y="0"/>
                  </a:moveTo>
                  <a:lnTo>
                    <a:pt x="0" y="148590"/>
                  </a:lnTo>
                  <a:lnTo>
                    <a:pt x="148590" y="297180"/>
                  </a:lnTo>
                  <a:lnTo>
                    <a:pt x="297180" y="14859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7928" y="7060691"/>
              <a:ext cx="96012" cy="236219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62711" y="6842759"/>
              <a:ext cx="226695" cy="230504"/>
            </a:xfrm>
            <a:custGeom>
              <a:avLst/>
              <a:gdLst/>
              <a:ahLst/>
              <a:cxnLst/>
              <a:rect l="l" t="t" r="r" b="b"/>
              <a:pathLst>
                <a:path w="226695" h="230504">
                  <a:moveTo>
                    <a:pt x="0" y="0"/>
                  </a:moveTo>
                  <a:lnTo>
                    <a:pt x="226301" y="23006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89787" y="7072883"/>
              <a:ext cx="173355" cy="635"/>
            </a:xfrm>
            <a:custGeom>
              <a:avLst/>
              <a:gdLst/>
              <a:ahLst/>
              <a:cxnLst/>
              <a:rect l="l" t="t" r="r" b="b"/>
              <a:pathLst>
                <a:path w="173354" h="634">
                  <a:moveTo>
                    <a:pt x="0" y="0"/>
                  </a:moveTo>
                  <a:lnTo>
                    <a:pt x="173202" y="571"/>
                  </a:lnTo>
                </a:path>
              </a:pathLst>
            </a:custGeom>
            <a:ln w="1269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50163" y="7035305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4" h="76200">
                  <a:moveTo>
                    <a:pt x="254" y="0"/>
                  </a:moveTo>
                  <a:lnTo>
                    <a:pt x="0" y="76200"/>
                  </a:lnTo>
                  <a:lnTo>
                    <a:pt x="76327" y="38354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1213284" y="7064987"/>
            <a:ext cx="1747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на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75" dirty="0">
                <a:solidFill>
                  <a:srgbClr val="606060"/>
                </a:solidFill>
                <a:latin typeface="Tahoma"/>
                <a:cs typeface="Tahoma"/>
              </a:rPr>
              <a:t>6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70" dirty="0">
                <a:solidFill>
                  <a:srgbClr val="606060"/>
                </a:solidFill>
                <a:latin typeface="Tahoma"/>
                <a:cs typeface="Tahoma"/>
              </a:rPr>
              <a:t>5</a:t>
            </a:r>
            <a:r>
              <a:rPr sz="1000" spc="-114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вы</a:t>
            </a:r>
            <a:r>
              <a:rPr sz="1000" spc="5" dirty="0">
                <a:solidFill>
                  <a:srgbClr val="606060"/>
                </a:solidFill>
                <a:latin typeface="Tahoma"/>
                <a:cs typeface="Tahoma"/>
              </a:rPr>
              <a:t>ш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-1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4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5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9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7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430314" y="5000795"/>
            <a:ext cx="4724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ahoma"/>
                <a:cs typeface="Tahoma"/>
              </a:rPr>
              <a:t>Т</a:t>
            </a:r>
            <a:r>
              <a:rPr sz="1000" spc="10" dirty="0">
                <a:latin typeface="Tahoma"/>
                <a:cs typeface="Tahoma"/>
              </a:rPr>
              <a:t>у</a:t>
            </a:r>
            <a:r>
              <a:rPr sz="1000" spc="20" dirty="0">
                <a:latin typeface="Tahoma"/>
                <a:cs typeface="Tahoma"/>
              </a:rPr>
              <a:t>р</a:t>
            </a:r>
            <a:r>
              <a:rPr sz="1000" spc="25" dirty="0">
                <a:latin typeface="Tahoma"/>
                <a:cs typeface="Tahoma"/>
              </a:rPr>
              <a:t>и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80" dirty="0">
                <a:latin typeface="Tahoma"/>
                <a:cs typeface="Tahoma"/>
              </a:rPr>
              <a:t>м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774622" y="5172026"/>
            <a:ext cx="62293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75" dirty="0">
                <a:solidFill>
                  <a:srgbClr val="CC0033"/>
                </a:solidFill>
                <a:latin typeface="Tahoma"/>
                <a:cs typeface="Tahoma"/>
              </a:rPr>
              <a:t>4,2</a:t>
            </a:r>
            <a:r>
              <a:rPr sz="1600" spc="75" dirty="0">
                <a:solidFill>
                  <a:srgbClr val="CC0033"/>
                </a:solidFill>
                <a:latin typeface="Microsoft Sans Serif"/>
                <a:cs typeface="Microsoft Sans Serif"/>
              </a:rPr>
              <a:t>*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85" dirty="0">
                <a:latin typeface="Tahoma"/>
                <a:cs typeface="Tahoma"/>
              </a:rPr>
              <a:t>м</a:t>
            </a:r>
            <a:r>
              <a:rPr sz="1000" spc="15" dirty="0">
                <a:latin typeface="Tahoma"/>
                <a:cs typeface="Tahoma"/>
              </a:rPr>
              <a:t>л</a:t>
            </a:r>
            <a:r>
              <a:rPr sz="1000" spc="45" dirty="0">
                <a:latin typeface="Tahoma"/>
                <a:cs typeface="Tahoma"/>
              </a:rPr>
              <a:t>р</a:t>
            </a:r>
            <a:r>
              <a:rPr sz="1000" spc="40" dirty="0">
                <a:latin typeface="Tahoma"/>
                <a:cs typeface="Tahoma"/>
              </a:rPr>
              <a:t>д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ру</a:t>
            </a:r>
            <a:r>
              <a:rPr sz="1000" spc="45" dirty="0">
                <a:latin typeface="Tahoma"/>
                <a:cs typeface="Tahoma"/>
              </a:rPr>
              <a:t>б</a:t>
            </a:r>
            <a:r>
              <a:rPr sz="1000" spc="-40" dirty="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3575113" y="5486209"/>
            <a:ext cx="785495" cy="466725"/>
            <a:chOff x="3575113" y="5486209"/>
            <a:chExt cx="785495" cy="466725"/>
          </a:xfrm>
        </p:grpSpPr>
        <p:sp>
          <p:nvSpPr>
            <p:cNvPr id="95" name="object 95"/>
            <p:cNvSpPr/>
            <p:nvPr/>
          </p:nvSpPr>
          <p:spPr>
            <a:xfrm>
              <a:off x="4062984" y="5655563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79">
                  <a:moveTo>
                    <a:pt x="148590" y="0"/>
                  </a:moveTo>
                  <a:lnTo>
                    <a:pt x="0" y="148589"/>
                  </a:lnTo>
                  <a:lnTo>
                    <a:pt x="148590" y="297179"/>
                  </a:lnTo>
                  <a:lnTo>
                    <a:pt x="297180" y="14858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63568" y="5667755"/>
              <a:ext cx="96011" cy="23622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3579876" y="5490971"/>
              <a:ext cx="226695" cy="230504"/>
            </a:xfrm>
            <a:custGeom>
              <a:avLst/>
              <a:gdLst/>
              <a:ahLst/>
              <a:cxnLst/>
              <a:rect l="l" t="t" r="r" b="b"/>
              <a:pathLst>
                <a:path w="226695" h="230504">
                  <a:moveTo>
                    <a:pt x="0" y="0"/>
                  </a:moveTo>
                  <a:lnTo>
                    <a:pt x="226301" y="23006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805428" y="5721095"/>
              <a:ext cx="173355" cy="635"/>
            </a:xfrm>
            <a:custGeom>
              <a:avLst/>
              <a:gdLst/>
              <a:ahLst/>
              <a:cxnLst/>
              <a:rect l="l" t="t" r="r" b="b"/>
              <a:pathLst>
                <a:path w="173354" h="635">
                  <a:moveTo>
                    <a:pt x="0" y="0"/>
                  </a:moveTo>
                  <a:lnTo>
                    <a:pt x="173202" y="571"/>
                  </a:lnTo>
                </a:path>
              </a:pathLst>
            </a:custGeom>
            <a:ln w="1269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965803" y="5683517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253" y="0"/>
                  </a:moveTo>
                  <a:lnTo>
                    <a:pt x="0" y="76200"/>
                  </a:lnTo>
                  <a:lnTo>
                    <a:pt x="76326" y="3835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4429687" y="5713594"/>
            <a:ext cx="16560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на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2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65" dirty="0">
                <a:solidFill>
                  <a:srgbClr val="606060"/>
                </a:solidFill>
                <a:latin typeface="Microsoft Sans Serif"/>
                <a:cs typeface="Microsoft Sans Serif"/>
              </a:rPr>
              <a:t>8</a:t>
            </a:r>
            <a:r>
              <a:rPr sz="1000" spc="-114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000" spc="5" dirty="0">
                <a:solidFill>
                  <a:srgbClr val="606060"/>
                </a:solidFill>
                <a:latin typeface="Tahoma"/>
                <a:cs typeface="Tahoma"/>
              </a:rPr>
              <a:t>и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ж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-1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6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4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5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9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8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0" y="7435595"/>
            <a:ext cx="4840605" cy="1539240"/>
            <a:chOff x="0" y="7435595"/>
            <a:chExt cx="4840605" cy="1539240"/>
          </a:xfrm>
        </p:grpSpPr>
        <p:pic>
          <p:nvPicPr>
            <p:cNvPr id="102" name="object 10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1876" y="7435595"/>
              <a:ext cx="1566671" cy="947928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13788" y="7677911"/>
              <a:ext cx="382523" cy="38252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8418588"/>
              <a:ext cx="4840224" cy="556247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4895091" y="6609594"/>
            <a:ext cx="1963420" cy="2466340"/>
            <a:chOff x="4895091" y="6609594"/>
            <a:chExt cx="1963420" cy="2466340"/>
          </a:xfrm>
        </p:grpSpPr>
        <p:sp>
          <p:nvSpPr>
            <p:cNvPr id="106" name="object 106"/>
            <p:cNvSpPr/>
            <p:nvPr/>
          </p:nvSpPr>
          <p:spPr>
            <a:xfrm>
              <a:off x="4913371" y="6609594"/>
              <a:ext cx="1945005" cy="2466340"/>
            </a:xfrm>
            <a:custGeom>
              <a:avLst/>
              <a:gdLst/>
              <a:ahLst/>
              <a:cxnLst/>
              <a:rect l="l" t="t" r="r" b="b"/>
              <a:pathLst>
                <a:path w="1945004" h="2466340">
                  <a:moveTo>
                    <a:pt x="1232789" y="0"/>
                  </a:moveTo>
                  <a:lnTo>
                    <a:pt x="0" y="1232915"/>
                  </a:lnTo>
                  <a:lnTo>
                    <a:pt x="1232789" y="2465831"/>
                  </a:lnTo>
                  <a:lnTo>
                    <a:pt x="1944624" y="1753895"/>
                  </a:lnTo>
                  <a:lnTo>
                    <a:pt x="1944624" y="1572818"/>
                  </a:lnTo>
                  <a:lnTo>
                    <a:pt x="681354" y="1572818"/>
                  </a:lnTo>
                  <a:lnTo>
                    <a:pt x="679589" y="1554352"/>
                  </a:lnTo>
                  <a:lnTo>
                    <a:pt x="678346" y="1535719"/>
                  </a:lnTo>
                  <a:lnTo>
                    <a:pt x="676713" y="1518223"/>
                  </a:lnTo>
                  <a:lnTo>
                    <a:pt x="674031" y="1501776"/>
                  </a:lnTo>
                  <a:lnTo>
                    <a:pt x="669645" y="1486293"/>
                  </a:lnTo>
                  <a:lnTo>
                    <a:pt x="675988" y="1456791"/>
                  </a:lnTo>
                  <a:lnTo>
                    <a:pt x="479386" y="1456791"/>
                  </a:lnTo>
                  <a:lnTo>
                    <a:pt x="466483" y="1455534"/>
                  </a:lnTo>
                  <a:lnTo>
                    <a:pt x="431876" y="1426806"/>
                  </a:lnTo>
                  <a:lnTo>
                    <a:pt x="431177" y="1425727"/>
                  </a:lnTo>
                  <a:lnTo>
                    <a:pt x="429767" y="1423631"/>
                  </a:lnTo>
                  <a:lnTo>
                    <a:pt x="426396" y="1415696"/>
                  </a:lnTo>
                  <a:lnTo>
                    <a:pt x="421233" y="1403196"/>
                  </a:lnTo>
                  <a:lnTo>
                    <a:pt x="418640" y="1396631"/>
                  </a:lnTo>
                  <a:lnTo>
                    <a:pt x="361822" y="1396631"/>
                  </a:lnTo>
                  <a:lnTo>
                    <a:pt x="198119" y="1232915"/>
                  </a:lnTo>
                  <a:lnTo>
                    <a:pt x="1232789" y="198132"/>
                  </a:lnTo>
                  <a:lnTo>
                    <a:pt x="1430896" y="198132"/>
                  </a:lnTo>
                  <a:lnTo>
                    <a:pt x="1232789" y="0"/>
                  </a:lnTo>
                  <a:close/>
                </a:path>
                <a:path w="1945004" h="2466340">
                  <a:moveTo>
                    <a:pt x="1601444" y="968070"/>
                  </a:moveTo>
                  <a:lnTo>
                    <a:pt x="1306474" y="1133640"/>
                  </a:lnTo>
                  <a:lnTo>
                    <a:pt x="1306474" y="1352473"/>
                  </a:lnTo>
                  <a:lnTo>
                    <a:pt x="797204" y="1352473"/>
                  </a:lnTo>
                  <a:lnTo>
                    <a:pt x="797204" y="1572818"/>
                  </a:lnTo>
                  <a:lnTo>
                    <a:pt x="1944624" y="1572818"/>
                  </a:lnTo>
                  <a:lnTo>
                    <a:pt x="1944624" y="1096556"/>
                  </a:lnTo>
                  <a:lnTo>
                    <a:pt x="1601444" y="1096556"/>
                  </a:lnTo>
                  <a:lnTo>
                    <a:pt x="1601444" y="968070"/>
                  </a:lnTo>
                  <a:close/>
                </a:path>
                <a:path w="1945004" h="2466340">
                  <a:moveTo>
                    <a:pt x="667137" y="1333118"/>
                  </a:moveTo>
                  <a:lnTo>
                    <a:pt x="450799" y="1333118"/>
                  </a:lnTo>
                  <a:lnTo>
                    <a:pt x="452196" y="1333258"/>
                  </a:lnTo>
                  <a:lnTo>
                    <a:pt x="456374" y="1333792"/>
                  </a:lnTo>
                  <a:lnTo>
                    <a:pt x="459816" y="1337195"/>
                  </a:lnTo>
                  <a:lnTo>
                    <a:pt x="459409" y="1341526"/>
                  </a:lnTo>
                  <a:lnTo>
                    <a:pt x="460312" y="1368935"/>
                  </a:lnTo>
                  <a:lnTo>
                    <a:pt x="465905" y="1399382"/>
                  </a:lnTo>
                  <a:lnTo>
                    <a:pt x="473633" y="1428289"/>
                  </a:lnTo>
                  <a:lnTo>
                    <a:pt x="480936" y="1451076"/>
                  </a:lnTo>
                  <a:lnTo>
                    <a:pt x="481926" y="1453934"/>
                  </a:lnTo>
                  <a:lnTo>
                    <a:pt x="479386" y="1456791"/>
                  </a:lnTo>
                  <a:lnTo>
                    <a:pt x="675988" y="1456791"/>
                  </a:lnTo>
                  <a:lnTo>
                    <a:pt x="677063" y="1451807"/>
                  </a:lnTo>
                  <a:lnTo>
                    <a:pt x="675420" y="1407128"/>
                  </a:lnTo>
                  <a:lnTo>
                    <a:pt x="670053" y="1361654"/>
                  </a:lnTo>
                  <a:lnTo>
                    <a:pt x="667137" y="1333118"/>
                  </a:lnTo>
                  <a:close/>
                </a:path>
                <a:path w="1945004" h="2466340">
                  <a:moveTo>
                    <a:pt x="641547" y="1124140"/>
                  </a:moveTo>
                  <a:lnTo>
                    <a:pt x="515124" y="1124140"/>
                  </a:lnTo>
                  <a:lnTo>
                    <a:pt x="517695" y="1130853"/>
                  </a:lnTo>
                  <a:lnTo>
                    <a:pt x="520825" y="1138380"/>
                  </a:lnTo>
                  <a:lnTo>
                    <a:pt x="524352" y="1146093"/>
                  </a:lnTo>
                  <a:lnTo>
                    <a:pt x="528116" y="1153363"/>
                  </a:lnTo>
                  <a:lnTo>
                    <a:pt x="531215" y="1158951"/>
                  </a:lnTo>
                  <a:lnTo>
                    <a:pt x="531342" y="1165517"/>
                  </a:lnTo>
                  <a:lnTo>
                    <a:pt x="528256" y="1171105"/>
                  </a:lnTo>
                  <a:lnTo>
                    <a:pt x="528180" y="1171282"/>
                  </a:lnTo>
                  <a:lnTo>
                    <a:pt x="528040" y="1171473"/>
                  </a:lnTo>
                  <a:lnTo>
                    <a:pt x="525310" y="1176337"/>
                  </a:lnTo>
                  <a:lnTo>
                    <a:pt x="520699" y="1179779"/>
                  </a:lnTo>
                  <a:lnTo>
                    <a:pt x="509498" y="1182903"/>
                  </a:lnTo>
                  <a:lnTo>
                    <a:pt x="502881" y="1185417"/>
                  </a:lnTo>
                  <a:lnTo>
                    <a:pt x="493509" y="1189215"/>
                  </a:lnTo>
                  <a:lnTo>
                    <a:pt x="492582" y="1189570"/>
                  </a:lnTo>
                  <a:lnTo>
                    <a:pt x="491705" y="1190104"/>
                  </a:lnTo>
                  <a:lnTo>
                    <a:pt x="428324" y="1243988"/>
                  </a:lnTo>
                  <a:lnTo>
                    <a:pt x="399068" y="1274775"/>
                  </a:lnTo>
                  <a:lnTo>
                    <a:pt x="383158" y="1294917"/>
                  </a:lnTo>
                  <a:lnTo>
                    <a:pt x="358508" y="1321015"/>
                  </a:lnTo>
                  <a:lnTo>
                    <a:pt x="359194" y="1323289"/>
                  </a:lnTo>
                  <a:lnTo>
                    <a:pt x="360603" y="1325841"/>
                  </a:lnTo>
                  <a:lnTo>
                    <a:pt x="356200" y="1328932"/>
                  </a:lnTo>
                  <a:lnTo>
                    <a:pt x="346513" y="1336392"/>
                  </a:lnTo>
                  <a:lnTo>
                    <a:pt x="336825" y="1345505"/>
                  </a:lnTo>
                  <a:lnTo>
                    <a:pt x="332422" y="1353553"/>
                  </a:lnTo>
                  <a:lnTo>
                    <a:pt x="332422" y="1355750"/>
                  </a:lnTo>
                  <a:lnTo>
                    <a:pt x="336054" y="1361922"/>
                  </a:lnTo>
                  <a:lnTo>
                    <a:pt x="341756" y="1370114"/>
                  </a:lnTo>
                  <a:lnTo>
                    <a:pt x="361822" y="1396631"/>
                  </a:lnTo>
                  <a:lnTo>
                    <a:pt x="418640" y="1396631"/>
                  </a:lnTo>
                  <a:lnTo>
                    <a:pt x="415309" y="1388197"/>
                  </a:lnTo>
                  <a:lnTo>
                    <a:pt x="409651" y="1372768"/>
                  </a:lnTo>
                  <a:lnTo>
                    <a:pt x="408533" y="1369593"/>
                  </a:lnTo>
                  <a:lnTo>
                    <a:pt x="410451" y="1366291"/>
                  </a:lnTo>
                  <a:lnTo>
                    <a:pt x="413867" y="1365211"/>
                  </a:lnTo>
                  <a:lnTo>
                    <a:pt x="422367" y="1361654"/>
                  </a:lnTo>
                  <a:lnTo>
                    <a:pt x="429698" y="1356841"/>
                  </a:lnTo>
                  <a:lnTo>
                    <a:pt x="434409" y="1351329"/>
                  </a:lnTo>
                  <a:lnTo>
                    <a:pt x="435051" y="1345679"/>
                  </a:lnTo>
                  <a:lnTo>
                    <a:pt x="434403" y="1343710"/>
                  </a:lnTo>
                  <a:lnTo>
                    <a:pt x="439762" y="1336928"/>
                  </a:lnTo>
                  <a:lnTo>
                    <a:pt x="447802" y="1333792"/>
                  </a:lnTo>
                  <a:lnTo>
                    <a:pt x="449249" y="1333258"/>
                  </a:lnTo>
                  <a:lnTo>
                    <a:pt x="450799" y="1333118"/>
                  </a:lnTo>
                  <a:lnTo>
                    <a:pt x="667137" y="1333118"/>
                  </a:lnTo>
                  <a:lnTo>
                    <a:pt x="666394" y="1325841"/>
                  </a:lnTo>
                  <a:lnTo>
                    <a:pt x="654764" y="1256901"/>
                  </a:lnTo>
                  <a:lnTo>
                    <a:pt x="631151" y="1211059"/>
                  </a:lnTo>
                  <a:lnTo>
                    <a:pt x="623439" y="1205265"/>
                  </a:lnTo>
                  <a:lnTo>
                    <a:pt x="616926" y="1198740"/>
                  </a:lnTo>
                  <a:lnTo>
                    <a:pt x="611658" y="1192196"/>
                  </a:lnTo>
                  <a:lnTo>
                    <a:pt x="607682" y="1186345"/>
                  </a:lnTo>
                  <a:lnTo>
                    <a:pt x="605574" y="1182992"/>
                  </a:lnTo>
                  <a:lnTo>
                    <a:pt x="607148" y="1178712"/>
                  </a:lnTo>
                  <a:lnTo>
                    <a:pt x="618286" y="1174813"/>
                  </a:lnTo>
                  <a:lnTo>
                    <a:pt x="625767" y="1171689"/>
                  </a:lnTo>
                  <a:lnTo>
                    <a:pt x="630097" y="1168603"/>
                  </a:lnTo>
                  <a:lnTo>
                    <a:pt x="635933" y="1163975"/>
                  </a:lnTo>
                  <a:lnTo>
                    <a:pt x="638208" y="1159062"/>
                  </a:lnTo>
                  <a:lnTo>
                    <a:pt x="637218" y="1150829"/>
                  </a:lnTo>
                  <a:lnTo>
                    <a:pt x="633260" y="1136243"/>
                  </a:lnTo>
                  <a:lnTo>
                    <a:pt x="649439" y="1134821"/>
                  </a:lnTo>
                  <a:lnTo>
                    <a:pt x="641547" y="1124140"/>
                  </a:lnTo>
                  <a:close/>
                </a:path>
                <a:path w="1945004" h="2466340">
                  <a:moveTo>
                    <a:pt x="989698" y="652119"/>
                  </a:moveTo>
                  <a:lnTo>
                    <a:pt x="954049" y="652119"/>
                  </a:lnTo>
                  <a:lnTo>
                    <a:pt x="946204" y="653684"/>
                  </a:lnTo>
                  <a:lnTo>
                    <a:pt x="939715" y="657972"/>
                  </a:lnTo>
                  <a:lnTo>
                    <a:pt x="935205" y="664372"/>
                  </a:lnTo>
                  <a:lnTo>
                    <a:pt x="933297" y="672274"/>
                  </a:lnTo>
                  <a:lnTo>
                    <a:pt x="904544" y="1352473"/>
                  </a:lnTo>
                  <a:lnTo>
                    <a:pt x="1039139" y="1352473"/>
                  </a:lnTo>
                  <a:lnTo>
                    <a:pt x="1010450" y="672274"/>
                  </a:lnTo>
                  <a:lnTo>
                    <a:pt x="989698" y="652119"/>
                  </a:lnTo>
                  <a:close/>
                </a:path>
                <a:path w="1945004" h="2466340">
                  <a:moveTo>
                    <a:pt x="1183703" y="652119"/>
                  </a:moveTo>
                  <a:lnTo>
                    <a:pt x="1148054" y="652119"/>
                  </a:lnTo>
                  <a:lnTo>
                    <a:pt x="1140209" y="653684"/>
                  </a:lnTo>
                  <a:lnTo>
                    <a:pt x="1133725" y="657972"/>
                  </a:lnTo>
                  <a:lnTo>
                    <a:pt x="1129237" y="664372"/>
                  </a:lnTo>
                  <a:lnTo>
                    <a:pt x="1127379" y="672274"/>
                  </a:lnTo>
                  <a:lnTo>
                    <a:pt x="1098537" y="1352473"/>
                  </a:lnTo>
                  <a:lnTo>
                    <a:pt x="1233144" y="1352473"/>
                  </a:lnTo>
                  <a:lnTo>
                    <a:pt x="1204302" y="672274"/>
                  </a:lnTo>
                  <a:lnTo>
                    <a:pt x="1183703" y="652119"/>
                  </a:lnTo>
                  <a:close/>
                </a:path>
                <a:path w="1945004" h="2466340">
                  <a:moveTo>
                    <a:pt x="383108" y="1294866"/>
                  </a:moveTo>
                  <a:close/>
                </a:path>
                <a:path w="1945004" h="2466340">
                  <a:moveTo>
                    <a:pt x="565281" y="1029503"/>
                  </a:moveTo>
                  <a:lnTo>
                    <a:pt x="520984" y="1045137"/>
                  </a:lnTo>
                  <a:lnTo>
                    <a:pt x="498806" y="1088080"/>
                  </a:lnTo>
                  <a:lnTo>
                    <a:pt x="502691" y="1115199"/>
                  </a:lnTo>
                  <a:lnTo>
                    <a:pt x="499046" y="1122083"/>
                  </a:lnTo>
                  <a:lnTo>
                    <a:pt x="497954" y="1129449"/>
                  </a:lnTo>
                  <a:lnTo>
                    <a:pt x="504304" y="1127404"/>
                  </a:lnTo>
                  <a:lnTo>
                    <a:pt x="505078" y="1127124"/>
                  </a:lnTo>
                  <a:lnTo>
                    <a:pt x="515124" y="1124140"/>
                  </a:lnTo>
                  <a:lnTo>
                    <a:pt x="641547" y="1124140"/>
                  </a:lnTo>
                  <a:lnTo>
                    <a:pt x="639660" y="1121587"/>
                  </a:lnTo>
                  <a:lnTo>
                    <a:pt x="629030" y="1112824"/>
                  </a:lnTo>
                  <a:lnTo>
                    <a:pt x="624903" y="1091247"/>
                  </a:lnTo>
                  <a:lnTo>
                    <a:pt x="651027" y="1083424"/>
                  </a:lnTo>
                  <a:lnTo>
                    <a:pt x="653986" y="1082573"/>
                  </a:lnTo>
                  <a:lnTo>
                    <a:pt x="653961" y="1080160"/>
                  </a:lnTo>
                  <a:lnTo>
                    <a:pt x="650062" y="1078636"/>
                  </a:lnTo>
                  <a:lnTo>
                    <a:pt x="644868" y="1077324"/>
                  </a:lnTo>
                  <a:lnTo>
                    <a:pt x="636809" y="1075831"/>
                  </a:lnTo>
                  <a:lnTo>
                    <a:pt x="628455" y="1074387"/>
                  </a:lnTo>
                  <a:lnTo>
                    <a:pt x="622376" y="1073226"/>
                  </a:lnTo>
                  <a:lnTo>
                    <a:pt x="595985" y="1039888"/>
                  </a:lnTo>
                  <a:lnTo>
                    <a:pt x="593637" y="1039215"/>
                  </a:lnTo>
                  <a:lnTo>
                    <a:pt x="587870" y="1039215"/>
                  </a:lnTo>
                  <a:lnTo>
                    <a:pt x="583323" y="1031849"/>
                  </a:lnTo>
                  <a:lnTo>
                    <a:pt x="579107" y="1030185"/>
                  </a:lnTo>
                  <a:lnTo>
                    <a:pt x="571538" y="1029652"/>
                  </a:lnTo>
                  <a:lnTo>
                    <a:pt x="565281" y="1029503"/>
                  </a:lnTo>
                  <a:close/>
                </a:path>
                <a:path w="1945004" h="2466340">
                  <a:moveTo>
                    <a:pt x="1830425" y="968070"/>
                  </a:moveTo>
                  <a:lnTo>
                    <a:pt x="1601444" y="1096556"/>
                  </a:lnTo>
                  <a:lnTo>
                    <a:pt x="1830425" y="1096556"/>
                  </a:lnTo>
                  <a:lnTo>
                    <a:pt x="1830425" y="968070"/>
                  </a:lnTo>
                  <a:close/>
                </a:path>
                <a:path w="1945004" h="2466340">
                  <a:moveTo>
                    <a:pt x="1944624" y="1032459"/>
                  </a:moveTo>
                  <a:lnTo>
                    <a:pt x="1830425" y="1096556"/>
                  </a:lnTo>
                  <a:lnTo>
                    <a:pt x="1944624" y="1096556"/>
                  </a:lnTo>
                  <a:lnTo>
                    <a:pt x="1944624" y="1032459"/>
                  </a:lnTo>
                  <a:close/>
                </a:path>
                <a:path w="1945004" h="2466340">
                  <a:moveTo>
                    <a:pt x="592264" y="1038821"/>
                  </a:moveTo>
                  <a:lnTo>
                    <a:pt x="587870" y="1039215"/>
                  </a:lnTo>
                  <a:lnTo>
                    <a:pt x="593637" y="1039215"/>
                  </a:lnTo>
                  <a:lnTo>
                    <a:pt x="592264" y="1038821"/>
                  </a:lnTo>
                  <a:close/>
                </a:path>
                <a:path w="1945004" h="2466340">
                  <a:moveTo>
                    <a:pt x="1430896" y="198132"/>
                  </a:moveTo>
                  <a:lnTo>
                    <a:pt x="1232789" y="198132"/>
                  </a:lnTo>
                  <a:lnTo>
                    <a:pt x="1944624" y="910056"/>
                  </a:lnTo>
                  <a:lnTo>
                    <a:pt x="1944624" y="711923"/>
                  </a:lnTo>
                  <a:lnTo>
                    <a:pt x="1430896" y="198132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933191" y="8077201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391906" y="483082"/>
                  </a:moveTo>
                  <a:lnTo>
                    <a:pt x="185547" y="483082"/>
                  </a:lnTo>
                  <a:lnTo>
                    <a:pt x="194457" y="487572"/>
                  </a:lnTo>
                  <a:lnTo>
                    <a:pt x="203557" y="491648"/>
                  </a:lnTo>
                  <a:lnTo>
                    <a:pt x="212830" y="495305"/>
                  </a:lnTo>
                  <a:lnTo>
                    <a:pt x="222262" y="498538"/>
                  </a:lnTo>
                  <a:lnTo>
                    <a:pt x="240411" y="572312"/>
                  </a:lnTo>
                  <a:lnTo>
                    <a:pt x="247180" y="577596"/>
                  </a:lnTo>
                  <a:lnTo>
                    <a:pt x="330403" y="577596"/>
                  </a:lnTo>
                  <a:lnTo>
                    <a:pt x="337159" y="572312"/>
                  </a:lnTo>
                  <a:lnTo>
                    <a:pt x="339051" y="564769"/>
                  </a:lnTo>
                  <a:lnTo>
                    <a:pt x="355320" y="498538"/>
                  </a:lnTo>
                  <a:lnTo>
                    <a:pt x="365010" y="495210"/>
                  </a:lnTo>
                  <a:lnTo>
                    <a:pt x="374507" y="491439"/>
                  </a:lnTo>
                  <a:lnTo>
                    <a:pt x="383799" y="487229"/>
                  </a:lnTo>
                  <a:lnTo>
                    <a:pt x="391906" y="483082"/>
                  </a:lnTo>
                  <a:close/>
                </a:path>
                <a:path w="577850" h="577850">
                  <a:moveTo>
                    <a:pt x="491216" y="482587"/>
                  </a:moveTo>
                  <a:lnTo>
                    <a:pt x="392874" y="482587"/>
                  </a:lnTo>
                  <a:lnTo>
                    <a:pt x="449668" y="516648"/>
                  </a:lnTo>
                  <a:lnTo>
                    <a:pt x="458190" y="515620"/>
                  </a:lnTo>
                  <a:lnTo>
                    <a:pt x="491216" y="482587"/>
                  </a:lnTo>
                  <a:close/>
                </a:path>
                <a:path w="577850" h="577850">
                  <a:moveTo>
                    <a:pt x="123786" y="59410"/>
                  </a:moveTo>
                  <a:lnTo>
                    <a:pt x="115290" y="60439"/>
                  </a:lnTo>
                  <a:lnTo>
                    <a:pt x="56451" y="119265"/>
                  </a:lnTo>
                  <a:lnTo>
                    <a:pt x="55397" y="127787"/>
                  </a:lnTo>
                  <a:lnTo>
                    <a:pt x="92405" y="189598"/>
                  </a:lnTo>
                  <a:lnTo>
                    <a:pt x="88576" y="197544"/>
                  </a:lnTo>
                  <a:lnTo>
                    <a:pt x="85075" y="205636"/>
                  </a:lnTo>
                  <a:lnTo>
                    <a:pt x="81905" y="213860"/>
                  </a:lnTo>
                  <a:lnTo>
                    <a:pt x="79070" y="222199"/>
                  </a:lnTo>
                  <a:lnTo>
                    <a:pt x="5283" y="240423"/>
                  </a:lnTo>
                  <a:lnTo>
                    <a:pt x="0" y="247192"/>
                  </a:lnTo>
                  <a:lnTo>
                    <a:pt x="0" y="330403"/>
                  </a:lnTo>
                  <a:lnTo>
                    <a:pt x="5283" y="337185"/>
                  </a:lnTo>
                  <a:lnTo>
                    <a:pt x="79095" y="355346"/>
                  </a:lnTo>
                  <a:lnTo>
                    <a:pt x="82330" y="364830"/>
                  </a:lnTo>
                  <a:lnTo>
                    <a:pt x="86007" y="374167"/>
                  </a:lnTo>
                  <a:lnTo>
                    <a:pt x="90118" y="383342"/>
                  </a:lnTo>
                  <a:lnTo>
                    <a:pt x="94653" y="392341"/>
                  </a:lnTo>
                  <a:lnTo>
                    <a:pt x="61112" y="448246"/>
                  </a:lnTo>
                  <a:lnTo>
                    <a:pt x="62166" y="456780"/>
                  </a:lnTo>
                  <a:lnTo>
                    <a:pt x="120980" y="515594"/>
                  </a:lnTo>
                  <a:lnTo>
                    <a:pt x="129514" y="516623"/>
                  </a:lnTo>
                  <a:lnTo>
                    <a:pt x="185547" y="483082"/>
                  </a:lnTo>
                  <a:lnTo>
                    <a:pt x="391906" y="483082"/>
                  </a:lnTo>
                  <a:lnTo>
                    <a:pt x="392874" y="482587"/>
                  </a:lnTo>
                  <a:lnTo>
                    <a:pt x="491216" y="482587"/>
                  </a:lnTo>
                  <a:lnTo>
                    <a:pt x="517017" y="456780"/>
                  </a:lnTo>
                  <a:lnTo>
                    <a:pt x="518083" y="448246"/>
                  </a:lnTo>
                  <a:lnTo>
                    <a:pt x="493468" y="407250"/>
                  </a:lnTo>
                  <a:lnTo>
                    <a:pt x="288798" y="407250"/>
                  </a:lnTo>
                  <a:lnTo>
                    <a:pt x="242734" y="397925"/>
                  </a:lnTo>
                  <a:lnTo>
                    <a:pt x="205078" y="372513"/>
                  </a:lnTo>
                  <a:lnTo>
                    <a:pt x="179668" y="334856"/>
                  </a:lnTo>
                  <a:lnTo>
                    <a:pt x="170345" y="288798"/>
                  </a:lnTo>
                  <a:lnTo>
                    <a:pt x="179668" y="242739"/>
                  </a:lnTo>
                  <a:lnTo>
                    <a:pt x="205078" y="205082"/>
                  </a:lnTo>
                  <a:lnTo>
                    <a:pt x="242734" y="179670"/>
                  </a:lnTo>
                  <a:lnTo>
                    <a:pt x="288798" y="170345"/>
                  </a:lnTo>
                  <a:lnTo>
                    <a:pt x="492547" y="170345"/>
                  </a:lnTo>
                  <a:lnTo>
                    <a:pt x="518083" y="127787"/>
                  </a:lnTo>
                  <a:lnTo>
                    <a:pt x="517029" y="119265"/>
                  </a:lnTo>
                  <a:lnTo>
                    <a:pt x="493173" y="95415"/>
                  </a:lnTo>
                  <a:lnTo>
                    <a:pt x="183857" y="95415"/>
                  </a:lnTo>
                  <a:lnTo>
                    <a:pt x="156601" y="79057"/>
                  </a:lnTo>
                  <a:lnTo>
                    <a:pt x="123786" y="59410"/>
                  </a:lnTo>
                  <a:close/>
                </a:path>
                <a:path w="577850" h="577850">
                  <a:moveTo>
                    <a:pt x="492547" y="170345"/>
                  </a:moveTo>
                  <a:lnTo>
                    <a:pt x="288798" y="170345"/>
                  </a:lnTo>
                  <a:lnTo>
                    <a:pt x="334856" y="179670"/>
                  </a:lnTo>
                  <a:lnTo>
                    <a:pt x="372513" y="205082"/>
                  </a:lnTo>
                  <a:lnTo>
                    <a:pt x="397925" y="242739"/>
                  </a:lnTo>
                  <a:lnTo>
                    <a:pt x="407250" y="288798"/>
                  </a:lnTo>
                  <a:lnTo>
                    <a:pt x="397925" y="334856"/>
                  </a:lnTo>
                  <a:lnTo>
                    <a:pt x="372513" y="372513"/>
                  </a:lnTo>
                  <a:lnTo>
                    <a:pt x="334856" y="397925"/>
                  </a:lnTo>
                  <a:lnTo>
                    <a:pt x="288798" y="407250"/>
                  </a:lnTo>
                  <a:lnTo>
                    <a:pt x="493468" y="407250"/>
                  </a:lnTo>
                  <a:lnTo>
                    <a:pt x="483654" y="390906"/>
                  </a:lnTo>
                  <a:lnTo>
                    <a:pt x="487963" y="382267"/>
                  </a:lnTo>
                  <a:lnTo>
                    <a:pt x="491878" y="373449"/>
                  </a:lnTo>
                  <a:lnTo>
                    <a:pt x="495396" y="364470"/>
                  </a:lnTo>
                  <a:lnTo>
                    <a:pt x="498513" y="355346"/>
                  </a:lnTo>
                  <a:lnTo>
                    <a:pt x="572300" y="337172"/>
                  </a:lnTo>
                  <a:lnTo>
                    <a:pt x="577596" y="330403"/>
                  </a:lnTo>
                  <a:lnTo>
                    <a:pt x="577596" y="247192"/>
                  </a:lnTo>
                  <a:lnTo>
                    <a:pt x="572300" y="240423"/>
                  </a:lnTo>
                  <a:lnTo>
                    <a:pt x="498513" y="222250"/>
                  </a:lnTo>
                  <a:lnTo>
                    <a:pt x="495316" y="212903"/>
                  </a:lnTo>
                  <a:lnTo>
                    <a:pt x="491697" y="203714"/>
                  </a:lnTo>
                  <a:lnTo>
                    <a:pt x="487667" y="194696"/>
                  </a:lnTo>
                  <a:lnTo>
                    <a:pt x="483235" y="185864"/>
                  </a:lnTo>
                  <a:lnTo>
                    <a:pt x="492547" y="170345"/>
                  </a:lnTo>
                  <a:close/>
                </a:path>
                <a:path w="577850" h="577850">
                  <a:moveTo>
                    <a:pt x="330403" y="0"/>
                  </a:moveTo>
                  <a:lnTo>
                    <a:pt x="247180" y="0"/>
                  </a:lnTo>
                  <a:lnTo>
                    <a:pt x="240411" y="5283"/>
                  </a:lnTo>
                  <a:lnTo>
                    <a:pt x="238544" y="12827"/>
                  </a:lnTo>
                  <a:lnTo>
                    <a:pt x="226885" y="60439"/>
                  </a:lnTo>
                  <a:lnTo>
                    <a:pt x="222262" y="79057"/>
                  </a:lnTo>
                  <a:lnTo>
                    <a:pt x="212373" y="82454"/>
                  </a:lnTo>
                  <a:lnTo>
                    <a:pt x="202665" y="86317"/>
                  </a:lnTo>
                  <a:lnTo>
                    <a:pt x="193153" y="90639"/>
                  </a:lnTo>
                  <a:lnTo>
                    <a:pt x="183857" y="95415"/>
                  </a:lnTo>
                  <a:lnTo>
                    <a:pt x="493173" y="95415"/>
                  </a:lnTo>
                  <a:lnTo>
                    <a:pt x="491992" y="94234"/>
                  </a:lnTo>
                  <a:lnTo>
                    <a:pt x="391515" y="94234"/>
                  </a:lnTo>
                  <a:lnTo>
                    <a:pt x="382731" y="89834"/>
                  </a:lnTo>
                  <a:lnTo>
                    <a:pt x="373764" y="85839"/>
                  </a:lnTo>
                  <a:lnTo>
                    <a:pt x="364630" y="82253"/>
                  </a:lnTo>
                  <a:lnTo>
                    <a:pt x="355346" y="79082"/>
                  </a:lnTo>
                  <a:lnTo>
                    <a:pt x="339051" y="12827"/>
                  </a:lnTo>
                  <a:lnTo>
                    <a:pt x="337159" y="5283"/>
                  </a:lnTo>
                  <a:lnTo>
                    <a:pt x="330403" y="0"/>
                  </a:lnTo>
                  <a:close/>
                </a:path>
                <a:path w="577850" h="577850">
                  <a:moveTo>
                    <a:pt x="449681" y="59359"/>
                  </a:moveTo>
                  <a:lnTo>
                    <a:pt x="391515" y="94234"/>
                  </a:lnTo>
                  <a:lnTo>
                    <a:pt x="491992" y="94234"/>
                  </a:lnTo>
                  <a:lnTo>
                    <a:pt x="458190" y="60413"/>
                  </a:lnTo>
                  <a:lnTo>
                    <a:pt x="449681" y="593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933191" y="8077201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564769" y="238544"/>
                  </a:moveTo>
                  <a:lnTo>
                    <a:pt x="498513" y="222250"/>
                  </a:lnTo>
                  <a:lnTo>
                    <a:pt x="495316" y="212903"/>
                  </a:lnTo>
                  <a:lnTo>
                    <a:pt x="491697" y="203714"/>
                  </a:lnTo>
                  <a:lnTo>
                    <a:pt x="487667" y="194696"/>
                  </a:lnTo>
                  <a:lnTo>
                    <a:pt x="483235" y="185864"/>
                  </a:lnTo>
                  <a:lnTo>
                    <a:pt x="492250" y="170845"/>
                  </a:lnTo>
                  <a:lnTo>
                    <a:pt x="502388" y="153949"/>
                  </a:lnTo>
                  <a:lnTo>
                    <a:pt x="510661" y="140158"/>
                  </a:lnTo>
                  <a:lnTo>
                    <a:pt x="514083" y="134454"/>
                  </a:lnTo>
                  <a:lnTo>
                    <a:pt x="518083" y="127787"/>
                  </a:lnTo>
                  <a:lnTo>
                    <a:pt x="517029" y="119265"/>
                  </a:lnTo>
                  <a:lnTo>
                    <a:pt x="511543" y="113779"/>
                  </a:lnTo>
                  <a:lnTo>
                    <a:pt x="463677" y="65925"/>
                  </a:lnTo>
                  <a:lnTo>
                    <a:pt x="458190" y="60413"/>
                  </a:lnTo>
                  <a:lnTo>
                    <a:pt x="449681" y="59359"/>
                  </a:lnTo>
                  <a:lnTo>
                    <a:pt x="443014" y="63373"/>
                  </a:lnTo>
                  <a:lnTo>
                    <a:pt x="391515" y="94234"/>
                  </a:lnTo>
                  <a:lnTo>
                    <a:pt x="382731" y="89834"/>
                  </a:lnTo>
                  <a:lnTo>
                    <a:pt x="373764" y="85839"/>
                  </a:lnTo>
                  <a:lnTo>
                    <a:pt x="364630" y="82253"/>
                  </a:lnTo>
                  <a:lnTo>
                    <a:pt x="355346" y="79082"/>
                  </a:lnTo>
                  <a:lnTo>
                    <a:pt x="339051" y="12827"/>
                  </a:lnTo>
                  <a:lnTo>
                    <a:pt x="337159" y="5283"/>
                  </a:lnTo>
                  <a:lnTo>
                    <a:pt x="330403" y="0"/>
                  </a:lnTo>
                  <a:lnTo>
                    <a:pt x="322643" y="0"/>
                  </a:lnTo>
                  <a:lnTo>
                    <a:pt x="254952" y="0"/>
                  </a:lnTo>
                  <a:lnTo>
                    <a:pt x="247180" y="0"/>
                  </a:lnTo>
                  <a:lnTo>
                    <a:pt x="240411" y="5283"/>
                  </a:lnTo>
                  <a:lnTo>
                    <a:pt x="238544" y="12827"/>
                  </a:lnTo>
                  <a:lnTo>
                    <a:pt x="231938" y="39872"/>
                  </a:lnTo>
                  <a:lnTo>
                    <a:pt x="228041" y="55786"/>
                  </a:lnTo>
                  <a:lnTo>
                    <a:pt x="225324" y="66778"/>
                  </a:lnTo>
                  <a:lnTo>
                    <a:pt x="222262" y="79057"/>
                  </a:lnTo>
                  <a:lnTo>
                    <a:pt x="212373" y="82454"/>
                  </a:lnTo>
                  <a:lnTo>
                    <a:pt x="202665" y="86317"/>
                  </a:lnTo>
                  <a:lnTo>
                    <a:pt x="193153" y="90639"/>
                  </a:lnTo>
                  <a:lnTo>
                    <a:pt x="183857" y="95415"/>
                  </a:lnTo>
                  <a:lnTo>
                    <a:pt x="130467" y="63373"/>
                  </a:lnTo>
                  <a:lnTo>
                    <a:pt x="123786" y="59410"/>
                  </a:lnTo>
                  <a:lnTo>
                    <a:pt x="115290" y="60439"/>
                  </a:lnTo>
                  <a:lnTo>
                    <a:pt x="109791" y="65925"/>
                  </a:lnTo>
                  <a:lnTo>
                    <a:pt x="61937" y="113779"/>
                  </a:lnTo>
                  <a:lnTo>
                    <a:pt x="56451" y="119265"/>
                  </a:lnTo>
                  <a:lnTo>
                    <a:pt x="55397" y="127787"/>
                  </a:lnTo>
                  <a:lnTo>
                    <a:pt x="59385" y="134454"/>
                  </a:lnTo>
                  <a:lnTo>
                    <a:pt x="92405" y="189598"/>
                  </a:lnTo>
                  <a:lnTo>
                    <a:pt x="88576" y="197544"/>
                  </a:lnTo>
                  <a:lnTo>
                    <a:pt x="85075" y="205636"/>
                  </a:lnTo>
                  <a:lnTo>
                    <a:pt x="81905" y="213860"/>
                  </a:lnTo>
                  <a:lnTo>
                    <a:pt x="79070" y="222199"/>
                  </a:lnTo>
                  <a:lnTo>
                    <a:pt x="12814" y="238544"/>
                  </a:lnTo>
                  <a:lnTo>
                    <a:pt x="5283" y="240423"/>
                  </a:lnTo>
                  <a:lnTo>
                    <a:pt x="0" y="247192"/>
                  </a:lnTo>
                  <a:lnTo>
                    <a:pt x="0" y="254952"/>
                  </a:lnTo>
                  <a:lnTo>
                    <a:pt x="0" y="322643"/>
                  </a:lnTo>
                  <a:lnTo>
                    <a:pt x="0" y="330403"/>
                  </a:lnTo>
                  <a:lnTo>
                    <a:pt x="5283" y="337185"/>
                  </a:lnTo>
                  <a:lnTo>
                    <a:pt x="12814" y="339051"/>
                  </a:lnTo>
                  <a:lnTo>
                    <a:pt x="79095" y="355346"/>
                  </a:lnTo>
                  <a:lnTo>
                    <a:pt x="82330" y="364830"/>
                  </a:lnTo>
                  <a:lnTo>
                    <a:pt x="86007" y="374167"/>
                  </a:lnTo>
                  <a:lnTo>
                    <a:pt x="90118" y="383342"/>
                  </a:lnTo>
                  <a:lnTo>
                    <a:pt x="94653" y="392341"/>
                  </a:lnTo>
                  <a:lnTo>
                    <a:pt x="65112" y="441591"/>
                  </a:lnTo>
                  <a:lnTo>
                    <a:pt x="61112" y="448246"/>
                  </a:lnTo>
                  <a:lnTo>
                    <a:pt x="62166" y="456780"/>
                  </a:lnTo>
                  <a:lnTo>
                    <a:pt x="67652" y="462267"/>
                  </a:lnTo>
                  <a:lnTo>
                    <a:pt x="115506" y="510120"/>
                  </a:lnTo>
                  <a:lnTo>
                    <a:pt x="120980" y="515594"/>
                  </a:lnTo>
                  <a:lnTo>
                    <a:pt x="129514" y="516623"/>
                  </a:lnTo>
                  <a:lnTo>
                    <a:pt x="136182" y="512660"/>
                  </a:lnTo>
                  <a:lnTo>
                    <a:pt x="155591" y="501025"/>
                  </a:lnTo>
                  <a:lnTo>
                    <a:pt x="167203" y="494066"/>
                  </a:lnTo>
                  <a:lnTo>
                    <a:pt x="175645" y="489009"/>
                  </a:lnTo>
                  <a:lnTo>
                    <a:pt x="185547" y="483082"/>
                  </a:lnTo>
                  <a:lnTo>
                    <a:pt x="194457" y="487572"/>
                  </a:lnTo>
                  <a:lnTo>
                    <a:pt x="203557" y="491648"/>
                  </a:lnTo>
                  <a:lnTo>
                    <a:pt x="212830" y="495305"/>
                  </a:lnTo>
                  <a:lnTo>
                    <a:pt x="222262" y="498538"/>
                  </a:lnTo>
                  <a:lnTo>
                    <a:pt x="238544" y="564769"/>
                  </a:lnTo>
                  <a:lnTo>
                    <a:pt x="240411" y="572312"/>
                  </a:lnTo>
                  <a:lnTo>
                    <a:pt x="247180" y="577596"/>
                  </a:lnTo>
                  <a:lnTo>
                    <a:pt x="254952" y="577596"/>
                  </a:lnTo>
                  <a:lnTo>
                    <a:pt x="322643" y="577596"/>
                  </a:lnTo>
                  <a:lnTo>
                    <a:pt x="330403" y="577596"/>
                  </a:lnTo>
                  <a:lnTo>
                    <a:pt x="337159" y="572312"/>
                  </a:lnTo>
                  <a:lnTo>
                    <a:pt x="339051" y="564769"/>
                  </a:lnTo>
                  <a:lnTo>
                    <a:pt x="355320" y="498538"/>
                  </a:lnTo>
                  <a:lnTo>
                    <a:pt x="365010" y="495210"/>
                  </a:lnTo>
                  <a:lnTo>
                    <a:pt x="374507" y="491439"/>
                  </a:lnTo>
                  <a:lnTo>
                    <a:pt x="383799" y="487229"/>
                  </a:lnTo>
                  <a:lnTo>
                    <a:pt x="392874" y="482587"/>
                  </a:lnTo>
                  <a:lnTo>
                    <a:pt x="407736" y="491502"/>
                  </a:lnTo>
                  <a:lnTo>
                    <a:pt x="424186" y="501372"/>
                  </a:lnTo>
                  <a:lnTo>
                    <a:pt x="437512" y="509367"/>
                  </a:lnTo>
                  <a:lnTo>
                    <a:pt x="443001" y="512660"/>
                  </a:lnTo>
                  <a:lnTo>
                    <a:pt x="449668" y="516648"/>
                  </a:lnTo>
                  <a:lnTo>
                    <a:pt x="458190" y="515620"/>
                  </a:lnTo>
                  <a:lnTo>
                    <a:pt x="463677" y="510120"/>
                  </a:lnTo>
                  <a:lnTo>
                    <a:pt x="511530" y="462267"/>
                  </a:lnTo>
                  <a:lnTo>
                    <a:pt x="517017" y="456780"/>
                  </a:lnTo>
                  <a:lnTo>
                    <a:pt x="518083" y="448246"/>
                  </a:lnTo>
                  <a:lnTo>
                    <a:pt x="514083" y="441591"/>
                  </a:lnTo>
                  <a:lnTo>
                    <a:pt x="483654" y="390906"/>
                  </a:lnTo>
                  <a:lnTo>
                    <a:pt x="487963" y="382267"/>
                  </a:lnTo>
                  <a:lnTo>
                    <a:pt x="491878" y="373449"/>
                  </a:lnTo>
                  <a:lnTo>
                    <a:pt x="495396" y="364470"/>
                  </a:lnTo>
                  <a:lnTo>
                    <a:pt x="498513" y="355346"/>
                  </a:lnTo>
                  <a:lnTo>
                    <a:pt x="564769" y="339051"/>
                  </a:lnTo>
                  <a:lnTo>
                    <a:pt x="572300" y="337172"/>
                  </a:lnTo>
                  <a:lnTo>
                    <a:pt x="577596" y="330403"/>
                  </a:lnTo>
                  <a:lnTo>
                    <a:pt x="577596" y="322643"/>
                  </a:lnTo>
                  <a:lnTo>
                    <a:pt x="577596" y="254952"/>
                  </a:lnTo>
                  <a:lnTo>
                    <a:pt x="577596" y="247192"/>
                  </a:lnTo>
                  <a:lnTo>
                    <a:pt x="572300" y="240423"/>
                  </a:lnTo>
                  <a:lnTo>
                    <a:pt x="564769" y="238544"/>
                  </a:lnTo>
                  <a:close/>
                </a:path>
                <a:path w="577850" h="577850">
                  <a:moveTo>
                    <a:pt x="288798" y="407250"/>
                  </a:moveTo>
                  <a:lnTo>
                    <a:pt x="242734" y="397925"/>
                  </a:lnTo>
                  <a:lnTo>
                    <a:pt x="205078" y="372513"/>
                  </a:lnTo>
                  <a:lnTo>
                    <a:pt x="179668" y="334856"/>
                  </a:lnTo>
                  <a:lnTo>
                    <a:pt x="170345" y="288798"/>
                  </a:lnTo>
                  <a:lnTo>
                    <a:pt x="179668" y="242739"/>
                  </a:lnTo>
                  <a:lnTo>
                    <a:pt x="205078" y="205082"/>
                  </a:lnTo>
                  <a:lnTo>
                    <a:pt x="242734" y="179670"/>
                  </a:lnTo>
                  <a:lnTo>
                    <a:pt x="288798" y="170345"/>
                  </a:lnTo>
                  <a:lnTo>
                    <a:pt x="334856" y="179670"/>
                  </a:lnTo>
                  <a:lnTo>
                    <a:pt x="372513" y="205082"/>
                  </a:lnTo>
                  <a:lnTo>
                    <a:pt x="397925" y="242739"/>
                  </a:lnTo>
                  <a:lnTo>
                    <a:pt x="407250" y="288798"/>
                  </a:lnTo>
                  <a:lnTo>
                    <a:pt x="397925" y="334856"/>
                  </a:lnTo>
                  <a:lnTo>
                    <a:pt x="372513" y="372513"/>
                  </a:lnTo>
                  <a:lnTo>
                    <a:pt x="334856" y="397925"/>
                  </a:lnTo>
                  <a:lnTo>
                    <a:pt x="288798" y="40725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071872" y="8215883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4" h="300354">
                  <a:moveTo>
                    <a:pt x="150114" y="0"/>
                  </a:moveTo>
                  <a:lnTo>
                    <a:pt x="102666" y="7652"/>
                  </a:lnTo>
                  <a:lnTo>
                    <a:pt x="61458" y="28963"/>
                  </a:lnTo>
                  <a:lnTo>
                    <a:pt x="28963" y="61458"/>
                  </a:lnTo>
                  <a:lnTo>
                    <a:pt x="7652" y="102666"/>
                  </a:lnTo>
                  <a:lnTo>
                    <a:pt x="0" y="150114"/>
                  </a:lnTo>
                  <a:lnTo>
                    <a:pt x="7652" y="197561"/>
                  </a:lnTo>
                  <a:lnTo>
                    <a:pt x="28963" y="238769"/>
                  </a:lnTo>
                  <a:lnTo>
                    <a:pt x="61458" y="271264"/>
                  </a:lnTo>
                  <a:lnTo>
                    <a:pt x="102666" y="292575"/>
                  </a:lnTo>
                  <a:lnTo>
                    <a:pt x="150114" y="300228"/>
                  </a:lnTo>
                  <a:lnTo>
                    <a:pt x="197561" y="292575"/>
                  </a:lnTo>
                  <a:lnTo>
                    <a:pt x="238769" y="271264"/>
                  </a:lnTo>
                  <a:lnTo>
                    <a:pt x="271264" y="238769"/>
                  </a:lnTo>
                  <a:lnTo>
                    <a:pt x="292575" y="197561"/>
                  </a:lnTo>
                  <a:lnTo>
                    <a:pt x="300228" y="150114"/>
                  </a:lnTo>
                  <a:lnTo>
                    <a:pt x="292575" y="102666"/>
                  </a:lnTo>
                  <a:lnTo>
                    <a:pt x="271264" y="61458"/>
                  </a:lnTo>
                  <a:lnTo>
                    <a:pt x="238769" y="28963"/>
                  </a:lnTo>
                  <a:lnTo>
                    <a:pt x="197561" y="7652"/>
                  </a:lnTo>
                  <a:lnTo>
                    <a:pt x="150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933191" y="8077201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391906" y="483082"/>
                  </a:moveTo>
                  <a:lnTo>
                    <a:pt x="185547" y="483082"/>
                  </a:lnTo>
                  <a:lnTo>
                    <a:pt x="194457" y="487572"/>
                  </a:lnTo>
                  <a:lnTo>
                    <a:pt x="203557" y="491648"/>
                  </a:lnTo>
                  <a:lnTo>
                    <a:pt x="212830" y="495305"/>
                  </a:lnTo>
                  <a:lnTo>
                    <a:pt x="222262" y="498538"/>
                  </a:lnTo>
                  <a:lnTo>
                    <a:pt x="240411" y="572312"/>
                  </a:lnTo>
                  <a:lnTo>
                    <a:pt x="247180" y="577596"/>
                  </a:lnTo>
                  <a:lnTo>
                    <a:pt x="330403" y="577596"/>
                  </a:lnTo>
                  <a:lnTo>
                    <a:pt x="337159" y="572312"/>
                  </a:lnTo>
                  <a:lnTo>
                    <a:pt x="339051" y="564769"/>
                  </a:lnTo>
                  <a:lnTo>
                    <a:pt x="355320" y="498538"/>
                  </a:lnTo>
                  <a:lnTo>
                    <a:pt x="365010" y="495210"/>
                  </a:lnTo>
                  <a:lnTo>
                    <a:pt x="374507" y="491439"/>
                  </a:lnTo>
                  <a:lnTo>
                    <a:pt x="383799" y="487229"/>
                  </a:lnTo>
                  <a:lnTo>
                    <a:pt x="391906" y="483082"/>
                  </a:lnTo>
                  <a:close/>
                </a:path>
                <a:path w="577850" h="577850">
                  <a:moveTo>
                    <a:pt x="491216" y="482587"/>
                  </a:moveTo>
                  <a:lnTo>
                    <a:pt x="392874" y="482587"/>
                  </a:lnTo>
                  <a:lnTo>
                    <a:pt x="449668" y="516648"/>
                  </a:lnTo>
                  <a:lnTo>
                    <a:pt x="458190" y="515620"/>
                  </a:lnTo>
                  <a:lnTo>
                    <a:pt x="491216" y="482587"/>
                  </a:lnTo>
                  <a:close/>
                </a:path>
                <a:path w="577850" h="577850">
                  <a:moveTo>
                    <a:pt x="123786" y="59410"/>
                  </a:moveTo>
                  <a:lnTo>
                    <a:pt x="115290" y="60439"/>
                  </a:lnTo>
                  <a:lnTo>
                    <a:pt x="56451" y="119265"/>
                  </a:lnTo>
                  <a:lnTo>
                    <a:pt x="55397" y="127787"/>
                  </a:lnTo>
                  <a:lnTo>
                    <a:pt x="92405" y="189598"/>
                  </a:lnTo>
                  <a:lnTo>
                    <a:pt x="88576" y="197544"/>
                  </a:lnTo>
                  <a:lnTo>
                    <a:pt x="85075" y="205636"/>
                  </a:lnTo>
                  <a:lnTo>
                    <a:pt x="81905" y="213860"/>
                  </a:lnTo>
                  <a:lnTo>
                    <a:pt x="79070" y="222199"/>
                  </a:lnTo>
                  <a:lnTo>
                    <a:pt x="5283" y="240423"/>
                  </a:lnTo>
                  <a:lnTo>
                    <a:pt x="0" y="247192"/>
                  </a:lnTo>
                  <a:lnTo>
                    <a:pt x="0" y="330403"/>
                  </a:lnTo>
                  <a:lnTo>
                    <a:pt x="5283" y="337185"/>
                  </a:lnTo>
                  <a:lnTo>
                    <a:pt x="79095" y="355346"/>
                  </a:lnTo>
                  <a:lnTo>
                    <a:pt x="82330" y="364830"/>
                  </a:lnTo>
                  <a:lnTo>
                    <a:pt x="86007" y="374167"/>
                  </a:lnTo>
                  <a:lnTo>
                    <a:pt x="90118" y="383342"/>
                  </a:lnTo>
                  <a:lnTo>
                    <a:pt x="94653" y="392341"/>
                  </a:lnTo>
                  <a:lnTo>
                    <a:pt x="61112" y="448246"/>
                  </a:lnTo>
                  <a:lnTo>
                    <a:pt x="62166" y="456780"/>
                  </a:lnTo>
                  <a:lnTo>
                    <a:pt x="120980" y="515594"/>
                  </a:lnTo>
                  <a:lnTo>
                    <a:pt x="129514" y="516623"/>
                  </a:lnTo>
                  <a:lnTo>
                    <a:pt x="185547" y="483082"/>
                  </a:lnTo>
                  <a:lnTo>
                    <a:pt x="391906" y="483082"/>
                  </a:lnTo>
                  <a:lnTo>
                    <a:pt x="392874" y="482587"/>
                  </a:lnTo>
                  <a:lnTo>
                    <a:pt x="491216" y="482587"/>
                  </a:lnTo>
                  <a:lnTo>
                    <a:pt x="517017" y="456780"/>
                  </a:lnTo>
                  <a:lnTo>
                    <a:pt x="518083" y="448246"/>
                  </a:lnTo>
                  <a:lnTo>
                    <a:pt x="493468" y="407250"/>
                  </a:lnTo>
                  <a:lnTo>
                    <a:pt x="288798" y="407250"/>
                  </a:lnTo>
                  <a:lnTo>
                    <a:pt x="242734" y="397925"/>
                  </a:lnTo>
                  <a:lnTo>
                    <a:pt x="205078" y="372513"/>
                  </a:lnTo>
                  <a:lnTo>
                    <a:pt x="179668" y="334856"/>
                  </a:lnTo>
                  <a:lnTo>
                    <a:pt x="170345" y="288798"/>
                  </a:lnTo>
                  <a:lnTo>
                    <a:pt x="179668" y="242739"/>
                  </a:lnTo>
                  <a:lnTo>
                    <a:pt x="205078" y="205082"/>
                  </a:lnTo>
                  <a:lnTo>
                    <a:pt x="242734" y="179670"/>
                  </a:lnTo>
                  <a:lnTo>
                    <a:pt x="288798" y="170345"/>
                  </a:lnTo>
                  <a:lnTo>
                    <a:pt x="492547" y="170345"/>
                  </a:lnTo>
                  <a:lnTo>
                    <a:pt x="518083" y="127787"/>
                  </a:lnTo>
                  <a:lnTo>
                    <a:pt x="517029" y="119265"/>
                  </a:lnTo>
                  <a:lnTo>
                    <a:pt x="493173" y="95415"/>
                  </a:lnTo>
                  <a:lnTo>
                    <a:pt x="183857" y="95415"/>
                  </a:lnTo>
                  <a:lnTo>
                    <a:pt x="156601" y="79057"/>
                  </a:lnTo>
                  <a:lnTo>
                    <a:pt x="123786" y="59410"/>
                  </a:lnTo>
                  <a:close/>
                </a:path>
                <a:path w="577850" h="577850">
                  <a:moveTo>
                    <a:pt x="492547" y="170345"/>
                  </a:moveTo>
                  <a:lnTo>
                    <a:pt x="288798" y="170345"/>
                  </a:lnTo>
                  <a:lnTo>
                    <a:pt x="334856" y="179670"/>
                  </a:lnTo>
                  <a:lnTo>
                    <a:pt x="372513" y="205082"/>
                  </a:lnTo>
                  <a:lnTo>
                    <a:pt x="397925" y="242739"/>
                  </a:lnTo>
                  <a:lnTo>
                    <a:pt x="407250" y="288798"/>
                  </a:lnTo>
                  <a:lnTo>
                    <a:pt x="397925" y="334856"/>
                  </a:lnTo>
                  <a:lnTo>
                    <a:pt x="372513" y="372513"/>
                  </a:lnTo>
                  <a:lnTo>
                    <a:pt x="334856" y="397925"/>
                  </a:lnTo>
                  <a:lnTo>
                    <a:pt x="288798" y="407250"/>
                  </a:lnTo>
                  <a:lnTo>
                    <a:pt x="493468" y="407250"/>
                  </a:lnTo>
                  <a:lnTo>
                    <a:pt x="483654" y="390906"/>
                  </a:lnTo>
                  <a:lnTo>
                    <a:pt x="487963" y="382267"/>
                  </a:lnTo>
                  <a:lnTo>
                    <a:pt x="491878" y="373449"/>
                  </a:lnTo>
                  <a:lnTo>
                    <a:pt x="495396" y="364470"/>
                  </a:lnTo>
                  <a:lnTo>
                    <a:pt x="498513" y="355346"/>
                  </a:lnTo>
                  <a:lnTo>
                    <a:pt x="572300" y="337172"/>
                  </a:lnTo>
                  <a:lnTo>
                    <a:pt x="577596" y="330403"/>
                  </a:lnTo>
                  <a:lnTo>
                    <a:pt x="577596" y="247192"/>
                  </a:lnTo>
                  <a:lnTo>
                    <a:pt x="572300" y="240423"/>
                  </a:lnTo>
                  <a:lnTo>
                    <a:pt x="498513" y="222250"/>
                  </a:lnTo>
                  <a:lnTo>
                    <a:pt x="495316" y="212903"/>
                  </a:lnTo>
                  <a:lnTo>
                    <a:pt x="491697" y="203714"/>
                  </a:lnTo>
                  <a:lnTo>
                    <a:pt x="487667" y="194696"/>
                  </a:lnTo>
                  <a:lnTo>
                    <a:pt x="483235" y="185864"/>
                  </a:lnTo>
                  <a:lnTo>
                    <a:pt x="492547" y="170345"/>
                  </a:lnTo>
                  <a:close/>
                </a:path>
                <a:path w="577850" h="577850">
                  <a:moveTo>
                    <a:pt x="330403" y="0"/>
                  </a:moveTo>
                  <a:lnTo>
                    <a:pt x="247180" y="0"/>
                  </a:lnTo>
                  <a:lnTo>
                    <a:pt x="240411" y="5283"/>
                  </a:lnTo>
                  <a:lnTo>
                    <a:pt x="238544" y="12827"/>
                  </a:lnTo>
                  <a:lnTo>
                    <a:pt x="226885" y="60439"/>
                  </a:lnTo>
                  <a:lnTo>
                    <a:pt x="222262" y="79057"/>
                  </a:lnTo>
                  <a:lnTo>
                    <a:pt x="212373" y="82454"/>
                  </a:lnTo>
                  <a:lnTo>
                    <a:pt x="202665" y="86317"/>
                  </a:lnTo>
                  <a:lnTo>
                    <a:pt x="193153" y="90639"/>
                  </a:lnTo>
                  <a:lnTo>
                    <a:pt x="183857" y="95415"/>
                  </a:lnTo>
                  <a:lnTo>
                    <a:pt x="493173" y="95415"/>
                  </a:lnTo>
                  <a:lnTo>
                    <a:pt x="491992" y="94234"/>
                  </a:lnTo>
                  <a:lnTo>
                    <a:pt x="391515" y="94234"/>
                  </a:lnTo>
                  <a:lnTo>
                    <a:pt x="382731" y="89834"/>
                  </a:lnTo>
                  <a:lnTo>
                    <a:pt x="373764" y="85839"/>
                  </a:lnTo>
                  <a:lnTo>
                    <a:pt x="364630" y="82253"/>
                  </a:lnTo>
                  <a:lnTo>
                    <a:pt x="355346" y="79082"/>
                  </a:lnTo>
                  <a:lnTo>
                    <a:pt x="339051" y="12827"/>
                  </a:lnTo>
                  <a:lnTo>
                    <a:pt x="337159" y="5283"/>
                  </a:lnTo>
                  <a:lnTo>
                    <a:pt x="330403" y="0"/>
                  </a:lnTo>
                  <a:close/>
                </a:path>
                <a:path w="577850" h="577850">
                  <a:moveTo>
                    <a:pt x="449681" y="59359"/>
                  </a:moveTo>
                  <a:lnTo>
                    <a:pt x="391515" y="94234"/>
                  </a:lnTo>
                  <a:lnTo>
                    <a:pt x="491992" y="94234"/>
                  </a:lnTo>
                  <a:lnTo>
                    <a:pt x="458190" y="60413"/>
                  </a:lnTo>
                  <a:lnTo>
                    <a:pt x="449681" y="59359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9471" y="9507814"/>
            <a:ext cx="5651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-105" dirty="0">
                <a:solidFill>
                  <a:srgbClr val="3B3B45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45168"/>
            <a:ext cx="6858000" cy="561340"/>
          </a:xfrm>
          <a:custGeom>
            <a:avLst/>
            <a:gdLst/>
            <a:ahLst/>
            <a:cxnLst/>
            <a:rect l="l" t="t" r="r" b="b"/>
            <a:pathLst>
              <a:path w="6858000" h="561340">
                <a:moveTo>
                  <a:pt x="6858000" y="0"/>
                </a:moveTo>
                <a:lnTo>
                  <a:pt x="0" y="0"/>
                </a:lnTo>
                <a:lnTo>
                  <a:pt x="0" y="560831"/>
                </a:lnTo>
                <a:lnTo>
                  <a:pt x="6858000" y="560831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823" y="9460581"/>
            <a:ext cx="819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5" dirty="0">
                <a:solidFill>
                  <a:srgbClr val="3B3B45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9919" y="6585661"/>
            <a:ext cx="5972810" cy="3187065"/>
            <a:chOff x="629919" y="6585661"/>
            <a:chExt cx="5972810" cy="31870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1831" y="6585661"/>
              <a:ext cx="3090669" cy="277519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9920" y="6917829"/>
              <a:ext cx="5529580" cy="2438400"/>
            </a:xfrm>
            <a:custGeom>
              <a:avLst/>
              <a:gdLst/>
              <a:ahLst/>
              <a:cxnLst/>
              <a:rect l="l" t="t" r="r" b="b"/>
              <a:pathLst>
                <a:path w="5529580" h="2438400">
                  <a:moveTo>
                    <a:pt x="5528957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609600"/>
                  </a:lnTo>
                  <a:lnTo>
                    <a:pt x="0" y="2438400"/>
                  </a:lnTo>
                  <a:lnTo>
                    <a:pt x="5528957" y="2438400"/>
                  </a:lnTo>
                  <a:lnTo>
                    <a:pt x="5528957" y="304800"/>
                  </a:lnTo>
                  <a:lnTo>
                    <a:pt x="5528957" y="0"/>
                  </a:ln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1934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Содержание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478861"/>
              </p:ext>
            </p:extLst>
          </p:nvPr>
        </p:nvGraphicFramePr>
        <p:xfrm>
          <a:off x="360362" y="1531500"/>
          <a:ext cx="6134099" cy="751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25"/>
                        </a:lnSpc>
                      </a:pPr>
                      <a:r>
                        <a:rPr sz="1000" b="1" spc="5" dirty="0">
                          <a:solidFill>
                            <a:srgbClr val="606060"/>
                          </a:solidFill>
                          <a:latin typeface="Trebuchet MS"/>
                          <a:cs typeface="Trebuchet MS"/>
                        </a:rPr>
                        <a:t>СТР.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5" dirty="0">
                          <a:solidFill>
                            <a:srgbClr val="CC0033"/>
                          </a:solidFill>
                          <a:latin typeface="Arial"/>
                          <a:cs typeface="Arial"/>
                        </a:rPr>
                        <a:t>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9525">
                      <a:solidFill>
                        <a:srgbClr val="B7B7B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4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Общее</a:t>
                      </a:r>
                      <a:r>
                        <a:rPr sz="1200" spc="-14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2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описание</a:t>
                      </a:r>
                      <a:r>
                        <a:rPr sz="1200" spc="-14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2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целей</a:t>
                      </a:r>
                      <a:r>
                        <a:rPr sz="1200" spc="-15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2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инвестиционного</a:t>
                      </a:r>
                      <a:r>
                        <a:rPr sz="1200" spc="-15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развития</a:t>
                      </a:r>
                      <a:r>
                        <a:rPr sz="1200" spc="-14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3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Рязанской</a:t>
                      </a:r>
                      <a:r>
                        <a:rPr sz="1200" spc="-14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3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области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T w="9525">
                      <a:solidFill>
                        <a:srgbClr val="B7B7B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spc="75" dirty="0">
                          <a:solidFill>
                            <a:srgbClr val="CC0033"/>
                          </a:solidFill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7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000" spc="75" dirty="0">
                          <a:solidFill>
                            <a:srgbClr val="CC0033"/>
                          </a:solidFill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4769" marB="0">
                    <a:lnT w="9525">
                      <a:solidFill>
                        <a:srgbClr val="B7B7B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85" dirty="0">
                          <a:latin typeface="Tahoma"/>
                          <a:cs typeface="Tahoma"/>
                        </a:rPr>
                        <a:t>1.1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5" dirty="0">
                          <a:latin typeface="Tahoma"/>
                          <a:cs typeface="Tahoma"/>
                        </a:rPr>
                        <a:t>Це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ли</a:t>
                      </a:r>
                      <a:r>
                        <a:rPr sz="10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ио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нн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ой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де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кл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арац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ии</a:t>
                      </a:r>
                      <a:r>
                        <a:rPr sz="10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Ряз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ской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обл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75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000" spc="75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1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30" dirty="0">
                          <a:latin typeface="Tahoma"/>
                          <a:cs typeface="Tahoma"/>
                        </a:rPr>
                        <a:t>1.2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20" dirty="0">
                          <a:latin typeface="Tahoma"/>
                          <a:cs typeface="Tahoma"/>
                        </a:rPr>
                        <a:t>Цели</a:t>
                      </a:r>
                      <a:r>
                        <a:rPr sz="10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инвестиционного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развития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Рязанской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области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75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000" spc="75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105" dirty="0">
                          <a:solidFill>
                            <a:srgbClr val="CC0033"/>
                          </a:solidFill>
                          <a:latin typeface="Arial"/>
                          <a:cs typeface="Arial"/>
                        </a:rPr>
                        <a:t>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1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sz="1200" spc="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ю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че</a:t>
                      </a:r>
                      <a:r>
                        <a:rPr sz="1200" spc="-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200" spc="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-14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х</a:t>
                      </a:r>
                      <a:r>
                        <a:rPr sz="1200" spc="1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spc="1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200" spc="-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кте</a:t>
                      </a:r>
                      <a:r>
                        <a:rPr sz="1200" spc="-1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ист</a:t>
                      </a:r>
                      <a:r>
                        <a:rPr sz="1200" spc="-1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ки</a:t>
                      </a:r>
                      <a:r>
                        <a:rPr sz="1200" spc="-16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200" spc="1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sz="1200" spc="1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sz="1200" spc="-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ск</a:t>
                      </a:r>
                      <a:r>
                        <a:rPr sz="1200" spc="-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й</a:t>
                      </a:r>
                      <a:r>
                        <a:rPr sz="1200" spc="-14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1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sz="1200" spc="1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sz="1200" spc="-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сти</a:t>
                      </a:r>
                      <a:endParaRPr sz="1200" dirty="0">
                        <a:latin typeface="Tahoma"/>
                        <a:cs typeface="Tahom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spc="85" dirty="0">
                          <a:solidFill>
                            <a:srgbClr val="CC0033"/>
                          </a:solidFill>
                          <a:latin typeface="Microsoft Sans Serif"/>
                          <a:cs typeface="Microsoft Sans Serif"/>
                        </a:rPr>
                        <a:t>[4]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30" dirty="0">
                          <a:latin typeface="Tahoma"/>
                          <a:cs typeface="Tahoma"/>
                        </a:rPr>
                        <a:t>2.1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10" dirty="0">
                          <a:latin typeface="Tahoma"/>
                          <a:cs typeface="Tahoma"/>
                        </a:rPr>
                        <a:t>Наличие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необходимой</a:t>
                      </a:r>
                      <a:r>
                        <a:rPr sz="10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инфраструктуры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для</a:t>
                      </a:r>
                      <a:r>
                        <a:rPr sz="10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инвесторов</a:t>
                      </a:r>
                      <a:r>
                        <a:rPr sz="10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0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территории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Рязанской</a:t>
                      </a:r>
                      <a:r>
                        <a:rPr sz="10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области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11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25" dirty="0">
                          <a:latin typeface="Tahoma"/>
                          <a:cs typeface="Tahoma"/>
                        </a:rPr>
                        <a:t>2.2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личие</a:t>
                      </a:r>
                      <a:r>
                        <a:rPr sz="10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0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ерр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ии</a:t>
                      </a:r>
                      <a:r>
                        <a:rPr sz="10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Ряз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ской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обл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сти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пре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ф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ере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ль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ых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реж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ов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35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35" dirty="0">
                          <a:latin typeface="Tahoma"/>
                          <a:cs typeface="Tahoma"/>
                        </a:rPr>
                        <a:t>15</a:t>
                      </a:r>
                      <a:r>
                        <a:rPr sz="1000" spc="35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00" spc="25" dirty="0">
                          <a:latin typeface="Tahoma"/>
                          <a:cs typeface="Tahoma"/>
                        </a:rPr>
                        <a:t>2.3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 marL="33655" marR="74041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spc="25" dirty="0">
                          <a:latin typeface="Tahoma"/>
                          <a:cs typeface="Tahoma"/>
                        </a:rPr>
                        <a:t>Соблюдение</a:t>
                      </a:r>
                      <a:r>
                        <a:rPr sz="10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установленных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сроков</a:t>
                      </a:r>
                      <a:r>
                        <a:rPr sz="10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получения</a:t>
                      </a:r>
                      <a:r>
                        <a:rPr sz="10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согласований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предоставления </a:t>
                      </a:r>
                      <a:r>
                        <a:rPr sz="10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разрешительной</a:t>
                      </a:r>
                      <a:r>
                        <a:rPr sz="10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документации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00" spc="35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35" dirty="0">
                          <a:latin typeface="Tahoma"/>
                          <a:cs typeface="Tahoma"/>
                        </a:rPr>
                        <a:t>16</a:t>
                      </a:r>
                      <a:r>
                        <a:rPr sz="1000" spc="35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spc="40" dirty="0">
                          <a:latin typeface="Tahoma"/>
                          <a:cs typeface="Tahoma"/>
                        </a:rPr>
                        <a:t>2.4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spc="15" dirty="0">
                          <a:latin typeface="Tahoma"/>
                          <a:cs typeface="Tahoma"/>
                        </a:rPr>
                        <a:t>Приоритетные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направления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инвестиционного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развития</a:t>
                      </a:r>
                      <a:r>
                        <a:rPr sz="10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Рязанской</a:t>
                      </a:r>
                      <a:r>
                        <a:rPr sz="10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области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17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30" dirty="0">
                          <a:latin typeface="Tahoma"/>
                          <a:cs typeface="Tahoma"/>
                        </a:rPr>
                        <a:t>2.5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Новые</a:t>
                      </a:r>
                      <a:r>
                        <a:rPr sz="10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нн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ов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ац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ио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нн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ые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от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ра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сли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эко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ики</a:t>
                      </a:r>
                      <a:r>
                        <a:rPr sz="10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Ряз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ской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обл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30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30" dirty="0">
                          <a:latin typeface="Tahoma"/>
                          <a:cs typeface="Tahoma"/>
                        </a:rPr>
                        <a:t>21</a:t>
                      </a:r>
                      <a:r>
                        <a:rPr sz="1000" spc="30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30" dirty="0">
                          <a:latin typeface="Tahoma"/>
                          <a:cs typeface="Tahoma"/>
                        </a:rPr>
                        <a:t>2.6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15" dirty="0">
                          <a:latin typeface="Tahoma"/>
                          <a:cs typeface="Tahoma"/>
                        </a:rPr>
                        <a:t>Развитие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традиционных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отраслей</a:t>
                      </a:r>
                      <a:r>
                        <a:rPr sz="10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экономики</a:t>
                      </a:r>
                      <a:r>
                        <a:rPr sz="10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Рязанской</a:t>
                      </a:r>
                      <a:r>
                        <a:rPr sz="10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области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70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70" dirty="0">
                          <a:latin typeface="Tahoma"/>
                          <a:cs typeface="Tahoma"/>
                        </a:rPr>
                        <a:t>23</a:t>
                      </a:r>
                      <a:r>
                        <a:rPr sz="1000" spc="70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00" spc="10" dirty="0">
                          <a:latin typeface="Tahoma"/>
                          <a:cs typeface="Tahoma"/>
                        </a:rPr>
                        <a:t>2.7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 marL="33655" marR="6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spc="15" dirty="0">
                          <a:latin typeface="Tahoma"/>
                          <a:cs typeface="Tahoma"/>
                        </a:rPr>
                        <a:t>Планируемые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0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реализации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реализуемые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крупные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(системные)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инвестиционные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проекты, </a:t>
                      </a:r>
                      <a:r>
                        <a:rPr sz="1000" spc="-2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оказывающие</a:t>
                      </a:r>
                      <a:r>
                        <a:rPr sz="10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влияние</a:t>
                      </a:r>
                      <a:r>
                        <a:rPr sz="10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0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инвестиционный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климат</a:t>
                      </a:r>
                      <a:r>
                        <a:rPr sz="10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Рязанской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области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00" spc="55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55" dirty="0">
                          <a:latin typeface="Tahoma"/>
                          <a:cs typeface="Tahoma"/>
                        </a:rPr>
                        <a:t>27</a:t>
                      </a:r>
                      <a:r>
                        <a:rPr sz="1000" spc="55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110" dirty="0">
                          <a:solidFill>
                            <a:srgbClr val="CC0033"/>
                          </a:solidFill>
                          <a:latin typeface="Arial"/>
                          <a:cs typeface="Arial"/>
                        </a:rPr>
                        <a:t>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spc="1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1200" spc="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1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200" spc="-1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spc="-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ц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spc="-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онн</a:t>
                      </a:r>
                      <a:r>
                        <a:rPr sz="1200" spc="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-14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1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sz="1200" spc="1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sz="1200" spc="1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sz="1200" spc="-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те</a:t>
                      </a:r>
                      <a:r>
                        <a:rPr sz="1200" spc="-1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sz="1200" spc="-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ь</a:t>
                      </a:r>
                      <a:r>
                        <a:rPr sz="1200" spc="1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200" spc="-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spc="-15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200" spc="1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sz="1200" spc="1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sz="1200" spc="-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ан</a:t>
                      </a:r>
                      <a:r>
                        <a:rPr sz="1200" spc="1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200" spc="-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й</a:t>
                      </a:r>
                      <a:r>
                        <a:rPr sz="1200" spc="-16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1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sz="1200" spc="1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sz="1200" spc="-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сти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spc="70" dirty="0">
                          <a:solidFill>
                            <a:srgbClr val="CC0033"/>
                          </a:solidFill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7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32</a:t>
                      </a:r>
                      <a:r>
                        <a:rPr sz="1000" spc="70" dirty="0">
                          <a:solidFill>
                            <a:srgbClr val="CC0033"/>
                          </a:solidFill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30" dirty="0">
                          <a:latin typeface="Tahoma"/>
                          <a:cs typeface="Tahoma"/>
                        </a:rPr>
                        <a:t>3.1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15" dirty="0">
                          <a:latin typeface="Tahoma"/>
                          <a:cs typeface="Tahoma"/>
                        </a:rPr>
                        <a:t>Неухудшение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условий</a:t>
                      </a:r>
                      <a:r>
                        <a:rPr sz="10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реализации</a:t>
                      </a:r>
                      <a:r>
                        <a:rPr sz="10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инвестиционных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проектов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70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70" dirty="0">
                          <a:latin typeface="Tahoma"/>
                          <a:cs typeface="Tahoma"/>
                        </a:rPr>
                        <a:t>33</a:t>
                      </a:r>
                      <a:r>
                        <a:rPr sz="1000" spc="70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000" spc="25" dirty="0">
                          <a:latin typeface="Tahoma"/>
                          <a:cs typeface="Tahoma"/>
                        </a:rPr>
                        <a:t>3.2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L="33655" marR="5010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25" dirty="0">
                          <a:latin typeface="Tahoma"/>
                          <a:cs typeface="Tahoma"/>
                        </a:rPr>
                        <a:t>Соблюдение</a:t>
                      </a:r>
                      <a:r>
                        <a:rPr sz="10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алгоритмов</a:t>
                      </a:r>
                      <a:r>
                        <a:rPr sz="10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действий</a:t>
                      </a:r>
                      <a:r>
                        <a:rPr sz="10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инвестора</a:t>
                      </a:r>
                      <a:r>
                        <a:rPr sz="10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10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присоединению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0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инфраструктуре </a:t>
                      </a:r>
                      <a:r>
                        <a:rPr sz="1000" spc="-2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0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рамках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30" dirty="0">
                          <a:latin typeface="Tahoma"/>
                          <a:cs typeface="Tahoma"/>
                        </a:rPr>
                        <a:t>Свода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инвестиционных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правил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000" spc="70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70" dirty="0">
                          <a:latin typeface="Tahoma"/>
                          <a:cs typeface="Tahoma"/>
                        </a:rPr>
                        <a:t>33</a:t>
                      </a:r>
                      <a:r>
                        <a:rPr sz="1000" spc="70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26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spc="30" dirty="0">
                          <a:latin typeface="Tahoma"/>
                          <a:cs typeface="Tahoma"/>
                        </a:rPr>
                        <a:t>3.3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94"/>
                        </a:lnSpc>
                      </a:pPr>
                      <a:r>
                        <a:rPr sz="1000" spc="10" dirty="0">
                          <a:latin typeface="Tahoma"/>
                          <a:cs typeface="Tahoma"/>
                        </a:rPr>
                        <a:t>Оперативное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30" dirty="0">
                          <a:latin typeface="Tahoma"/>
                          <a:cs typeface="Tahoma"/>
                        </a:rPr>
                        <a:t>рассмотрение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споров,</a:t>
                      </a:r>
                      <a:r>
                        <a:rPr sz="10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возникающих</a:t>
                      </a:r>
                      <a:r>
                        <a:rPr sz="10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при</a:t>
                      </a:r>
                      <a:r>
                        <a:rPr sz="10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реализации</a:t>
                      </a:r>
                      <a:r>
                        <a:rPr sz="10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инвестиционных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000" spc="15" dirty="0">
                          <a:latin typeface="Tahoma"/>
                          <a:cs typeface="Tahoma"/>
                        </a:rPr>
                        <a:t>проектов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spc="70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70" dirty="0">
                          <a:latin typeface="Tahoma"/>
                          <a:cs typeface="Tahoma"/>
                        </a:rPr>
                        <a:t>3</a:t>
                      </a:r>
                      <a:r>
                        <a:rPr lang="ru-RU" sz="1000" spc="70" dirty="0">
                          <a:latin typeface="Tahoma"/>
                          <a:cs typeface="Tahoma"/>
                        </a:rPr>
                        <a:t>4</a:t>
                      </a:r>
                      <a:r>
                        <a:rPr sz="1000" spc="70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35" dirty="0">
                          <a:latin typeface="Tahoma"/>
                          <a:cs typeface="Tahoma"/>
                        </a:rPr>
                        <a:t>3.</a:t>
                      </a:r>
                      <a:r>
                        <a:rPr sz="1000" spc="35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000"/>
                        </a:lnSpc>
                      </a:pPr>
                      <a:r>
                        <a:rPr sz="1000" spc="25" dirty="0">
                          <a:latin typeface="Tahoma"/>
                          <a:cs typeface="Tahoma"/>
                        </a:rPr>
                        <a:t>Общедоступность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информации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0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мерах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государственной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поддержки</a:t>
                      </a:r>
                      <a:r>
                        <a:rPr sz="10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инвестиционной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000" spc="15" dirty="0">
                          <a:latin typeface="Tahoma"/>
                          <a:cs typeface="Tahoma"/>
                        </a:rPr>
                        <a:t>деятельности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70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70" dirty="0">
                          <a:latin typeface="Tahoma"/>
                          <a:cs typeface="Tahoma"/>
                        </a:rPr>
                        <a:t>3</a:t>
                      </a:r>
                      <a:r>
                        <a:rPr lang="ru-RU" sz="1000" spc="70" dirty="0">
                          <a:latin typeface="Tahoma"/>
                          <a:cs typeface="Tahoma"/>
                        </a:rPr>
                        <a:t>4</a:t>
                      </a:r>
                      <a:r>
                        <a:rPr sz="1000" spc="70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30" dirty="0">
                          <a:latin typeface="Tahoma"/>
                          <a:cs typeface="Tahoma"/>
                        </a:rPr>
                        <a:t>3.5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000"/>
                        </a:lnSpc>
                      </a:pPr>
                      <a:r>
                        <a:rPr sz="1000" spc="15" dirty="0">
                          <a:latin typeface="Tahoma"/>
                          <a:cs typeface="Tahoma"/>
                        </a:rPr>
                        <a:t>Неукоснительное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соблюдение</a:t>
                      </a:r>
                      <a:r>
                        <a:rPr sz="10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условий</a:t>
                      </a:r>
                      <a:r>
                        <a:rPr sz="10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предоставления</a:t>
                      </a:r>
                      <a:r>
                        <a:rPr sz="10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40" dirty="0">
                          <a:latin typeface="Tahoma"/>
                          <a:cs typeface="Tahoma"/>
                        </a:rPr>
                        <a:t>мер</a:t>
                      </a:r>
                      <a:r>
                        <a:rPr sz="10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поддержки</a:t>
                      </a:r>
                      <a:r>
                        <a:rPr sz="10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инвесторов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0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Ряз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ской</a:t>
                      </a:r>
                      <a:r>
                        <a:rPr sz="10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обл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80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3</a:t>
                      </a:r>
                      <a:r>
                        <a:rPr lang="ru-RU" sz="1000" spc="80" dirty="0">
                          <a:latin typeface="Tahoma"/>
                          <a:cs typeface="Tahoma"/>
                        </a:rPr>
                        <a:t>5</a:t>
                      </a:r>
                      <a:r>
                        <a:rPr sz="1000" spc="80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35" dirty="0">
                          <a:latin typeface="Tahoma"/>
                          <a:cs typeface="Tahoma"/>
                        </a:rPr>
                        <a:t>3.6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000"/>
                        </a:lnSpc>
                      </a:pPr>
                      <a:r>
                        <a:rPr sz="1000" spc="15" dirty="0">
                          <a:latin typeface="Tahoma"/>
                          <a:cs typeface="Tahoma"/>
                        </a:rPr>
                        <a:t>Обеспечение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конкурентного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распределения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30" dirty="0">
                          <a:latin typeface="Tahoma"/>
                          <a:cs typeface="Tahoma"/>
                        </a:rPr>
                        <a:t>ресурсов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для</a:t>
                      </a:r>
                      <a:r>
                        <a:rPr sz="10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целей</a:t>
                      </a:r>
                      <a:r>
                        <a:rPr sz="10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реализации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000" spc="10" dirty="0">
                          <a:latin typeface="Tahoma"/>
                          <a:cs typeface="Tahoma"/>
                        </a:rPr>
                        <a:t>инвестиционных</a:t>
                      </a:r>
                      <a:r>
                        <a:rPr sz="10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проектов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75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3</a:t>
                      </a:r>
                      <a:r>
                        <a:rPr lang="ru-RU" sz="1000" spc="75" dirty="0">
                          <a:latin typeface="Tahoma"/>
                          <a:cs typeface="Tahoma"/>
                        </a:rPr>
                        <a:t>6</a:t>
                      </a:r>
                      <a:r>
                        <a:rPr sz="1000" spc="75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90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10" dirty="0">
                          <a:latin typeface="Tahoma"/>
                          <a:cs typeface="Tahoma"/>
                        </a:rPr>
                        <a:t>3.7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5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овы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шен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ие</a:t>
                      </a:r>
                      <a:r>
                        <a:rPr sz="10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ур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ов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10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охо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ов</a:t>
                      </a:r>
                      <a:r>
                        <a:rPr sz="10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ен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ия</a:t>
                      </a:r>
                      <a:r>
                        <a:rPr sz="10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Ряз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ской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обл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</a:t>
                      </a: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spc="75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3</a:t>
                      </a:r>
                      <a:r>
                        <a:rPr lang="ru-RU" sz="1000" spc="75" dirty="0">
                          <a:latin typeface="Tahoma"/>
                          <a:cs typeface="Tahoma"/>
                        </a:rPr>
                        <a:t>6</a:t>
                      </a:r>
                      <a:r>
                        <a:rPr sz="1000" spc="75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4769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125" dirty="0">
                          <a:solidFill>
                            <a:srgbClr val="CC0033"/>
                          </a:solidFill>
                          <a:latin typeface="Arial"/>
                          <a:cs typeface="Arial"/>
                        </a:rPr>
                        <a:t>04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2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Инвестиционная</a:t>
                      </a:r>
                      <a:r>
                        <a:rPr sz="1200" spc="-15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3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команда</a:t>
                      </a:r>
                      <a:r>
                        <a:rPr sz="1200" spc="-15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3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Рязанской</a:t>
                      </a:r>
                      <a:r>
                        <a:rPr sz="1200" spc="-15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3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области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spc="75" dirty="0">
                          <a:solidFill>
                            <a:srgbClr val="CC0033"/>
                          </a:solidFill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7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lang="ru-RU" sz="1000" spc="7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7</a:t>
                      </a:r>
                      <a:r>
                        <a:rPr sz="1000" spc="75" dirty="0">
                          <a:solidFill>
                            <a:srgbClr val="CC0033"/>
                          </a:solidFill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651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6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5" dirty="0">
                          <a:latin typeface="Tahoma"/>
                          <a:cs typeface="Tahoma"/>
                        </a:rPr>
                        <a:t>4.1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Сос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0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ио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нн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ой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ко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манд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0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Ряз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ской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обл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60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60" dirty="0">
                          <a:latin typeface="Tahoma"/>
                          <a:cs typeface="Tahoma"/>
                        </a:rPr>
                        <a:t>3</a:t>
                      </a:r>
                      <a:r>
                        <a:rPr lang="ru-RU" sz="1000" spc="60" dirty="0">
                          <a:latin typeface="Tahoma"/>
                          <a:cs typeface="Tahoma"/>
                        </a:rPr>
                        <a:t>8</a:t>
                      </a:r>
                      <a:r>
                        <a:rPr sz="1000" spc="60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40" dirty="0">
                          <a:latin typeface="Tahoma"/>
                          <a:cs typeface="Tahoma"/>
                        </a:rPr>
                        <a:t>4.2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Условия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фо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рм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ов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ия</a:t>
                      </a:r>
                      <a:r>
                        <a:rPr sz="10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ио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нн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ой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ко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манд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0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Ряз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ан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ской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обл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40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40" dirty="0">
                          <a:latin typeface="Tahoma"/>
                          <a:cs typeface="Tahoma"/>
                        </a:rPr>
                        <a:t>4</a:t>
                      </a:r>
                      <a:r>
                        <a:rPr lang="ru-RU" sz="1000" spc="40" dirty="0">
                          <a:latin typeface="Tahoma"/>
                          <a:cs typeface="Tahoma"/>
                        </a:rPr>
                        <a:t>7</a:t>
                      </a:r>
                      <a:r>
                        <a:rPr sz="1000" spc="40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75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00" spc="40" dirty="0">
                          <a:latin typeface="Tahoma"/>
                          <a:cs typeface="Tahoma"/>
                        </a:rPr>
                        <a:t>4.3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 marL="33655" marR="9880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spc="20" dirty="0">
                          <a:latin typeface="Tahoma"/>
                          <a:cs typeface="Tahoma"/>
                        </a:rPr>
                        <a:t>Распределение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ответственности</a:t>
                      </a:r>
                      <a:r>
                        <a:rPr sz="10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между</a:t>
                      </a:r>
                      <a:r>
                        <a:rPr sz="10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членами</a:t>
                      </a:r>
                      <a:r>
                        <a:rPr sz="10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инвестиционной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команды </a:t>
                      </a:r>
                      <a:r>
                        <a:rPr sz="10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Рязанской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области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0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части</a:t>
                      </a:r>
                      <a:r>
                        <a:rPr sz="10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взаимодействия</a:t>
                      </a:r>
                      <a:r>
                        <a:rPr sz="10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инвесторами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00" spc="80" dirty="0"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4</a:t>
                      </a:r>
                      <a:r>
                        <a:rPr lang="ru-RU" sz="1000" spc="80" dirty="0">
                          <a:latin typeface="Tahoma"/>
                          <a:cs typeface="Tahoma"/>
                        </a:rPr>
                        <a:t>8</a:t>
                      </a:r>
                      <a:r>
                        <a:rPr sz="1000" spc="80" dirty="0"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582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114" dirty="0">
                          <a:solidFill>
                            <a:srgbClr val="CC0033"/>
                          </a:solidFill>
                          <a:latin typeface="Arial"/>
                          <a:cs typeface="Arial"/>
                        </a:rPr>
                        <a:t>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2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Приложение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spc="85" dirty="0">
                          <a:solidFill>
                            <a:srgbClr val="CC0033"/>
                          </a:solidFill>
                          <a:latin typeface="Microsoft Sans Serif"/>
                          <a:cs typeface="Microsoft Sans Serif"/>
                        </a:rPr>
                        <a:t>[</a:t>
                      </a:r>
                      <a:r>
                        <a:rPr sz="1000" spc="8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54</a:t>
                      </a:r>
                      <a:r>
                        <a:rPr sz="1000" spc="85" dirty="0">
                          <a:solidFill>
                            <a:srgbClr val="CC0033"/>
                          </a:solidFill>
                          <a:latin typeface="Microsoft Sans Serif"/>
                          <a:cs typeface="Microsoft Sans Serif"/>
                        </a:rPr>
                        <a:t>]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41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60224" y="9507814"/>
            <a:ext cx="13652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-10" dirty="0">
                <a:solidFill>
                  <a:srgbClr val="3B3B45"/>
                </a:solidFill>
                <a:latin typeface="Tahoma"/>
                <a:cs typeface="Tahoma"/>
              </a:rPr>
              <a:t>19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45168"/>
            <a:ext cx="6858000" cy="561340"/>
          </a:xfrm>
          <a:custGeom>
            <a:avLst/>
            <a:gdLst/>
            <a:ahLst/>
            <a:cxnLst/>
            <a:rect l="l" t="t" r="r" b="b"/>
            <a:pathLst>
              <a:path w="6858000" h="561340">
                <a:moveTo>
                  <a:pt x="6858000" y="0"/>
                </a:moveTo>
                <a:lnTo>
                  <a:pt x="0" y="0"/>
                </a:lnTo>
                <a:lnTo>
                  <a:pt x="0" y="560831"/>
                </a:lnTo>
                <a:lnTo>
                  <a:pt x="6858000" y="560831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823" y="9460581"/>
            <a:ext cx="1619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B3B45"/>
                </a:solidFill>
                <a:latin typeface="Tahoma"/>
                <a:cs typeface="Tahoma"/>
              </a:rPr>
              <a:t>19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511" y="9377836"/>
            <a:ext cx="224541" cy="3948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7" name="object 7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78018" y="8418506"/>
            <a:ext cx="588010" cy="547370"/>
            <a:chOff x="378018" y="8418506"/>
            <a:chExt cx="588010" cy="547370"/>
          </a:xfrm>
        </p:grpSpPr>
        <p:sp>
          <p:nvSpPr>
            <p:cNvPr id="9" name="object 9"/>
            <p:cNvSpPr/>
            <p:nvPr/>
          </p:nvSpPr>
          <p:spPr>
            <a:xfrm>
              <a:off x="397068" y="8437556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0" y="259016"/>
                  </a:moveTo>
                  <a:lnTo>
                    <a:pt x="250012" y="0"/>
                  </a:lnTo>
                  <a:lnTo>
                    <a:pt x="509041" y="250012"/>
                  </a:lnTo>
                  <a:lnTo>
                    <a:pt x="259016" y="509028"/>
                  </a:lnTo>
                  <a:lnTo>
                    <a:pt x="0" y="259016"/>
                  </a:lnTo>
                  <a:close/>
                </a:path>
              </a:pathLst>
            </a:custGeom>
            <a:ln w="3810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6373" y="8512302"/>
              <a:ext cx="259079" cy="361315"/>
            </a:xfrm>
            <a:custGeom>
              <a:avLst/>
              <a:gdLst/>
              <a:ahLst/>
              <a:cxnLst/>
              <a:rect l="l" t="t" r="r" b="b"/>
              <a:pathLst>
                <a:path w="259080" h="361315">
                  <a:moveTo>
                    <a:pt x="259079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259079" y="361188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214498" y="8418506"/>
            <a:ext cx="752475" cy="547370"/>
            <a:chOff x="2214498" y="8418506"/>
            <a:chExt cx="752475" cy="547370"/>
          </a:xfrm>
        </p:grpSpPr>
        <p:sp>
          <p:nvSpPr>
            <p:cNvPr id="12" name="object 12"/>
            <p:cNvSpPr/>
            <p:nvPr/>
          </p:nvSpPr>
          <p:spPr>
            <a:xfrm>
              <a:off x="2233548" y="8437556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0" y="259016"/>
                  </a:moveTo>
                  <a:lnTo>
                    <a:pt x="250012" y="0"/>
                  </a:lnTo>
                  <a:lnTo>
                    <a:pt x="509041" y="250012"/>
                  </a:lnTo>
                  <a:lnTo>
                    <a:pt x="259016" y="509028"/>
                  </a:lnTo>
                  <a:lnTo>
                    <a:pt x="0" y="259016"/>
                  </a:lnTo>
                  <a:close/>
                </a:path>
              </a:pathLst>
            </a:custGeom>
            <a:ln w="3810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80309" y="8512302"/>
              <a:ext cx="486409" cy="361315"/>
            </a:xfrm>
            <a:custGeom>
              <a:avLst/>
              <a:gdLst/>
              <a:ahLst/>
              <a:cxnLst/>
              <a:rect l="l" t="t" r="r" b="b"/>
              <a:pathLst>
                <a:path w="486410" h="361315">
                  <a:moveTo>
                    <a:pt x="486156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486156" y="361188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69121" y="6841069"/>
            <a:ext cx="570865" cy="547370"/>
            <a:chOff x="369121" y="6841069"/>
            <a:chExt cx="570865" cy="547370"/>
          </a:xfrm>
        </p:grpSpPr>
        <p:sp>
          <p:nvSpPr>
            <p:cNvPr id="15" name="object 15"/>
            <p:cNvSpPr/>
            <p:nvPr/>
          </p:nvSpPr>
          <p:spPr>
            <a:xfrm>
              <a:off x="388171" y="6860119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0" y="259016"/>
                  </a:moveTo>
                  <a:lnTo>
                    <a:pt x="250012" y="0"/>
                  </a:lnTo>
                  <a:lnTo>
                    <a:pt x="509041" y="250012"/>
                  </a:lnTo>
                  <a:lnTo>
                    <a:pt x="259016" y="509028"/>
                  </a:lnTo>
                  <a:lnTo>
                    <a:pt x="0" y="259016"/>
                  </a:lnTo>
                  <a:close/>
                </a:path>
              </a:pathLst>
            </a:custGeom>
            <a:ln w="3810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9985" y="6934961"/>
              <a:ext cx="289560" cy="361315"/>
            </a:xfrm>
            <a:custGeom>
              <a:avLst/>
              <a:gdLst/>
              <a:ahLst/>
              <a:cxnLst/>
              <a:rect l="l" t="t" r="r" b="b"/>
              <a:pathLst>
                <a:path w="289559" h="361315">
                  <a:moveTo>
                    <a:pt x="289560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289560" y="361188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197590" y="6841069"/>
            <a:ext cx="1038860" cy="547370"/>
            <a:chOff x="2197590" y="6841069"/>
            <a:chExt cx="1038860" cy="547370"/>
          </a:xfrm>
        </p:grpSpPr>
        <p:sp>
          <p:nvSpPr>
            <p:cNvPr id="18" name="object 18"/>
            <p:cNvSpPr/>
            <p:nvPr/>
          </p:nvSpPr>
          <p:spPr>
            <a:xfrm>
              <a:off x="2216640" y="6860119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0" y="259016"/>
                  </a:moveTo>
                  <a:lnTo>
                    <a:pt x="250012" y="0"/>
                  </a:lnTo>
                  <a:lnTo>
                    <a:pt x="509041" y="250012"/>
                  </a:lnTo>
                  <a:lnTo>
                    <a:pt x="259016" y="509028"/>
                  </a:lnTo>
                  <a:lnTo>
                    <a:pt x="0" y="259016"/>
                  </a:lnTo>
                  <a:close/>
                </a:path>
              </a:pathLst>
            </a:custGeom>
            <a:ln w="3810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65070" y="6934961"/>
              <a:ext cx="771525" cy="361315"/>
            </a:xfrm>
            <a:custGeom>
              <a:avLst/>
              <a:gdLst/>
              <a:ahLst/>
              <a:cxnLst/>
              <a:rect l="l" t="t" r="r" b="b"/>
              <a:pathLst>
                <a:path w="771525" h="361315">
                  <a:moveTo>
                    <a:pt x="771144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771144" y="361188"/>
                  </a:lnTo>
                  <a:lnTo>
                    <a:pt x="771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36937" y="6446829"/>
            <a:ext cx="3330575" cy="77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latin typeface="Tahoma"/>
                <a:cs typeface="Tahoma"/>
              </a:rPr>
              <a:t>Микроэлектроника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приборостроение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ahoma"/>
              <a:cs typeface="Tahoma"/>
            </a:endParaRPr>
          </a:p>
          <a:p>
            <a:pPr marL="311785">
              <a:lnSpc>
                <a:spcPct val="100000"/>
              </a:lnSpc>
              <a:tabLst>
                <a:tab pos="2127250" algn="l"/>
              </a:tabLst>
            </a:pPr>
            <a:r>
              <a:rPr sz="1600" b="1" spc="100" dirty="0">
                <a:solidFill>
                  <a:srgbClr val="CC0033"/>
                </a:solidFill>
                <a:latin typeface="Arial"/>
                <a:cs typeface="Arial"/>
              </a:rPr>
              <a:t>2</a:t>
            </a:r>
            <a:r>
              <a:rPr sz="1600" b="1" spc="114" dirty="0">
                <a:solidFill>
                  <a:srgbClr val="CC0033"/>
                </a:solidFill>
                <a:latin typeface="Arial"/>
                <a:cs typeface="Arial"/>
              </a:rPr>
              <a:t>3</a:t>
            </a:r>
            <a:r>
              <a:rPr sz="1600" b="1" dirty="0">
                <a:solidFill>
                  <a:srgbClr val="CC0033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CC0033"/>
                </a:solidFill>
                <a:latin typeface="Arial"/>
                <a:cs typeface="Arial"/>
              </a:rPr>
              <a:t> </a:t>
            </a:r>
            <a:r>
              <a:rPr sz="1800" spc="89" baseline="2314" dirty="0">
                <a:latin typeface="Tahoma"/>
                <a:cs typeface="Tahoma"/>
              </a:rPr>
              <a:t>П</a:t>
            </a:r>
            <a:r>
              <a:rPr sz="1800" spc="82" baseline="2314" dirty="0">
                <a:latin typeface="Tahoma"/>
                <a:cs typeface="Tahoma"/>
              </a:rPr>
              <a:t>р</a:t>
            </a:r>
            <a:r>
              <a:rPr sz="1800" spc="52" baseline="2314" dirty="0">
                <a:latin typeface="Tahoma"/>
                <a:cs typeface="Tahoma"/>
              </a:rPr>
              <a:t>ед</a:t>
            </a:r>
            <a:r>
              <a:rPr sz="1800" spc="7" baseline="2314" dirty="0">
                <a:latin typeface="Tahoma"/>
                <a:cs typeface="Tahoma"/>
              </a:rPr>
              <a:t>п</a:t>
            </a:r>
            <a:r>
              <a:rPr sz="1800" spc="82" baseline="2314" dirty="0">
                <a:latin typeface="Tahoma"/>
                <a:cs typeface="Tahoma"/>
              </a:rPr>
              <a:t>р</a:t>
            </a:r>
            <a:r>
              <a:rPr sz="1800" spc="-7" baseline="2314" dirty="0">
                <a:latin typeface="Tahoma"/>
                <a:cs typeface="Tahoma"/>
              </a:rPr>
              <a:t>ия</a:t>
            </a:r>
            <a:r>
              <a:rPr sz="1800" spc="37" baseline="2314" dirty="0">
                <a:latin typeface="Tahoma"/>
                <a:cs typeface="Tahoma"/>
              </a:rPr>
              <a:t>т</a:t>
            </a:r>
            <a:r>
              <a:rPr sz="1800" spc="-7" baseline="2314" dirty="0">
                <a:latin typeface="Tahoma"/>
                <a:cs typeface="Tahoma"/>
              </a:rPr>
              <a:t>ия</a:t>
            </a:r>
            <a:r>
              <a:rPr sz="1800" baseline="2314" dirty="0">
                <a:latin typeface="Tahoma"/>
                <a:cs typeface="Tahoma"/>
              </a:rPr>
              <a:t>	</a:t>
            </a:r>
            <a:r>
              <a:rPr sz="1600" b="1" spc="95" dirty="0">
                <a:solidFill>
                  <a:srgbClr val="CC0033"/>
                </a:solidFill>
                <a:latin typeface="Trebuchet MS"/>
                <a:cs typeface="Trebuchet MS"/>
              </a:rPr>
              <a:t>9</a:t>
            </a:r>
            <a:r>
              <a:rPr sz="1600" b="1" spc="-13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600" b="1" spc="55" dirty="0">
                <a:solidFill>
                  <a:srgbClr val="CC0033"/>
                </a:solidFill>
                <a:latin typeface="Trebuchet MS"/>
                <a:cs typeface="Trebuchet MS"/>
              </a:rPr>
              <a:t>2</a:t>
            </a:r>
            <a:r>
              <a:rPr sz="1600" b="1" spc="-30" dirty="0">
                <a:solidFill>
                  <a:srgbClr val="CC0033"/>
                </a:solidFill>
                <a:latin typeface="Trebuchet MS"/>
                <a:cs typeface="Trebuchet MS"/>
              </a:rPr>
              <a:t>7</a:t>
            </a:r>
            <a:r>
              <a:rPr sz="1600" b="1" spc="-210" dirty="0">
                <a:solidFill>
                  <a:srgbClr val="CC0033"/>
                </a:solidFill>
                <a:latin typeface="Trebuchet MS"/>
                <a:cs typeface="Trebuchet MS"/>
              </a:rPr>
              <a:t>1</a:t>
            </a:r>
            <a:r>
              <a:rPr sz="1600" b="1" spc="16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800" spc="120" baseline="2314" dirty="0">
                <a:latin typeface="Tahoma"/>
                <a:cs typeface="Tahoma"/>
              </a:rPr>
              <a:t>З</a:t>
            </a:r>
            <a:r>
              <a:rPr sz="1800" spc="-15" baseline="2314" dirty="0">
                <a:latin typeface="Tahoma"/>
                <a:cs typeface="Tahoma"/>
              </a:rPr>
              <a:t>ан</a:t>
            </a:r>
            <a:r>
              <a:rPr sz="1800" spc="-7" baseline="2314" dirty="0">
                <a:latin typeface="Tahoma"/>
                <a:cs typeface="Tahoma"/>
              </a:rPr>
              <a:t>я</a:t>
            </a:r>
            <a:r>
              <a:rPr sz="1800" spc="37" baseline="2314" dirty="0">
                <a:latin typeface="Tahoma"/>
                <a:cs typeface="Tahoma"/>
              </a:rPr>
              <a:t>т</a:t>
            </a:r>
            <a:r>
              <a:rPr sz="1800" spc="-7" baseline="2314" dirty="0">
                <a:latin typeface="Tahoma"/>
                <a:cs typeface="Tahoma"/>
              </a:rPr>
              <a:t>ы</a:t>
            </a:r>
            <a:r>
              <a:rPr sz="1800" spc="37" baseline="2314" dirty="0">
                <a:latin typeface="Tahoma"/>
                <a:cs typeface="Tahoma"/>
              </a:rPr>
              <a:t>х</a:t>
            </a:r>
            <a:endParaRPr sz="1800" baseline="2314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205241" y="5286943"/>
            <a:ext cx="903605" cy="547370"/>
            <a:chOff x="2205241" y="5286943"/>
            <a:chExt cx="903605" cy="547370"/>
          </a:xfrm>
        </p:grpSpPr>
        <p:sp>
          <p:nvSpPr>
            <p:cNvPr id="22" name="object 22"/>
            <p:cNvSpPr/>
            <p:nvPr/>
          </p:nvSpPr>
          <p:spPr>
            <a:xfrm>
              <a:off x="2224291" y="5305993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0" y="259016"/>
                  </a:moveTo>
                  <a:lnTo>
                    <a:pt x="250012" y="0"/>
                  </a:lnTo>
                  <a:lnTo>
                    <a:pt x="509041" y="250012"/>
                  </a:lnTo>
                  <a:lnTo>
                    <a:pt x="259016" y="509028"/>
                  </a:lnTo>
                  <a:lnTo>
                    <a:pt x="0" y="259016"/>
                  </a:lnTo>
                  <a:close/>
                </a:path>
              </a:pathLst>
            </a:custGeom>
            <a:ln w="3810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40101" y="5380481"/>
              <a:ext cx="759460" cy="361315"/>
            </a:xfrm>
            <a:custGeom>
              <a:avLst/>
              <a:gdLst/>
              <a:ahLst/>
              <a:cxnLst/>
              <a:rect l="l" t="t" r="r" b="b"/>
              <a:pathLst>
                <a:path w="759460" h="361314">
                  <a:moveTo>
                    <a:pt x="758951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758951" y="361188"/>
                  </a:lnTo>
                  <a:lnTo>
                    <a:pt x="758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40101" y="5380481"/>
              <a:ext cx="759460" cy="361315"/>
            </a:xfrm>
            <a:custGeom>
              <a:avLst/>
              <a:gdLst/>
              <a:ahLst/>
              <a:cxnLst/>
              <a:rect l="l" t="t" r="r" b="b"/>
              <a:pathLst>
                <a:path w="759460" h="361314">
                  <a:moveTo>
                    <a:pt x="0" y="0"/>
                  </a:moveTo>
                  <a:lnTo>
                    <a:pt x="758951" y="0"/>
                  </a:lnTo>
                  <a:lnTo>
                    <a:pt x="758951" y="361188"/>
                  </a:lnTo>
                  <a:lnTo>
                    <a:pt x="0" y="36118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75283" y="5286943"/>
            <a:ext cx="596265" cy="547370"/>
            <a:chOff x="375283" y="5286943"/>
            <a:chExt cx="596265" cy="547370"/>
          </a:xfrm>
        </p:grpSpPr>
        <p:sp>
          <p:nvSpPr>
            <p:cNvPr id="26" name="object 26"/>
            <p:cNvSpPr/>
            <p:nvPr/>
          </p:nvSpPr>
          <p:spPr>
            <a:xfrm>
              <a:off x="394333" y="5305993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0" y="259016"/>
                  </a:moveTo>
                  <a:lnTo>
                    <a:pt x="250012" y="0"/>
                  </a:lnTo>
                  <a:lnTo>
                    <a:pt x="509041" y="250012"/>
                  </a:lnTo>
                  <a:lnTo>
                    <a:pt x="259016" y="509028"/>
                  </a:lnTo>
                  <a:lnTo>
                    <a:pt x="0" y="259016"/>
                  </a:lnTo>
                  <a:close/>
                </a:path>
              </a:pathLst>
            </a:custGeom>
            <a:ln w="3810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1990" y="5380481"/>
              <a:ext cx="289560" cy="361315"/>
            </a:xfrm>
            <a:custGeom>
              <a:avLst/>
              <a:gdLst/>
              <a:ahLst/>
              <a:cxnLst/>
              <a:rect l="l" t="t" r="r" b="b"/>
              <a:pathLst>
                <a:path w="289559" h="361314">
                  <a:moveTo>
                    <a:pt x="289559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289559" y="361188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76952" y="2724718"/>
            <a:ext cx="1621790" cy="1186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0" algn="just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ово</a:t>
            </a:r>
            <a:r>
              <a:rPr sz="1200" spc="1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65" dirty="0">
                <a:latin typeface="Tahoma"/>
                <a:cs typeface="Tahoma"/>
              </a:rPr>
              <a:t>м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ода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ов  </a:t>
            </a:r>
            <a:r>
              <a:rPr sz="1200" spc="25" dirty="0">
                <a:latin typeface="Tahoma"/>
                <a:cs typeface="Tahoma"/>
              </a:rPr>
              <a:t>кластера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00"/>
              </a:spcBef>
            </a:pPr>
            <a:r>
              <a:rPr sz="1200" spc="20" dirty="0">
                <a:latin typeface="Tahoma"/>
                <a:cs typeface="Tahoma"/>
              </a:rPr>
              <a:t>Подтвержденный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ста</a:t>
            </a:r>
            <a:r>
              <a:rPr sz="1200" spc="45" dirty="0">
                <a:latin typeface="Tahoma"/>
                <a:cs typeface="Tahoma"/>
              </a:rPr>
              <a:t>тус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то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5" dirty="0">
                <a:latin typeface="Tahoma"/>
                <a:cs typeface="Tahoma"/>
              </a:rPr>
              <a:t>а  </a:t>
            </a:r>
            <a:r>
              <a:rPr sz="1200" spc="50" dirty="0">
                <a:latin typeface="Tahoma"/>
                <a:cs typeface="Tahoma"/>
              </a:rPr>
              <a:t>России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6931" y="2723347"/>
            <a:ext cx="3051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зводс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ов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spc="-5" dirty="0">
                <a:latin typeface="Tahoma"/>
                <a:cs typeface="Tahoma"/>
              </a:rPr>
              <a:t>ов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5" dirty="0">
                <a:latin typeface="Tahoma"/>
                <a:cs typeface="Tahoma"/>
              </a:rPr>
              <a:t>ий,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ил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зводс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ав</a:t>
            </a:r>
            <a:r>
              <a:rPr sz="1200" spc="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ов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205241" y="3354518"/>
            <a:ext cx="731520" cy="547370"/>
            <a:chOff x="2205241" y="3354518"/>
            <a:chExt cx="731520" cy="547370"/>
          </a:xfrm>
        </p:grpSpPr>
        <p:sp>
          <p:nvSpPr>
            <p:cNvPr id="31" name="object 31"/>
            <p:cNvSpPr/>
            <p:nvPr/>
          </p:nvSpPr>
          <p:spPr>
            <a:xfrm>
              <a:off x="2224291" y="3373568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0" y="259016"/>
                  </a:moveTo>
                  <a:lnTo>
                    <a:pt x="250012" y="0"/>
                  </a:lnTo>
                  <a:lnTo>
                    <a:pt x="509041" y="250012"/>
                  </a:lnTo>
                  <a:lnTo>
                    <a:pt x="259016" y="509028"/>
                  </a:lnTo>
                  <a:lnTo>
                    <a:pt x="0" y="259016"/>
                  </a:lnTo>
                  <a:close/>
                </a:path>
              </a:pathLst>
            </a:custGeom>
            <a:ln w="3810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78785" y="3448050"/>
              <a:ext cx="448309" cy="361315"/>
            </a:xfrm>
            <a:custGeom>
              <a:avLst/>
              <a:gdLst/>
              <a:ahLst/>
              <a:cxnLst/>
              <a:rect l="l" t="t" r="r" b="b"/>
              <a:pathLst>
                <a:path w="448310" h="361314">
                  <a:moveTo>
                    <a:pt x="448056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448056" y="36118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78785" y="3448050"/>
              <a:ext cx="448309" cy="361315"/>
            </a:xfrm>
            <a:custGeom>
              <a:avLst/>
              <a:gdLst/>
              <a:ahLst/>
              <a:cxnLst/>
              <a:rect l="l" t="t" r="r" b="b"/>
              <a:pathLst>
                <a:path w="448310" h="361314">
                  <a:moveTo>
                    <a:pt x="0" y="0"/>
                  </a:moveTo>
                  <a:lnTo>
                    <a:pt x="448056" y="0"/>
                  </a:lnTo>
                  <a:lnTo>
                    <a:pt x="448056" y="361188"/>
                  </a:lnTo>
                  <a:lnTo>
                    <a:pt x="0" y="36118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58827" y="3354518"/>
            <a:ext cx="556895" cy="547370"/>
            <a:chOff x="358827" y="3354518"/>
            <a:chExt cx="556895" cy="547370"/>
          </a:xfrm>
        </p:grpSpPr>
        <p:sp>
          <p:nvSpPr>
            <p:cNvPr id="35" name="object 35"/>
            <p:cNvSpPr/>
            <p:nvPr/>
          </p:nvSpPr>
          <p:spPr>
            <a:xfrm>
              <a:off x="377877" y="3373568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0" y="259016"/>
                  </a:moveTo>
                  <a:lnTo>
                    <a:pt x="250012" y="0"/>
                  </a:lnTo>
                  <a:lnTo>
                    <a:pt x="509041" y="250012"/>
                  </a:lnTo>
                  <a:lnTo>
                    <a:pt x="259016" y="509028"/>
                  </a:lnTo>
                  <a:lnTo>
                    <a:pt x="0" y="259016"/>
                  </a:lnTo>
                  <a:close/>
                </a:path>
              </a:pathLst>
            </a:custGeom>
            <a:ln w="3810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6938" y="3448050"/>
              <a:ext cx="259079" cy="361315"/>
            </a:xfrm>
            <a:custGeom>
              <a:avLst/>
              <a:gdLst/>
              <a:ahLst/>
              <a:cxnLst/>
              <a:rect l="l" t="t" r="r" b="b"/>
              <a:pathLst>
                <a:path w="259080" h="361314">
                  <a:moveTo>
                    <a:pt x="259080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259080" y="361188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6938" y="3448050"/>
              <a:ext cx="259079" cy="361315"/>
            </a:xfrm>
            <a:custGeom>
              <a:avLst/>
              <a:gdLst/>
              <a:ahLst/>
              <a:cxnLst/>
              <a:rect l="l" t="t" r="r" b="b"/>
              <a:pathLst>
                <a:path w="259080" h="361314">
                  <a:moveTo>
                    <a:pt x="0" y="0"/>
                  </a:moveTo>
                  <a:lnTo>
                    <a:pt x="259080" y="0"/>
                  </a:lnTo>
                  <a:lnTo>
                    <a:pt x="259080" y="361188"/>
                  </a:lnTo>
                  <a:lnTo>
                    <a:pt x="0" y="36118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33276" y="3465282"/>
            <a:ext cx="3034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7350" algn="l"/>
                <a:tab pos="1844675" algn="l"/>
                <a:tab pos="2425065" algn="l"/>
              </a:tabLst>
            </a:pPr>
            <a:r>
              <a:rPr sz="1600" b="1" spc="-30" dirty="0">
                <a:solidFill>
                  <a:srgbClr val="CC0033"/>
                </a:solidFill>
                <a:latin typeface="Arial"/>
                <a:cs typeface="Arial"/>
              </a:rPr>
              <a:t>12	</a:t>
            </a:r>
            <a:r>
              <a:rPr sz="1800" spc="89" baseline="2314" dirty="0">
                <a:latin typeface="Tahoma"/>
                <a:cs typeface="Tahoma"/>
              </a:rPr>
              <a:t>П</a:t>
            </a:r>
            <a:r>
              <a:rPr sz="1800" spc="82" baseline="2314" dirty="0">
                <a:latin typeface="Tahoma"/>
                <a:cs typeface="Tahoma"/>
              </a:rPr>
              <a:t>р</a:t>
            </a:r>
            <a:r>
              <a:rPr sz="1800" spc="52" baseline="2314" dirty="0">
                <a:latin typeface="Tahoma"/>
                <a:cs typeface="Tahoma"/>
              </a:rPr>
              <a:t>ед</a:t>
            </a:r>
            <a:r>
              <a:rPr sz="1800" spc="7" baseline="2314" dirty="0">
                <a:latin typeface="Tahoma"/>
                <a:cs typeface="Tahoma"/>
              </a:rPr>
              <a:t>п</a:t>
            </a:r>
            <a:r>
              <a:rPr sz="1800" spc="82" baseline="2314" dirty="0">
                <a:latin typeface="Tahoma"/>
                <a:cs typeface="Tahoma"/>
              </a:rPr>
              <a:t>р</a:t>
            </a:r>
            <a:r>
              <a:rPr sz="1800" spc="-7" baseline="2314" dirty="0">
                <a:latin typeface="Tahoma"/>
                <a:cs typeface="Tahoma"/>
              </a:rPr>
              <a:t>ия</a:t>
            </a:r>
            <a:r>
              <a:rPr sz="1800" spc="37" baseline="2314" dirty="0">
                <a:latin typeface="Tahoma"/>
                <a:cs typeface="Tahoma"/>
              </a:rPr>
              <a:t>т</a:t>
            </a:r>
            <a:r>
              <a:rPr sz="1800" spc="22" baseline="2314" dirty="0">
                <a:latin typeface="Tahoma"/>
                <a:cs typeface="Tahoma"/>
              </a:rPr>
              <a:t>ий</a:t>
            </a:r>
            <a:r>
              <a:rPr sz="1800" baseline="2314" dirty="0">
                <a:latin typeface="Tahoma"/>
                <a:cs typeface="Tahoma"/>
              </a:rPr>
              <a:t>	</a:t>
            </a:r>
            <a:r>
              <a:rPr sz="1600" b="1" spc="125" dirty="0">
                <a:solidFill>
                  <a:srgbClr val="CC0033"/>
                </a:solidFill>
                <a:latin typeface="Arial"/>
                <a:cs typeface="Arial"/>
              </a:rPr>
              <a:t>5</a:t>
            </a:r>
            <a:r>
              <a:rPr sz="1600" b="1" spc="145" dirty="0">
                <a:solidFill>
                  <a:srgbClr val="CC0033"/>
                </a:solidFill>
                <a:latin typeface="Arial"/>
                <a:cs typeface="Arial"/>
              </a:rPr>
              <a:t>86</a:t>
            </a:r>
            <a:r>
              <a:rPr sz="1600" b="1" dirty="0">
                <a:solidFill>
                  <a:srgbClr val="CC0033"/>
                </a:solidFill>
                <a:latin typeface="Arial"/>
                <a:cs typeface="Arial"/>
              </a:rPr>
              <a:t>	</a:t>
            </a:r>
            <a:r>
              <a:rPr sz="1800" spc="120" baseline="2314" dirty="0">
                <a:latin typeface="Tahoma"/>
                <a:cs typeface="Tahoma"/>
              </a:rPr>
              <a:t>З</a:t>
            </a:r>
            <a:r>
              <a:rPr sz="1800" spc="-15" baseline="2314" dirty="0">
                <a:latin typeface="Tahoma"/>
                <a:cs typeface="Tahoma"/>
              </a:rPr>
              <a:t>ан</a:t>
            </a:r>
            <a:r>
              <a:rPr sz="1800" spc="-7" baseline="2314" dirty="0">
                <a:latin typeface="Tahoma"/>
                <a:cs typeface="Tahoma"/>
              </a:rPr>
              <a:t>я</a:t>
            </a:r>
            <a:r>
              <a:rPr sz="1800" spc="37" baseline="2314" dirty="0">
                <a:latin typeface="Tahoma"/>
                <a:cs typeface="Tahoma"/>
              </a:rPr>
              <a:t>т</a:t>
            </a:r>
            <a:r>
              <a:rPr sz="1800" spc="-7" baseline="2314" dirty="0">
                <a:latin typeface="Tahoma"/>
                <a:cs typeface="Tahoma"/>
              </a:rPr>
              <a:t>ы</a:t>
            </a:r>
            <a:r>
              <a:rPr sz="1800" spc="37" baseline="2314" dirty="0">
                <a:latin typeface="Tahoma"/>
                <a:cs typeface="Tahoma"/>
              </a:rPr>
              <a:t>х</a:t>
            </a:r>
            <a:endParaRPr sz="1800" baseline="2314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00229" y="2742976"/>
            <a:ext cx="548640" cy="38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b="1" spc="-210" dirty="0">
                <a:solidFill>
                  <a:srgbClr val="CC0033"/>
                </a:solidFill>
                <a:latin typeface="Trebuchet MS"/>
                <a:cs typeface="Trebuchet MS"/>
              </a:rPr>
              <a:t>1</a:t>
            </a:r>
            <a:r>
              <a:rPr sz="1600" b="1" spc="-14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600" b="1" spc="80" dirty="0">
                <a:solidFill>
                  <a:srgbClr val="CC0033"/>
                </a:solidFill>
                <a:latin typeface="Trebuchet MS"/>
                <a:cs typeface="Trebuchet MS"/>
              </a:rPr>
              <a:t>5</a:t>
            </a:r>
            <a:r>
              <a:rPr sz="1600" b="1" spc="120" dirty="0">
                <a:solidFill>
                  <a:srgbClr val="CC0033"/>
                </a:solidFill>
                <a:latin typeface="Arial"/>
                <a:cs typeface="Arial"/>
              </a:rPr>
              <a:t>28</a:t>
            </a:r>
            <a:endParaRPr sz="1600">
              <a:latin typeface="Arial"/>
              <a:cs typeface="Arial"/>
            </a:endParaRPr>
          </a:p>
          <a:p>
            <a:pPr marL="47625">
              <a:lnSpc>
                <a:spcPts val="985"/>
              </a:lnSpc>
            </a:pPr>
            <a:r>
              <a:rPr sz="900" b="1" spc="20" dirty="0">
                <a:solidFill>
                  <a:srgbClr val="CC0033"/>
                </a:solidFill>
                <a:latin typeface="Trebuchet MS"/>
                <a:cs typeface="Trebuchet MS"/>
              </a:rPr>
              <a:t>мл</a:t>
            </a:r>
            <a:r>
              <a:rPr sz="900" b="1" spc="5" dirty="0">
                <a:solidFill>
                  <a:srgbClr val="CC0033"/>
                </a:solidFill>
                <a:latin typeface="Trebuchet MS"/>
                <a:cs typeface="Trebuchet MS"/>
              </a:rPr>
              <a:t>н</a:t>
            </a:r>
            <a:r>
              <a:rPr sz="900" b="1" spc="-7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900" b="1" spc="25" dirty="0">
                <a:solidFill>
                  <a:srgbClr val="CC0033"/>
                </a:solidFill>
                <a:latin typeface="Trebuchet MS"/>
                <a:cs typeface="Trebuchet MS"/>
              </a:rPr>
              <a:t>р</a:t>
            </a:r>
            <a:r>
              <a:rPr sz="900" b="1" dirty="0">
                <a:solidFill>
                  <a:srgbClr val="CC0033"/>
                </a:solidFill>
                <a:latin typeface="Trebuchet MS"/>
                <a:cs typeface="Trebuchet MS"/>
              </a:rPr>
              <a:t>у</a:t>
            </a:r>
            <a:r>
              <a:rPr sz="900" b="1" spc="25" dirty="0">
                <a:solidFill>
                  <a:srgbClr val="CC0033"/>
                </a:solidFill>
                <a:latin typeface="Trebuchet MS"/>
                <a:cs typeface="Trebuchet MS"/>
              </a:rPr>
              <a:t>б</a:t>
            </a:r>
            <a:r>
              <a:rPr sz="900" b="1" spc="-65" dirty="0">
                <a:solidFill>
                  <a:srgbClr val="CC0033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6937" y="4352053"/>
            <a:ext cx="2534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latin typeface="Tahoma"/>
                <a:cs typeface="Tahoma"/>
              </a:rPr>
              <a:t>С</a:t>
            </a:r>
            <a:r>
              <a:rPr sz="1200" spc="3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нк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0" dirty="0">
                <a:latin typeface="Tahoma"/>
                <a:cs typeface="Tahoma"/>
              </a:rPr>
              <a:t>н</a:t>
            </a:r>
            <a:r>
              <a:rPr sz="1200" spc="4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ал</a:t>
            </a:r>
            <a:r>
              <a:rPr sz="1200" spc="-10" dirty="0">
                <a:latin typeface="Tahoma"/>
                <a:cs typeface="Tahoma"/>
              </a:rPr>
              <a:t>ьн</a:t>
            </a:r>
            <a:r>
              <a:rPr sz="120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сте</a:t>
            </a:r>
            <a:r>
              <a:rPr sz="1200" spc="50" dirty="0">
                <a:latin typeface="Tahoma"/>
                <a:cs typeface="Tahoma"/>
              </a:rPr>
              <a:t>р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6937" y="4651619"/>
            <a:ext cx="3330575" cy="1014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ллу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40" dirty="0">
                <a:latin typeface="Tahoma"/>
                <a:cs typeface="Tahoma"/>
              </a:rPr>
              <a:t>я,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лл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ка</a:t>
            </a:r>
            <a:endParaRPr sz="1200">
              <a:latin typeface="Tahoma"/>
              <a:cs typeface="Tahoma"/>
            </a:endParaRPr>
          </a:p>
          <a:p>
            <a:pPr marL="12700" marR="431165">
              <a:lnSpc>
                <a:spcPct val="100000"/>
              </a:lnSpc>
            </a:pP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производство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готовых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металлических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изделий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ahoma"/>
              <a:cs typeface="Tahoma"/>
            </a:endParaRPr>
          </a:p>
          <a:p>
            <a:pPr marL="343535">
              <a:lnSpc>
                <a:spcPct val="100000"/>
              </a:lnSpc>
              <a:tabLst>
                <a:tab pos="2002789" algn="l"/>
              </a:tabLst>
            </a:pPr>
            <a:r>
              <a:rPr sz="1600" b="1" spc="100" dirty="0">
                <a:solidFill>
                  <a:srgbClr val="CC0033"/>
                </a:solidFill>
                <a:latin typeface="Arial"/>
                <a:cs typeface="Arial"/>
              </a:rPr>
              <a:t>2</a:t>
            </a:r>
            <a:r>
              <a:rPr sz="1600" b="1" spc="17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r>
              <a:rPr sz="1600" b="1" spc="165" dirty="0">
                <a:solidFill>
                  <a:srgbClr val="CC0033"/>
                </a:solidFill>
                <a:latin typeface="Arial"/>
                <a:cs typeface="Arial"/>
              </a:rPr>
              <a:t> </a:t>
            </a:r>
            <a:r>
              <a:rPr sz="1800" spc="89" baseline="2314" dirty="0">
                <a:latin typeface="Tahoma"/>
                <a:cs typeface="Tahoma"/>
              </a:rPr>
              <a:t>П</a:t>
            </a:r>
            <a:r>
              <a:rPr sz="1800" spc="82" baseline="2314" dirty="0">
                <a:latin typeface="Tahoma"/>
                <a:cs typeface="Tahoma"/>
              </a:rPr>
              <a:t>р</a:t>
            </a:r>
            <a:r>
              <a:rPr sz="1800" spc="52" baseline="2314" dirty="0">
                <a:latin typeface="Tahoma"/>
                <a:cs typeface="Tahoma"/>
              </a:rPr>
              <a:t>ед</a:t>
            </a:r>
            <a:r>
              <a:rPr sz="1800" spc="7" baseline="2314" dirty="0">
                <a:latin typeface="Tahoma"/>
                <a:cs typeface="Tahoma"/>
              </a:rPr>
              <a:t>п</a:t>
            </a:r>
            <a:r>
              <a:rPr sz="1800" spc="82" baseline="2314" dirty="0">
                <a:latin typeface="Tahoma"/>
                <a:cs typeface="Tahoma"/>
              </a:rPr>
              <a:t>р</a:t>
            </a:r>
            <a:r>
              <a:rPr sz="1800" spc="-7" baseline="2314" dirty="0">
                <a:latin typeface="Tahoma"/>
                <a:cs typeface="Tahoma"/>
              </a:rPr>
              <a:t>ия</a:t>
            </a:r>
            <a:r>
              <a:rPr sz="1800" spc="37" baseline="2314" dirty="0">
                <a:latin typeface="Tahoma"/>
                <a:cs typeface="Tahoma"/>
              </a:rPr>
              <a:t>т</a:t>
            </a:r>
            <a:r>
              <a:rPr sz="1800" spc="22" baseline="2314" dirty="0">
                <a:latin typeface="Tahoma"/>
                <a:cs typeface="Tahoma"/>
              </a:rPr>
              <a:t>ий</a:t>
            </a:r>
            <a:r>
              <a:rPr sz="1800" baseline="2314" dirty="0">
                <a:latin typeface="Tahoma"/>
                <a:cs typeface="Tahoma"/>
              </a:rPr>
              <a:t>	</a:t>
            </a:r>
            <a:r>
              <a:rPr sz="1600" b="1" spc="85" dirty="0">
                <a:solidFill>
                  <a:srgbClr val="CC0033"/>
                </a:solidFill>
                <a:latin typeface="Arial"/>
                <a:cs typeface="Arial"/>
              </a:rPr>
              <a:t>&gt;</a:t>
            </a:r>
            <a:r>
              <a:rPr sz="1600" b="1" spc="-210" dirty="0">
                <a:solidFill>
                  <a:srgbClr val="CC0033"/>
                </a:solidFill>
                <a:latin typeface="Trebuchet MS"/>
                <a:cs typeface="Trebuchet MS"/>
              </a:rPr>
              <a:t>1</a:t>
            </a:r>
            <a:r>
              <a:rPr sz="1600" b="1" spc="-13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600" b="1" spc="135" dirty="0">
                <a:solidFill>
                  <a:srgbClr val="CC0033"/>
                </a:solidFill>
                <a:latin typeface="Arial"/>
                <a:cs typeface="Arial"/>
              </a:rPr>
              <a:t>8</a:t>
            </a:r>
            <a:r>
              <a:rPr sz="1600" b="1" spc="145" dirty="0">
                <a:solidFill>
                  <a:srgbClr val="CC0033"/>
                </a:solidFill>
                <a:latin typeface="Arial"/>
                <a:cs typeface="Arial"/>
              </a:rPr>
              <a:t>9</a:t>
            </a:r>
            <a:r>
              <a:rPr sz="1600" b="1" spc="150" dirty="0">
                <a:solidFill>
                  <a:srgbClr val="CC0033"/>
                </a:solidFill>
                <a:latin typeface="Arial"/>
                <a:cs typeface="Arial"/>
              </a:rPr>
              <a:t>4</a:t>
            </a:r>
            <a:r>
              <a:rPr sz="1600" b="1" dirty="0">
                <a:solidFill>
                  <a:srgbClr val="CC0033"/>
                </a:solidFill>
                <a:latin typeface="Arial"/>
                <a:cs typeface="Arial"/>
              </a:rPr>
              <a:t> </a:t>
            </a:r>
            <a:r>
              <a:rPr sz="1800" spc="120" baseline="2314" dirty="0">
                <a:latin typeface="Tahoma"/>
                <a:cs typeface="Tahoma"/>
              </a:rPr>
              <a:t>З</a:t>
            </a:r>
            <a:r>
              <a:rPr sz="1800" spc="-15" baseline="2314" dirty="0">
                <a:latin typeface="Tahoma"/>
                <a:cs typeface="Tahoma"/>
              </a:rPr>
              <a:t>ан</a:t>
            </a:r>
            <a:r>
              <a:rPr sz="1800" spc="-7" baseline="2314" dirty="0">
                <a:latin typeface="Tahoma"/>
                <a:cs typeface="Tahoma"/>
              </a:rPr>
              <a:t>я</a:t>
            </a:r>
            <a:r>
              <a:rPr sz="1800" spc="37" baseline="2314" dirty="0">
                <a:latin typeface="Tahoma"/>
                <a:cs typeface="Tahoma"/>
              </a:rPr>
              <a:t>т</a:t>
            </a:r>
            <a:r>
              <a:rPr sz="1800" spc="-7" baseline="2314" dirty="0">
                <a:latin typeface="Tahoma"/>
                <a:cs typeface="Tahoma"/>
              </a:rPr>
              <a:t>ы</a:t>
            </a:r>
            <a:r>
              <a:rPr sz="1800" spc="37" baseline="2314" dirty="0">
                <a:latin typeface="Tahoma"/>
                <a:cs typeface="Tahoma"/>
              </a:rPr>
              <a:t>х</a:t>
            </a:r>
            <a:endParaRPr sz="1800" baseline="2314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62129" y="4550812"/>
            <a:ext cx="586740" cy="38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b="1" spc="125" dirty="0">
                <a:solidFill>
                  <a:srgbClr val="CC0033"/>
                </a:solidFill>
                <a:latin typeface="Arial"/>
                <a:cs typeface="Arial"/>
              </a:rPr>
              <a:t>5</a:t>
            </a:r>
            <a:r>
              <a:rPr sz="1600" b="1" spc="-95" dirty="0">
                <a:solidFill>
                  <a:srgbClr val="CC0033"/>
                </a:solidFill>
                <a:latin typeface="Arial"/>
                <a:cs typeface="Arial"/>
              </a:rPr>
              <a:t> </a:t>
            </a:r>
            <a:r>
              <a:rPr sz="1600" b="1" spc="125" dirty="0">
                <a:solidFill>
                  <a:srgbClr val="CC0033"/>
                </a:solidFill>
                <a:latin typeface="Arial"/>
                <a:cs typeface="Arial"/>
              </a:rPr>
              <a:t>5</a:t>
            </a:r>
            <a:r>
              <a:rPr sz="1600" b="1" spc="120" dirty="0">
                <a:solidFill>
                  <a:srgbClr val="CC0033"/>
                </a:solidFill>
                <a:latin typeface="Arial"/>
                <a:cs typeface="Arial"/>
              </a:rPr>
              <a:t>29</a:t>
            </a:r>
            <a:endParaRPr sz="1600">
              <a:latin typeface="Arial"/>
              <a:cs typeface="Arial"/>
            </a:endParaRPr>
          </a:p>
          <a:p>
            <a:pPr marL="85725">
              <a:lnSpc>
                <a:spcPts val="985"/>
              </a:lnSpc>
            </a:pPr>
            <a:r>
              <a:rPr sz="900" b="1" spc="20" dirty="0">
                <a:solidFill>
                  <a:srgbClr val="CC0033"/>
                </a:solidFill>
                <a:latin typeface="Trebuchet MS"/>
                <a:cs typeface="Trebuchet MS"/>
              </a:rPr>
              <a:t>мл</a:t>
            </a:r>
            <a:r>
              <a:rPr sz="900" b="1" spc="5" dirty="0">
                <a:solidFill>
                  <a:srgbClr val="CC0033"/>
                </a:solidFill>
                <a:latin typeface="Trebuchet MS"/>
                <a:cs typeface="Trebuchet MS"/>
              </a:rPr>
              <a:t>н</a:t>
            </a:r>
            <a:r>
              <a:rPr sz="900" b="1" spc="-7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900" b="1" spc="25" dirty="0">
                <a:solidFill>
                  <a:srgbClr val="CC0033"/>
                </a:solidFill>
                <a:latin typeface="Trebuchet MS"/>
                <a:cs typeface="Trebuchet MS"/>
              </a:rPr>
              <a:t>р</a:t>
            </a:r>
            <a:r>
              <a:rPr sz="900" b="1" dirty="0">
                <a:solidFill>
                  <a:srgbClr val="CC0033"/>
                </a:solidFill>
                <a:latin typeface="Trebuchet MS"/>
                <a:cs typeface="Trebuchet MS"/>
              </a:rPr>
              <a:t>у</a:t>
            </a:r>
            <a:r>
              <a:rPr sz="900" b="1" spc="25" dirty="0">
                <a:solidFill>
                  <a:srgbClr val="CC0033"/>
                </a:solidFill>
                <a:latin typeface="Trebuchet MS"/>
                <a:cs typeface="Trebuchet MS"/>
              </a:rPr>
              <a:t>б</a:t>
            </a:r>
            <a:r>
              <a:rPr sz="900" b="1" spc="-65" dirty="0">
                <a:solidFill>
                  <a:srgbClr val="CC0033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76952" y="4429159"/>
            <a:ext cx="1423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ово</a:t>
            </a:r>
            <a:r>
              <a:rPr sz="1200" spc="1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65" dirty="0">
                <a:latin typeface="Tahoma"/>
                <a:cs typeface="Tahoma"/>
              </a:rPr>
              <a:t>м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ода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ов  </a:t>
            </a:r>
            <a:r>
              <a:rPr sz="1200" spc="25" dirty="0">
                <a:latin typeface="Tahoma"/>
                <a:cs typeface="Tahoma"/>
              </a:rPr>
              <a:t>кластера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6937" y="6106626"/>
            <a:ext cx="3890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«</a:t>
            </a:r>
            <a:r>
              <a:rPr sz="1200" spc="140" dirty="0">
                <a:latin typeface="Tahoma"/>
                <a:cs typeface="Tahoma"/>
              </a:rPr>
              <a:t>Э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5" dirty="0">
                <a:latin typeface="Tahoma"/>
                <a:cs typeface="Tahoma"/>
              </a:rPr>
              <a:t>нн</a:t>
            </a:r>
            <a:r>
              <a:rPr sz="1200" spc="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ы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т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dirty="0">
                <a:latin typeface="Tahoma"/>
                <a:cs typeface="Tahoma"/>
              </a:rPr>
              <a:t>л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а»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63069" y="6411197"/>
            <a:ext cx="685800" cy="38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b="1" spc="55" dirty="0">
                <a:solidFill>
                  <a:srgbClr val="CC0033"/>
                </a:solidFill>
                <a:latin typeface="Trebuchet MS"/>
                <a:cs typeface="Trebuchet MS"/>
              </a:rPr>
              <a:t>2</a:t>
            </a:r>
            <a:r>
              <a:rPr sz="1600" b="1" spc="-30" dirty="0">
                <a:solidFill>
                  <a:srgbClr val="CC0033"/>
                </a:solidFill>
                <a:latin typeface="Trebuchet MS"/>
                <a:cs typeface="Trebuchet MS"/>
              </a:rPr>
              <a:t>7</a:t>
            </a:r>
            <a:r>
              <a:rPr sz="1600" b="1" spc="-13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600" b="1" spc="40" dirty="0">
                <a:solidFill>
                  <a:srgbClr val="CC0033"/>
                </a:solidFill>
                <a:latin typeface="Trebuchet MS"/>
                <a:cs typeface="Trebuchet MS"/>
              </a:rPr>
              <a:t>782</a:t>
            </a:r>
            <a:endParaRPr sz="1600">
              <a:latin typeface="Trebuchet MS"/>
              <a:cs typeface="Trebuchet MS"/>
            </a:endParaRPr>
          </a:p>
          <a:p>
            <a:pPr marL="184785">
              <a:lnSpc>
                <a:spcPts val="985"/>
              </a:lnSpc>
            </a:pPr>
            <a:r>
              <a:rPr sz="900" b="1" spc="20" dirty="0">
                <a:solidFill>
                  <a:srgbClr val="CC0033"/>
                </a:solidFill>
                <a:latin typeface="Trebuchet MS"/>
                <a:cs typeface="Trebuchet MS"/>
              </a:rPr>
              <a:t>мл</a:t>
            </a:r>
            <a:r>
              <a:rPr sz="900" b="1" spc="5" dirty="0">
                <a:solidFill>
                  <a:srgbClr val="CC0033"/>
                </a:solidFill>
                <a:latin typeface="Trebuchet MS"/>
                <a:cs typeface="Trebuchet MS"/>
              </a:rPr>
              <a:t>н</a:t>
            </a:r>
            <a:r>
              <a:rPr sz="900" b="1" spc="-7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900" b="1" spc="25" dirty="0">
                <a:solidFill>
                  <a:srgbClr val="CC0033"/>
                </a:solidFill>
                <a:latin typeface="Trebuchet MS"/>
                <a:cs typeface="Trebuchet MS"/>
              </a:rPr>
              <a:t>р</a:t>
            </a:r>
            <a:r>
              <a:rPr sz="900" b="1" dirty="0">
                <a:solidFill>
                  <a:srgbClr val="CC0033"/>
                </a:solidFill>
                <a:latin typeface="Trebuchet MS"/>
                <a:cs typeface="Trebuchet MS"/>
              </a:rPr>
              <a:t>у</a:t>
            </a:r>
            <a:r>
              <a:rPr sz="900" b="1" spc="25" dirty="0">
                <a:solidFill>
                  <a:srgbClr val="CC0033"/>
                </a:solidFill>
                <a:latin typeface="Trebuchet MS"/>
                <a:cs typeface="Trebuchet MS"/>
              </a:rPr>
              <a:t>б</a:t>
            </a:r>
            <a:r>
              <a:rPr sz="900" b="1" spc="-65" dirty="0">
                <a:solidFill>
                  <a:srgbClr val="CC0033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776952" y="6247917"/>
            <a:ext cx="1423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ово</a:t>
            </a:r>
            <a:r>
              <a:rPr sz="1200" spc="1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65" dirty="0">
                <a:latin typeface="Tahoma"/>
                <a:cs typeface="Tahoma"/>
              </a:rPr>
              <a:t>м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ода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ов  </a:t>
            </a:r>
            <a:r>
              <a:rPr sz="1200" spc="25" dirty="0">
                <a:latin typeface="Tahoma"/>
                <a:cs typeface="Tahoma"/>
              </a:rPr>
              <a:t>кластера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64236" y="7546847"/>
            <a:ext cx="5596890" cy="0"/>
          </a:xfrm>
          <a:custGeom>
            <a:avLst/>
            <a:gdLst/>
            <a:ahLst/>
            <a:cxnLst/>
            <a:rect l="l" t="t" r="r" b="b"/>
            <a:pathLst>
              <a:path w="5596890">
                <a:moveTo>
                  <a:pt x="0" y="0"/>
                </a:moveTo>
                <a:lnTo>
                  <a:pt x="5596724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36937" y="7579070"/>
            <a:ext cx="3969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latin typeface="Tahoma"/>
                <a:cs typeface="Tahoma"/>
              </a:rPr>
              <a:t>Кластер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строительных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материалов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6887" y="7958061"/>
            <a:ext cx="2626995" cy="127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3664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ahoma"/>
                <a:cs typeface="Tahoma"/>
              </a:rPr>
              <a:t>Промышленно</a:t>
            </a:r>
            <a:r>
              <a:rPr sz="1200" spc="25" dirty="0">
                <a:latin typeface="Microsoft Sans Serif"/>
                <a:cs typeface="Microsoft Sans Serif"/>
              </a:rPr>
              <a:t>-</a:t>
            </a:r>
            <a:r>
              <a:rPr sz="1200" spc="25" dirty="0">
                <a:latin typeface="Tahoma"/>
                <a:cs typeface="Tahoma"/>
              </a:rPr>
              <a:t>производственный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кластер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ahoma"/>
              <a:cs typeface="Tahoma"/>
            </a:endParaRPr>
          </a:p>
          <a:p>
            <a:pPr marL="368300">
              <a:lnSpc>
                <a:spcPct val="100000"/>
              </a:lnSpc>
              <a:spcBef>
                <a:spcPts val="5"/>
              </a:spcBef>
              <a:tabLst>
                <a:tab pos="2141855" algn="l"/>
              </a:tabLst>
            </a:pPr>
            <a:r>
              <a:rPr sz="1600" b="1" spc="-35" dirty="0">
                <a:solidFill>
                  <a:srgbClr val="CC0033"/>
                </a:solidFill>
                <a:latin typeface="Arial"/>
                <a:cs typeface="Arial"/>
              </a:rPr>
              <a:t>2</a:t>
            </a:r>
            <a:r>
              <a:rPr sz="1600" b="1" spc="-30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110" dirty="0">
                <a:solidFill>
                  <a:srgbClr val="CC0033"/>
                </a:solidFill>
                <a:latin typeface="Arial"/>
                <a:cs typeface="Arial"/>
              </a:rPr>
              <a:t> </a:t>
            </a:r>
            <a:r>
              <a:rPr sz="1800" spc="89" baseline="2314" dirty="0">
                <a:latin typeface="Tahoma"/>
                <a:cs typeface="Tahoma"/>
              </a:rPr>
              <a:t>П</a:t>
            </a:r>
            <a:r>
              <a:rPr sz="1800" spc="82" baseline="2314" dirty="0">
                <a:latin typeface="Tahoma"/>
                <a:cs typeface="Tahoma"/>
              </a:rPr>
              <a:t>р</a:t>
            </a:r>
            <a:r>
              <a:rPr sz="1800" spc="52" baseline="2314" dirty="0">
                <a:latin typeface="Tahoma"/>
                <a:cs typeface="Tahoma"/>
              </a:rPr>
              <a:t>ед</a:t>
            </a:r>
            <a:r>
              <a:rPr sz="1800" spc="7" baseline="2314" dirty="0">
                <a:latin typeface="Tahoma"/>
                <a:cs typeface="Tahoma"/>
              </a:rPr>
              <a:t>п</a:t>
            </a:r>
            <a:r>
              <a:rPr sz="1800" spc="82" baseline="2314" dirty="0">
                <a:latin typeface="Tahoma"/>
                <a:cs typeface="Tahoma"/>
              </a:rPr>
              <a:t>р</a:t>
            </a:r>
            <a:r>
              <a:rPr sz="1800" spc="-7" baseline="2314" dirty="0">
                <a:latin typeface="Tahoma"/>
                <a:cs typeface="Tahoma"/>
              </a:rPr>
              <a:t>ия</a:t>
            </a:r>
            <a:r>
              <a:rPr sz="1800" spc="37" baseline="2314" dirty="0">
                <a:latin typeface="Tahoma"/>
                <a:cs typeface="Tahoma"/>
              </a:rPr>
              <a:t>т</a:t>
            </a:r>
            <a:r>
              <a:rPr sz="1800" spc="30" baseline="2314" dirty="0">
                <a:latin typeface="Tahoma"/>
                <a:cs typeface="Tahoma"/>
              </a:rPr>
              <a:t>ие</a:t>
            </a:r>
            <a:r>
              <a:rPr sz="1800" baseline="2314" dirty="0">
                <a:latin typeface="Tahoma"/>
                <a:cs typeface="Tahoma"/>
              </a:rPr>
              <a:t>	</a:t>
            </a:r>
            <a:r>
              <a:rPr sz="1600" b="1" spc="-210" dirty="0">
                <a:solidFill>
                  <a:srgbClr val="CC0033"/>
                </a:solidFill>
                <a:latin typeface="Trebuchet MS"/>
                <a:cs typeface="Trebuchet MS"/>
              </a:rPr>
              <a:t>1</a:t>
            </a:r>
            <a:r>
              <a:rPr sz="1600" b="1" spc="-13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CC0033"/>
                </a:solidFill>
                <a:latin typeface="Trebuchet MS"/>
                <a:cs typeface="Trebuchet MS"/>
              </a:rPr>
              <a:t>7</a:t>
            </a:r>
            <a:r>
              <a:rPr sz="1600" b="1" spc="55" dirty="0">
                <a:solidFill>
                  <a:srgbClr val="CC0033"/>
                </a:solidFill>
                <a:latin typeface="Trebuchet MS"/>
                <a:cs typeface="Trebuchet MS"/>
              </a:rPr>
              <a:t>2</a:t>
            </a:r>
            <a:r>
              <a:rPr sz="1600" b="1" spc="-210" dirty="0">
                <a:solidFill>
                  <a:srgbClr val="CC0033"/>
                </a:solidFill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</a:pPr>
            <a:r>
              <a:rPr sz="800" spc="-50" dirty="0">
                <a:solidFill>
                  <a:srgbClr val="3B3B45"/>
                </a:solidFill>
                <a:latin typeface="Tahoma"/>
                <a:cs typeface="Tahoma"/>
              </a:rPr>
              <a:t>*</a:t>
            </a:r>
            <a:r>
              <a:rPr sz="800" spc="-45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ц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е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чн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ы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м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д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нн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ы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м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В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з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r>
              <a:rPr sz="800" spc="85" dirty="0">
                <a:solidFill>
                  <a:srgbClr val="3B3B45"/>
                </a:solidFill>
                <a:latin typeface="Tahoma"/>
                <a:cs typeface="Tahoma"/>
              </a:rPr>
              <a:t>0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r>
              <a:rPr sz="800" spc="85" dirty="0">
                <a:solidFill>
                  <a:srgbClr val="3B3B45"/>
                </a:solidFill>
                <a:latin typeface="Tahoma"/>
                <a:cs typeface="Tahoma"/>
              </a:rPr>
              <a:t>0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</a:t>
            </a:r>
            <a:r>
              <a:rPr sz="800" spc="-30" dirty="0">
                <a:solidFill>
                  <a:srgbClr val="3B3B45"/>
                </a:solidFill>
                <a:latin typeface="Tahoma"/>
                <a:cs typeface="Tahoma"/>
              </a:rPr>
              <a:t>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76909" y="7859306"/>
            <a:ext cx="1423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ово</a:t>
            </a:r>
            <a:r>
              <a:rPr sz="1200" spc="1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65" dirty="0">
                <a:latin typeface="Tahoma"/>
                <a:cs typeface="Tahoma"/>
              </a:rPr>
              <a:t>м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ода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ов  </a:t>
            </a:r>
            <a:r>
              <a:rPr sz="1200" spc="25" dirty="0">
                <a:latin typeface="Tahoma"/>
                <a:cs typeface="Tahoma"/>
              </a:rPr>
              <a:t>кластера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46102" y="8574214"/>
            <a:ext cx="621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Tahoma"/>
                <a:cs typeface="Tahoma"/>
              </a:rPr>
              <a:t>З</a:t>
            </a:r>
            <a:r>
              <a:rPr sz="1200" spc="-10" dirty="0">
                <a:latin typeface="Tahoma"/>
                <a:cs typeface="Tahoma"/>
              </a:rPr>
              <a:t>ан</a:t>
            </a:r>
            <a:r>
              <a:rPr sz="1200" spc="-5" dirty="0">
                <a:latin typeface="Tahoma"/>
                <a:cs typeface="Tahoma"/>
              </a:rPr>
              <a:t>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010312" y="7978537"/>
            <a:ext cx="638810" cy="38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b="1" spc="-40" dirty="0">
                <a:solidFill>
                  <a:srgbClr val="CC0033"/>
                </a:solidFill>
                <a:latin typeface="Trebuchet MS"/>
                <a:cs typeface="Trebuchet MS"/>
              </a:rPr>
              <a:t>10</a:t>
            </a:r>
            <a:r>
              <a:rPr sz="1600" b="1" spc="-14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600" b="1" spc="-120" dirty="0">
                <a:solidFill>
                  <a:srgbClr val="CC0033"/>
                </a:solidFill>
                <a:latin typeface="Trebuchet MS"/>
                <a:cs typeface="Trebuchet MS"/>
              </a:rPr>
              <a:t>17</a:t>
            </a:r>
            <a:r>
              <a:rPr sz="1600" b="1" spc="95" dirty="0">
                <a:solidFill>
                  <a:srgbClr val="CC0033"/>
                </a:solidFill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  <a:p>
            <a:pPr marL="137160">
              <a:lnSpc>
                <a:spcPts val="985"/>
              </a:lnSpc>
            </a:pPr>
            <a:r>
              <a:rPr sz="900" b="1" spc="20" dirty="0">
                <a:solidFill>
                  <a:srgbClr val="CC0033"/>
                </a:solidFill>
                <a:latin typeface="Trebuchet MS"/>
                <a:cs typeface="Trebuchet MS"/>
              </a:rPr>
              <a:t>мл</a:t>
            </a:r>
            <a:r>
              <a:rPr sz="900" b="1" spc="5" dirty="0">
                <a:solidFill>
                  <a:srgbClr val="CC0033"/>
                </a:solidFill>
                <a:latin typeface="Trebuchet MS"/>
                <a:cs typeface="Trebuchet MS"/>
              </a:rPr>
              <a:t>н</a:t>
            </a:r>
            <a:r>
              <a:rPr sz="900" b="1" spc="-7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900" b="1" spc="25" dirty="0">
                <a:solidFill>
                  <a:srgbClr val="CC0033"/>
                </a:solidFill>
                <a:latin typeface="Trebuchet MS"/>
                <a:cs typeface="Trebuchet MS"/>
              </a:rPr>
              <a:t>р</a:t>
            </a:r>
            <a:r>
              <a:rPr sz="900" b="1" dirty="0">
                <a:solidFill>
                  <a:srgbClr val="CC0033"/>
                </a:solidFill>
                <a:latin typeface="Trebuchet MS"/>
                <a:cs typeface="Trebuchet MS"/>
              </a:rPr>
              <a:t>у</a:t>
            </a:r>
            <a:r>
              <a:rPr sz="900" b="1" spc="25" dirty="0">
                <a:solidFill>
                  <a:srgbClr val="CC0033"/>
                </a:solidFill>
                <a:latin typeface="Trebuchet MS"/>
                <a:cs typeface="Trebuchet MS"/>
              </a:rPr>
              <a:t>б</a:t>
            </a:r>
            <a:r>
              <a:rPr sz="900" b="1" spc="-65" dirty="0">
                <a:solidFill>
                  <a:srgbClr val="CC0033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170673" y="1910797"/>
            <a:ext cx="492125" cy="464820"/>
            <a:chOff x="6170673" y="1910797"/>
            <a:chExt cx="492125" cy="464820"/>
          </a:xfrm>
        </p:grpSpPr>
        <p:sp>
          <p:nvSpPr>
            <p:cNvPr id="54" name="object 54"/>
            <p:cNvSpPr/>
            <p:nvPr/>
          </p:nvSpPr>
          <p:spPr>
            <a:xfrm>
              <a:off x="6226639" y="1939372"/>
              <a:ext cx="407670" cy="407670"/>
            </a:xfrm>
            <a:custGeom>
              <a:avLst/>
              <a:gdLst/>
              <a:ahLst/>
              <a:cxnLst/>
              <a:rect l="l" t="t" r="r" b="b"/>
              <a:pathLst>
                <a:path w="407670" h="407669">
                  <a:moveTo>
                    <a:pt x="0" y="207213"/>
                  </a:moveTo>
                  <a:lnTo>
                    <a:pt x="200012" y="0"/>
                  </a:lnTo>
                  <a:lnTo>
                    <a:pt x="407225" y="200012"/>
                  </a:lnTo>
                  <a:lnTo>
                    <a:pt x="207213" y="407225"/>
                  </a:lnTo>
                  <a:lnTo>
                    <a:pt x="0" y="207213"/>
                  </a:lnTo>
                  <a:close/>
                </a:path>
              </a:pathLst>
            </a:custGeom>
            <a:ln w="571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72187" y="1996439"/>
              <a:ext cx="309880" cy="307975"/>
            </a:xfrm>
            <a:custGeom>
              <a:avLst/>
              <a:gdLst/>
              <a:ahLst/>
              <a:cxnLst/>
              <a:rect l="l" t="t" r="r" b="b"/>
              <a:pathLst>
                <a:path w="309879" h="307975">
                  <a:moveTo>
                    <a:pt x="44208" y="279781"/>
                  </a:moveTo>
                  <a:lnTo>
                    <a:pt x="43548" y="278371"/>
                  </a:lnTo>
                  <a:lnTo>
                    <a:pt x="42443" y="277380"/>
                  </a:lnTo>
                  <a:lnTo>
                    <a:pt x="41313" y="276415"/>
                  </a:lnTo>
                  <a:lnTo>
                    <a:pt x="39700" y="275844"/>
                  </a:lnTo>
                  <a:lnTo>
                    <a:pt x="38125" y="275844"/>
                  </a:lnTo>
                  <a:lnTo>
                    <a:pt x="36512" y="275844"/>
                  </a:lnTo>
                  <a:lnTo>
                    <a:pt x="34937" y="276415"/>
                  </a:lnTo>
                  <a:lnTo>
                    <a:pt x="32664" y="278371"/>
                  </a:lnTo>
                  <a:lnTo>
                    <a:pt x="32016" y="279781"/>
                  </a:lnTo>
                  <a:lnTo>
                    <a:pt x="32016" y="282575"/>
                  </a:lnTo>
                  <a:lnTo>
                    <a:pt x="32664" y="283946"/>
                  </a:lnTo>
                  <a:lnTo>
                    <a:pt x="34937" y="285940"/>
                  </a:lnTo>
                  <a:lnTo>
                    <a:pt x="36512" y="286512"/>
                  </a:lnTo>
                  <a:lnTo>
                    <a:pt x="39700" y="286512"/>
                  </a:lnTo>
                  <a:lnTo>
                    <a:pt x="41313" y="285940"/>
                  </a:lnTo>
                  <a:lnTo>
                    <a:pt x="43548" y="283946"/>
                  </a:lnTo>
                  <a:lnTo>
                    <a:pt x="44208" y="282575"/>
                  </a:lnTo>
                  <a:lnTo>
                    <a:pt x="44208" y="279781"/>
                  </a:lnTo>
                  <a:close/>
                </a:path>
                <a:path w="309879" h="307975">
                  <a:moveTo>
                    <a:pt x="83820" y="279781"/>
                  </a:moveTo>
                  <a:lnTo>
                    <a:pt x="83172" y="278371"/>
                  </a:lnTo>
                  <a:lnTo>
                    <a:pt x="80899" y="276415"/>
                  </a:lnTo>
                  <a:lnTo>
                    <a:pt x="79324" y="275844"/>
                  </a:lnTo>
                  <a:lnTo>
                    <a:pt x="77711" y="275844"/>
                  </a:lnTo>
                  <a:lnTo>
                    <a:pt x="76136" y="275844"/>
                  </a:lnTo>
                  <a:lnTo>
                    <a:pt x="74523" y="276415"/>
                  </a:lnTo>
                  <a:lnTo>
                    <a:pt x="73393" y="277380"/>
                  </a:lnTo>
                  <a:lnTo>
                    <a:pt x="72288" y="278371"/>
                  </a:lnTo>
                  <a:lnTo>
                    <a:pt x="71628" y="279781"/>
                  </a:lnTo>
                  <a:lnTo>
                    <a:pt x="71628" y="282575"/>
                  </a:lnTo>
                  <a:lnTo>
                    <a:pt x="72288" y="283946"/>
                  </a:lnTo>
                  <a:lnTo>
                    <a:pt x="74523" y="285940"/>
                  </a:lnTo>
                  <a:lnTo>
                    <a:pt x="76136" y="286512"/>
                  </a:lnTo>
                  <a:lnTo>
                    <a:pt x="79324" y="286512"/>
                  </a:lnTo>
                  <a:lnTo>
                    <a:pt x="80899" y="285940"/>
                  </a:lnTo>
                  <a:lnTo>
                    <a:pt x="83172" y="283946"/>
                  </a:lnTo>
                  <a:lnTo>
                    <a:pt x="83820" y="282575"/>
                  </a:lnTo>
                  <a:lnTo>
                    <a:pt x="83820" y="279781"/>
                  </a:lnTo>
                  <a:close/>
                </a:path>
                <a:path w="309879" h="307975">
                  <a:moveTo>
                    <a:pt x="121932" y="279781"/>
                  </a:moveTo>
                  <a:lnTo>
                    <a:pt x="121272" y="278371"/>
                  </a:lnTo>
                  <a:lnTo>
                    <a:pt x="119011" y="276415"/>
                  </a:lnTo>
                  <a:lnTo>
                    <a:pt x="117436" y="275844"/>
                  </a:lnTo>
                  <a:lnTo>
                    <a:pt x="115836" y="275844"/>
                  </a:lnTo>
                  <a:lnTo>
                    <a:pt x="114236" y="275844"/>
                  </a:lnTo>
                  <a:lnTo>
                    <a:pt x="112661" y="276415"/>
                  </a:lnTo>
                  <a:lnTo>
                    <a:pt x="110401" y="278371"/>
                  </a:lnTo>
                  <a:lnTo>
                    <a:pt x="109740" y="279781"/>
                  </a:lnTo>
                  <a:lnTo>
                    <a:pt x="109740" y="282575"/>
                  </a:lnTo>
                  <a:lnTo>
                    <a:pt x="110401" y="283946"/>
                  </a:lnTo>
                  <a:lnTo>
                    <a:pt x="112661" y="285940"/>
                  </a:lnTo>
                  <a:lnTo>
                    <a:pt x="114236" y="286512"/>
                  </a:lnTo>
                  <a:lnTo>
                    <a:pt x="117436" y="286512"/>
                  </a:lnTo>
                  <a:lnTo>
                    <a:pt x="119011" y="285940"/>
                  </a:lnTo>
                  <a:lnTo>
                    <a:pt x="121272" y="283946"/>
                  </a:lnTo>
                  <a:lnTo>
                    <a:pt x="121932" y="282575"/>
                  </a:lnTo>
                  <a:lnTo>
                    <a:pt x="121932" y="279781"/>
                  </a:lnTo>
                  <a:close/>
                </a:path>
                <a:path w="309879" h="307975">
                  <a:moveTo>
                    <a:pt x="160032" y="279781"/>
                  </a:moveTo>
                  <a:lnTo>
                    <a:pt x="159372" y="278371"/>
                  </a:lnTo>
                  <a:lnTo>
                    <a:pt x="158267" y="277380"/>
                  </a:lnTo>
                  <a:lnTo>
                    <a:pt x="157137" y="276415"/>
                  </a:lnTo>
                  <a:lnTo>
                    <a:pt x="155524" y="275844"/>
                  </a:lnTo>
                  <a:lnTo>
                    <a:pt x="153949" y="275844"/>
                  </a:lnTo>
                  <a:lnTo>
                    <a:pt x="152336" y="275844"/>
                  </a:lnTo>
                  <a:lnTo>
                    <a:pt x="150761" y="276415"/>
                  </a:lnTo>
                  <a:lnTo>
                    <a:pt x="148488" y="278371"/>
                  </a:lnTo>
                  <a:lnTo>
                    <a:pt x="147840" y="279781"/>
                  </a:lnTo>
                  <a:lnTo>
                    <a:pt x="147840" y="282575"/>
                  </a:lnTo>
                  <a:lnTo>
                    <a:pt x="148488" y="283946"/>
                  </a:lnTo>
                  <a:lnTo>
                    <a:pt x="150761" y="285940"/>
                  </a:lnTo>
                  <a:lnTo>
                    <a:pt x="152336" y="286512"/>
                  </a:lnTo>
                  <a:lnTo>
                    <a:pt x="155524" y="286512"/>
                  </a:lnTo>
                  <a:lnTo>
                    <a:pt x="157137" y="285940"/>
                  </a:lnTo>
                  <a:lnTo>
                    <a:pt x="159372" y="283946"/>
                  </a:lnTo>
                  <a:lnTo>
                    <a:pt x="160032" y="282575"/>
                  </a:lnTo>
                  <a:lnTo>
                    <a:pt x="160032" y="279781"/>
                  </a:lnTo>
                  <a:close/>
                </a:path>
                <a:path w="309879" h="307975">
                  <a:moveTo>
                    <a:pt x="199644" y="279781"/>
                  </a:moveTo>
                  <a:lnTo>
                    <a:pt x="198996" y="278371"/>
                  </a:lnTo>
                  <a:lnTo>
                    <a:pt x="196723" y="276415"/>
                  </a:lnTo>
                  <a:lnTo>
                    <a:pt x="195148" y="275844"/>
                  </a:lnTo>
                  <a:lnTo>
                    <a:pt x="193535" y="275844"/>
                  </a:lnTo>
                  <a:lnTo>
                    <a:pt x="191960" y="275844"/>
                  </a:lnTo>
                  <a:lnTo>
                    <a:pt x="190347" y="276415"/>
                  </a:lnTo>
                  <a:lnTo>
                    <a:pt x="189217" y="277380"/>
                  </a:lnTo>
                  <a:lnTo>
                    <a:pt x="188112" y="278371"/>
                  </a:lnTo>
                  <a:lnTo>
                    <a:pt x="187452" y="279781"/>
                  </a:lnTo>
                  <a:lnTo>
                    <a:pt x="187452" y="282575"/>
                  </a:lnTo>
                  <a:lnTo>
                    <a:pt x="188112" y="283946"/>
                  </a:lnTo>
                  <a:lnTo>
                    <a:pt x="190347" y="285940"/>
                  </a:lnTo>
                  <a:lnTo>
                    <a:pt x="191960" y="286512"/>
                  </a:lnTo>
                  <a:lnTo>
                    <a:pt x="195148" y="286512"/>
                  </a:lnTo>
                  <a:lnTo>
                    <a:pt x="196723" y="285940"/>
                  </a:lnTo>
                  <a:lnTo>
                    <a:pt x="198996" y="283946"/>
                  </a:lnTo>
                  <a:lnTo>
                    <a:pt x="199644" y="282575"/>
                  </a:lnTo>
                  <a:lnTo>
                    <a:pt x="199644" y="279781"/>
                  </a:lnTo>
                  <a:close/>
                </a:path>
                <a:path w="309879" h="307975">
                  <a:moveTo>
                    <a:pt x="237756" y="279755"/>
                  </a:moveTo>
                  <a:lnTo>
                    <a:pt x="237096" y="278371"/>
                  </a:lnTo>
                  <a:lnTo>
                    <a:pt x="234835" y="276415"/>
                  </a:lnTo>
                  <a:lnTo>
                    <a:pt x="233260" y="275844"/>
                  </a:lnTo>
                  <a:lnTo>
                    <a:pt x="231660" y="275844"/>
                  </a:lnTo>
                  <a:lnTo>
                    <a:pt x="230060" y="275844"/>
                  </a:lnTo>
                  <a:lnTo>
                    <a:pt x="228485" y="276415"/>
                  </a:lnTo>
                  <a:lnTo>
                    <a:pt x="226225" y="278371"/>
                  </a:lnTo>
                  <a:lnTo>
                    <a:pt x="225564" y="279781"/>
                  </a:lnTo>
                  <a:lnTo>
                    <a:pt x="225564" y="282575"/>
                  </a:lnTo>
                  <a:lnTo>
                    <a:pt x="226225" y="283946"/>
                  </a:lnTo>
                  <a:lnTo>
                    <a:pt x="228485" y="285940"/>
                  </a:lnTo>
                  <a:lnTo>
                    <a:pt x="230060" y="286512"/>
                  </a:lnTo>
                  <a:lnTo>
                    <a:pt x="233260" y="286512"/>
                  </a:lnTo>
                  <a:lnTo>
                    <a:pt x="234835" y="285940"/>
                  </a:lnTo>
                  <a:lnTo>
                    <a:pt x="237096" y="283946"/>
                  </a:lnTo>
                  <a:lnTo>
                    <a:pt x="237756" y="282575"/>
                  </a:lnTo>
                  <a:lnTo>
                    <a:pt x="237756" y="279755"/>
                  </a:lnTo>
                  <a:close/>
                </a:path>
                <a:path w="309879" h="307975">
                  <a:moveTo>
                    <a:pt x="275856" y="279781"/>
                  </a:moveTo>
                  <a:lnTo>
                    <a:pt x="275196" y="278371"/>
                  </a:lnTo>
                  <a:lnTo>
                    <a:pt x="274091" y="277380"/>
                  </a:lnTo>
                  <a:lnTo>
                    <a:pt x="272961" y="276415"/>
                  </a:lnTo>
                  <a:lnTo>
                    <a:pt x="271348" y="275844"/>
                  </a:lnTo>
                  <a:lnTo>
                    <a:pt x="269773" y="275844"/>
                  </a:lnTo>
                  <a:lnTo>
                    <a:pt x="268160" y="275844"/>
                  </a:lnTo>
                  <a:lnTo>
                    <a:pt x="266585" y="276415"/>
                  </a:lnTo>
                  <a:lnTo>
                    <a:pt x="264312" y="278371"/>
                  </a:lnTo>
                  <a:lnTo>
                    <a:pt x="263664" y="279781"/>
                  </a:lnTo>
                  <a:lnTo>
                    <a:pt x="263664" y="282575"/>
                  </a:lnTo>
                  <a:lnTo>
                    <a:pt x="264312" y="283946"/>
                  </a:lnTo>
                  <a:lnTo>
                    <a:pt x="266585" y="285940"/>
                  </a:lnTo>
                  <a:lnTo>
                    <a:pt x="268160" y="286512"/>
                  </a:lnTo>
                  <a:lnTo>
                    <a:pt x="271348" y="286512"/>
                  </a:lnTo>
                  <a:lnTo>
                    <a:pt x="272961" y="285940"/>
                  </a:lnTo>
                  <a:lnTo>
                    <a:pt x="275196" y="283946"/>
                  </a:lnTo>
                  <a:lnTo>
                    <a:pt x="275856" y="282575"/>
                  </a:lnTo>
                  <a:lnTo>
                    <a:pt x="275856" y="279781"/>
                  </a:lnTo>
                  <a:close/>
                </a:path>
                <a:path w="309879" h="307975">
                  <a:moveTo>
                    <a:pt x="309372" y="12014"/>
                  </a:moveTo>
                  <a:lnTo>
                    <a:pt x="309283" y="7416"/>
                  </a:lnTo>
                  <a:lnTo>
                    <a:pt x="306730" y="4838"/>
                  </a:lnTo>
                  <a:lnTo>
                    <a:pt x="212102" y="4800"/>
                  </a:lnTo>
                  <a:lnTo>
                    <a:pt x="211886" y="4838"/>
                  </a:lnTo>
                  <a:lnTo>
                    <a:pt x="211658" y="4838"/>
                  </a:lnTo>
                  <a:lnTo>
                    <a:pt x="210032" y="3657"/>
                  </a:lnTo>
                  <a:lnTo>
                    <a:pt x="210032" y="17970"/>
                  </a:lnTo>
                  <a:lnTo>
                    <a:pt x="210032" y="32537"/>
                  </a:lnTo>
                  <a:lnTo>
                    <a:pt x="204089" y="38493"/>
                  </a:lnTo>
                  <a:lnTo>
                    <a:pt x="202780" y="38493"/>
                  </a:lnTo>
                  <a:lnTo>
                    <a:pt x="202780" y="49784"/>
                  </a:lnTo>
                  <a:lnTo>
                    <a:pt x="202780" y="81686"/>
                  </a:lnTo>
                  <a:lnTo>
                    <a:pt x="201256" y="81686"/>
                  </a:lnTo>
                  <a:lnTo>
                    <a:pt x="201256" y="93687"/>
                  </a:lnTo>
                  <a:lnTo>
                    <a:pt x="196761" y="105460"/>
                  </a:lnTo>
                  <a:lnTo>
                    <a:pt x="192265" y="93687"/>
                  </a:lnTo>
                  <a:lnTo>
                    <a:pt x="201256" y="93687"/>
                  </a:lnTo>
                  <a:lnTo>
                    <a:pt x="201256" y="81686"/>
                  </a:lnTo>
                  <a:lnTo>
                    <a:pt x="190703" y="81686"/>
                  </a:lnTo>
                  <a:lnTo>
                    <a:pt x="190703" y="49784"/>
                  </a:lnTo>
                  <a:lnTo>
                    <a:pt x="192671" y="50253"/>
                  </a:lnTo>
                  <a:lnTo>
                    <a:pt x="194665" y="50507"/>
                  </a:lnTo>
                  <a:lnTo>
                    <a:pt x="198831" y="50507"/>
                  </a:lnTo>
                  <a:lnTo>
                    <a:pt x="200863" y="50253"/>
                  </a:lnTo>
                  <a:lnTo>
                    <a:pt x="202780" y="49784"/>
                  </a:lnTo>
                  <a:lnTo>
                    <a:pt x="202780" y="38493"/>
                  </a:lnTo>
                  <a:lnTo>
                    <a:pt x="189433" y="38493"/>
                  </a:lnTo>
                  <a:lnTo>
                    <a:pt x="183451" y="32537"/>
                  </a:lnTo>
                  <a:lnTo>
                    <a:pt x="183451" y="17970"/>
                  </a:lnTo>
                  <a:lnTo>
                    <a:pt x="189433" y="12014"/>
                  </a:lnTo>
                  <a:lnTo>
                    <a:pt x="204089" y="12014"/>
                  </a:lnTo>
                  <a:lnTo>
                    <a:pt x="210032" y="17970"/>
                  </a:lnTo>
                  <a:lnTo>
                    <a:pt x="210032" y="3657"/>
                  </a:lnTo>
                  <a:lnTo>
                    <a:pt x="207492" y="1803"/>
                  </a:lnTo>
                  <a:lnTo>
                    <a:pt x="202311" y="0"/>
                  </a:lnTo>
                  <a:lnTo>
                    <a:pt x="196761" y="0"/>
                  </a:lnTo>
                  <a:lnTo>
                    <a:pt x="186893" y="1993"/>
                  </a:lnTo>
                  <a:lnTo>
                    <a:pt x="178828" y="7416"/>
                  </a:lnTo>
                  <a:lnTo>
                    <a:pt x="173393" y="15443"/>
                  </a:lnTo>
                  <a:lnTo>
                    <a:pt x="171386" y="25260"/>
                  </a:lnTo>
                  <a:lnTo>
                    <a:pt x="171386" y="32219"/>
                  </a:lnTo>
                  <a:lnTo>
                    <a:pt x="174205" y="38531"/>
                  </a:lnTo>
                  <a:lnTo>
                    <a:pt x="178739" y="43002"/>
                  </a:lnTo>
                  <a:lnTo>
                    <a:pt x="178739" y="92252"/>
                  </a:lnTo>
                  <a:lnTo>
                    <a:pt x="179031" y="92938"/>
                  </a:lnTo>
                  <a:lnTo>
                    <a:pt x="190703" y="123456"/>
                  </a:lnTo>
                  <a:lnTo>
                    <a:pt x="190703" y="143116"/>
                  </a:lnTo>
                  <a:lnTo>
                    <a:pt x="149047" y="143116"/>
                  </a:lnTo>
                  <a:lnTo>
                    <a:pt x="149047" y="155130"/>
                  </a:lnTo>
                  <a:lnTo>
                    <a:pt x="149047" y="199656"/>
                  </a:lnTo>
                  <a:lnTo>
                    <a:pt x="91033" y="199656"/>
                  </a:lnTo>
                  <a:lnTo>
                    <a:pt x="106045" y="164477"/>
                  </a:lnTo>
                  <a:lnTo>
                    <a:pt x="108483" y="158813"/>
                  </a:lnTo>
                  <a:lnTo>
                    <a:pt x="114020" y="155130"/>
                  </a:lnTo>
                  <a:lnTo>
                    <a:pt x="149047" y="155130"/>
                  </a:lnTo>
                  <a:lnTo>
                    <a:pt x="149047" y="143116"/>
                  </a:lnTo>
                  <a:lnTo>
                    <a:pt x="120230" y="143116"/>
                  </a:lnTo>
                  <a:lnTo>
                    <a:pt x="112217" y="144297"/>
                  </a:lnTo>
                  <a:lnTo>
                    <a:pt x="105054" y="147662"/>
                  </a:lnTo>
                  <a:lnTo>
                    <a:pt x="99148" y="152920"/>
                  </a:lnTo>
                  <a:lnTo>
                    <a:pt x="94919" y="159791"/>
                  </a:lnTo>
                  <a:lnTo>
                    <a:pt x="77914" y="199656"/>
                  </a:lnTo>
                  <a:lnTo>
                    <a:pt x="71170" y="199656"/>
                  </a:lnTo>
                  <a:lnTo>
                    <a:pt x="58394" y="202234"/>
                  </a:lnTo>
                  <a:lnTo>
                    <a:pt x="47955" y="209257"/>
                  </a:lnTo>
                  <a:lnTo>
                    <a:pt x="40919" y="219659"/>
                  </a:lnTo>
                  <a:lnTo>
                    <a:pt x="38328" y="232371"/>
                  </a:lnTo>
                  <a:lnTo>
                    <a:pt x="38328" y="253733"/>
                  </a:lnTo>
                  <a:lnTo>
                    <a:pt x="27190" y="253733"/>
                  </a:lnTo>
                  <a:lnTo>
                    <a:pt x="16611" y="255866"/>
                  </a:lnTo>
                  <a:lnTo>
                    <a:pt x="7975" y="261683"/>
                  </a:lnTo>
                  <a:lnTo>
                    <a:pt x="2146" y="270281"/>
                  </a:lnTo>
                  <a:lnTo>
                    <a:pt x="0" y="280797"/>
                  </a:lnTo>
                  <a:lnTo>
                    <a:pt x="2146" y="291325"/>
                  </a:lnTo>
                  <a:lnTo>
                    <a:pt x="7975" y="299923"/>
                  </a:lnTo>
                  <a:lnTo>
                    <a:pt x="16611" y="305727"/>
                  </a:lnTo>
                  <a:lnTo>
                    <a:pt x="27190" y="307848"/>
                  </a:lnTo>
                  <a:lnTo>
                    <a:pt x="282181" y="307848"/>
                  </a:lnTo>
                  <a:lnTo>
                    <a:pt x="292773" y="305727"/>
                  </a:lnTo>
                  <a:lnTo>
                    <a:pt x="301409" y="299923"/>
                  </a:lnTo>
                  <a:lnTo>
                    <a:pt x="304177" y="295833"/>
                  </a:lnTo>
                  <a:lnTo>
                    <a:pt x="307238" y="291325"/>
                  </a:lnTo>
                  <a:lnTo>
                    <a:pt x="309372" y="280797"/>
                  </a:lnTo>
                  <a:lnTo>
                    <a:pt x="307238" y="270281"/>
                  </a:lnTo>
                  <a:lnTo>
                    <a:pt x="304190" y="265785"/>
                  </a:lnTo>
                  <a:lnTo>
                    <a:pt x="301409" y="261683"/>
                  </a:lnTo>
                  <a:lnTo>
                    <a:pt x="297294" y="258914"/>
                  </a:lnTo>
                  <a:lnTo>
                    <a:pt x="297294" y="272529"/>
                  </a:lnTo>
                  <a:lnTo>
                    <a:pt x="297294" y="289090"/>
                  </a:lnTo>
                  <a:lnTo>
                    <a:pt x="290525" y="295833"/>
                  </a:lnTo>
                  <a:lnTo>
                    <a:pt x="18859" y="295833"/>
                  </a:lnTo>
                  <a:lnTo>
                    <a:pt x="12077" y="289090"/>
                  </a:lnTo>
                  <a:lnTo>
                    <a:pt x="12077" y="272529"/>
                  </a:lnTo>
                  <a:lnTo>
                    <a:pt x="18859" y="265785"/>
                  </a:lnTo>
                  <a:lnTo>
                    <a:pt x="290525" y="265785"/>
                  </a:lnTo>
                  <a:lnTo>
                    <a:pt x="297294" y="272529"/>
                  </a:lnTo>
                  <a:lnTo>
                    <a:pt x="297294" y="258914"/>
                  </a:lnTo>
                  <a:lnTo>
                    <a:pt x="292773" y="255866"/>
                  </a:lnTo>
                  <a:lnTo>
                    <a:pt x="282181" y="253733"/>
                  </a:lnTo>
                  <a:lnTo>
                    <a:pt x="279933" y="253733"/>
                  </a:lnTo>
                  <a:lnTo>
                    <a:pt x="279933" y="232371"/>
                  </a:lnTo>
                  <a:lnTo>
                    <a:pt x="277355" y="219659"/>
                  </a:lnTo>
                  <a:lnTo>
                    <a:pt x="271957" y="211709"/>
                  </a:lnTo>
                  <a:lnTo>
                    <a:pt x="270294" y="209257"/>
                  </a:lnTo>
                  <a:lnTo>
                    <a:pt x="267830" y="207606"/>
                  </a:lnTo>
                  <a:lnTo>
                    <a:pt x="267830" y="232371"/>
                  </a:lnTo>
                  <a:lnTo>
                    <a:pt x="267830" y="253733"/>
                  </a:lnTo>
                  <a:lnTo>
                    <a:pt x="255460" y="253733"/>
                  </a:lnTo>
                  <a:lnTo>
                    <a:pt x="252590" y="247243"/>
                  </a:lnTo>
                  <a:lnTo>
                    <a:pt x="252196" y="246354"/>
                  </a:lnTo>
                  <a:lnTo>
                    <a:pt x="246786" y="240474"/>
                  </a:lnTo>
                  <a:lnTo>
                    <a:pt x="242595" y="238175"/>
                  </a:lnTo>
                  <a:lnTo>
                    <a:pt x="242595" y="253733"/>
                  </a:lnTo>
                  <a:lnTo>
                    <a:pt x="220433" y="253733"/>
                  </a:lnTo>
                  <a:lnTo>
                    <a:pt x="222618" y="249872"/>
                  </a:lnTo>
                  <a:lnTo>
                    <a:pt x="226745" y="247243"/>
                  </a:lnTo>
                  <a:lnTo>
                    <a:pt x="236283" y="247243"/>
                  </a:lnTo>
                  <a:lnTo>
                    <a:pt x="240411" y="249872"/>
                  </a:lnTo>
                  <a:lnTo>
                    <a:pt x="242595" y="253733"/>
                  </a:lnTo>
                  <a:lnTo>
                    <a:pt x="242595" y="238175"/>
                  </a:lnTo>
                  <a:lnTo>
                    <a:pt x="239725" y="236601"/>
                  </a:lnTo>
                  <a:lnTo>
                    <a:pt x="231495" y="235191"/>
                  </a:lnTo>
                  <a:lnTo>
                    <a:pt x="223291" y="236601"/>
                  </a:lnTo>
                  <a:lnTo>
                    <a:pt x="216242" y="240474"/>
                  </a:lnTo>
                  <a:lnTo>
                    <a:pt x="210845" y="246354"/>
                  </a:lnTo>
                  <a:lnTo>
                    <a:pt x="207568" y="253733"/>
                  </a:lnTo>
                  <a:lnTo>
                    <a:pt x="118198" y="253733"/>
                  </a:lnTo>
                  <a:lnTo>
                    <a:pt x="115328" y="247243"/>
                  </a:lnTo>
                  <a:lnTo>
                    <a:pt x="114935" y="246354"/>
                  </a:lnTo>
                  <a:lnTo>
                    <a:pt x="109524" y="240474"/>
                  </a:lnTo>
                  <a:lnTo>
                    <a:pt x="105283" y="238150"/>
                  </a:lnTo>
                  <a:lnTo>
                    <a:pt x="105283" y="253733"/>
                  </a:lnTo>
                  <a:lnTo>
                    <a:pt x="83172" y="253733"/>
                  </a:lnTo>
                  <a:lnTo>
                    <a:pt x="85344" y="249872"/>
                  </a:lnTo>
                  <a:lnTo>
                    <a:pt x="89484" y="247243"/>
                  </a:lnTo>
                  <a:lnTo>
                    <a:pt x="98983" y="247243"/>
                  </a:lnTo>
                  <a:lnTo>
                    <a:pt x="103149" y="249872"/>
                  </a:lnTo>
                  <a:lnTo>
                    <a:pt x="105283" y="253733"/>
                  </a:lnTo>
                  <a:lnTo>
                    <a:pt x="105283" y="238150"/>
                  </a:lnTo>
                  <a:lnTo>
                    <a:pt x="102463" y="236601"/>
                  </a:lnTo>
                  <a:lnTo>
                    <a:pt x="94234" y="235191"/>
                  </a:lnTo>
                  <a:lnTo>
                    <a:pt x="86029" y="236601"/>
                  </a:lnTo>
                  <a:lnTo>
                    <a:pt x="78968" y="240474"/>
                  </a:lnTo>
                  <a:lnTo>
                    <a:pt x="73571" y="246354"/>
                  </a:lnTo>
                  <a:lnTo>
                    <a:pt x="70307" y="253733"/>
                  </a:lnTo>
                  <a:lnTo>
                    <a:pt x="50393" y="253733"/>
                  </a:lnTo>
                  <a:lnTo>
                    <a:pt x="50393" y="232371"/>
                  </a:lnTo>
                  <a:lnTo>
                    <a:pt x="52031" y="224345"/>
                  </a:lnTo>
                  <a:lnTo>
                    <a:pt x="56489" y="217779"/>
                  </a:lnTo>
                  <a:lnTo>
                    <a:pt x="63093" y="213334"/>
                  </a:lnTo>
                  <a:lnTo>
                    <a:pt x="71170" y="211709"/>
                  </a:lnTo>
                  <a:lnTo>
                    <a:pt x="247053" y="211709"/>
                  </a:lnTo>
                  <a:lnTo>
                    <a:pt x="255143" y="213334"/>
                  </a:lnTo>
                  <a:lnTo>
                    <a:pt x="261747" y="217779"/>
                  </a:lnTo>
                  <a:lnTo>
                    <a:pt x="266204" y="224345"/>
                  </a:lnTo>
                  <a:lnTo>
                    <a:pt x="267830" y="232371"/>
                  </a:lnTo>
                  <a:lnTo>
                    <a:pt x="267830" y="207606"/>
                  </a:lnTo>
                  <a:lnTo>
                    <a:pt x="259842" y="202234"/>
                  </a:lnTo>
                  <a:lnTo>
                    <a:pt x="247053" y="199656"/>
                  </a:lnTo>
                  <a:lnTo>
                    <a:pt x="232295" y="199656"/>
                  </a:lnTo>
                  <a:lnTo>
                    <a:pt x="219163" y="168871"/>
                  </a:lnTo>
                  <a:lnTo>
                    <a:pt x="219163" y="199656"/>
                  </a:lnTo>
                  <a:lnTo>
                    <a:pt x="161163" y="199656"/>
                  </a:lnTo>
                  <a:lnTo>
                    <a:pt x="161163" y="155130"/>
                  </a:lnTo>
                  <a:lnTo>
                    <a:pt x="196151" y="155130"/>
                  </a:lnTo>
                  <a:lnTo>
                    <a:pt x="201726" y="158813"/>
                  </a:lnTo>
                  <a:lnTo>
                    <a:pt x="219163" y="199656"/>
                  </a:lnTo>
                  <a:lnTo>
                    <a:pt x="219163" y="168871"/>
                  </a:lnTo>
                  <a:lnTo>
                    <a:pt x="213309" y="155130"/>
                  </a:lnTo>
                  <a:lnTo>
                    <a:pt x="212750" y="153835"/>
                  </a:lnTo>
                  <a:lnTo>
                    <a:pt x="208292" y="149148"/>
                  </a:lnTo>
                  <a:lnTo>
                    <a:pt x="202780" y="146253"/>
                  </a:lnTo>
                  <a:lnTo>
                    <a:pt x="202780" y="123456"/>
                  </a:lnTo>
                  <a:lnTo>
                    <a:pt x="209689" y="105460"/>
                  </a:lnTo>
                  <a:lnTo>
                    <a:pt x="214198" y="93687"/>
                  </a:lnTo>
                  <a:lnTo>
                    <a:pt x="214744" y="92252"/>
                  </a:lnTo>
                  <a:lnTo>
                    <a:pt x="214896" y="91528"/>
                  </a:lnTo>
                  <a:lnTo>
                    <a:pt x="214896" y="81686"/>
                  </a:lnTo>
                  <a:lnTo>
                    <a:pt x="214896" y="49784"/>
                  </a:lnTo>
                  <a:lnTo>
                    <a:pt x="214896" y="45707"/>
                  </a:lnTo>
                  <a:lnTo>
                    <a:pt x="282295" y="45707"/>
                  </a:lnTo>
                  <a:lnTo>
                    <a:pt x="284937" y="43078"/>
                  </a:lnTo>
                  <a:lnTo>
                    <a:pt x="285013" y="38493"/>
                  </a:lnTo>
                  <a:lnTo>
                    <a:pt x="285013" y="36372"/>
                  </a:lnTo>
                  <a:lnTo>
                    <a:pt x="282295" y="33667"/>
                  </a:lnTo>
                  <a:lnTo>
                    <a:pt x="220687" y="33667"/>
                  </a:lnTo>
                  <a:lnTo>
                    <a:pt x="221627" y="31026"/>
                  </a:lnTo>
                  <a:lnTo>
                    <a:pt x="222135" y="28219"/>
                  </a:lnTo>
                  <a:lnTo>
                    <a:pt x="222135" y="22301"/>
                  </a:lnTo>
                  <a:lnTo>
                    <a:pt x="221627" y="19481"/>
                  </a:lnTo>
                  <a:lnTo>
                    <a:pt x="220687" y="16852"/>
                  </a:lnTo>
                  <a:lnTo>
                    <a:pt x="306692" y="16852"/>
                  </a:lnTo>
                  <a:lnTo>
                    <a:pt x="309372" y="14147"/>
                  </a:lnTo>
                  <a:lnTo>
                    <a:pt x="309372" y="12014"/>
                  </a:lnTo>
                  <a:close/>
                </a:path>
                <a:path w="309879" h="307975">
                  <a:moveTo>
                    <a:pt x="309384" y="38023"/>
                  </a:moveTo>
                  <a:lnTo>
                    <a:pt x="308724" y="36449"/>
                  </a:lnTo>
                  <a:lnTo>
                    <a:pt x="306489" y="34188"/>
                  </a:lnTo>
                  <a:lnTo>
                    <a:pt x="304876" y="33528"/>
                  </a:lnTo>
                  <a:lnTo>
                    <a:pt x="303301" y="33528"/>
                  </a:lnTo>
                  <a:lnTo>
                    <a:pt x="301688" y="33528"/>
                  </a:lnTo>
                  <a:lnTo>
                    <a:pt x="300113" y="34188"/>
                  </a:lnTo>
                  <a:lnTo>
                    <a:pt x="297840" y="36449"/>
                  </a:lnTo>
                  <a:lnTo>
                    <a:pt x="297192" y="38023"/>
                  </a:lnTo>
                  <a:lnTo>
                    <a:pt x="297192" y="41224"/>
                  </a:lnTo>
                  <a:lnTo>
                    <a:pt x="297840" y="42799"/>
                  </a:lnTo>
                  <a:lnTo>
                    <a:pt x="300113" y="45059"/>
                  </a:lnTo>
                  <a:lnTo>
                    <a:pt x="301688" y="45720"/>
                  </a:lnTo>
                  <a:lnTo>
                    <a:pt x="304876" y="45720"/>
                  </a:lnTo>
                  <a:lnTo>
                    <a:pt x="306489" y="45059"/>
                  </a:lnTo>
                  <a:lnTo>
                    <a:pt x="308724" y="42799"/>
                  </a:lnTo>
                  <a:lnTo>
                    <a:pt x="309384" y="41224"/>
                  </a:lnTo>
                  <a:lnTo>
                    <a:pt x="309384" y="38023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0673" y="2026919"/>
              <a:ext cx="153924" cy="115824"/>
            </a:xfrm>
            <a:prstGeom prst="rect">
              <a:avLst/>
            </a:prstGeom>
          </p:spPr>
        </p:pic>
      </p:grpSp>
      <p:sp>
        <p:nvSpPr>
          <p:cNvPr id="57" name="object 57"/>
          <p:cNvSpPr/>
          <p:nvPr/>
        </p:nvSpPr>
        <p:spPr>
          <a:xfrm>
            <a:off x="364236" y="4139184"/>
            <a:ext cx="5596890" cy="0"/>
          </a:xfrm>
          <a:custGeom>
            <a:avLst/>
            <a:gdLst/>
            <a:ahLst/>
            <a:cxnLst/>
            <a:rect l="l" t="t" r="r" b="b"/>
            <a:pathLst>
              <a:path w="5596890">
                <a:moveTo>
                  <a:pt x="0" y="0"/>
                </a:moveTo>
                <a:lnTo>
                  <a:pt x="5596724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2711" y="5974079"/>
            <a:ext cx="5596890" cy="0"/>
          </a:xfrm>
          <a:custGeom>
            <a:avLst/>
            <a:gdLst/>
            <a:ahLst/>
            <a:cxnLst/>
            <a:rect l="l" t="t" r="r" b="b"/>
            <a:pathLst>
              <a:path w="5596890">
                <a:moveTo>
                  <a:pt x="0" y="0"/>
                </a:moveTo>
                <a:lnTo>
                  <a:pt x="5596724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4236" y="2150364"/>
            <a:ext cx="5596890" cy="0"/>
          </a:xfrm>
          <a:custGeom>
            <a:avLst/>
            <a:gdLst/>
            <a:ahLst/>
            <a:cxnLst/>
            <a:rect l="l" t="t" r="r" b="b"/>
            <a:pathLst>
              <a:path w="5596890">
                <a:moveTo>
                  <a:pt x="0" y="0"/>
                </a:moveTo>
                <a:lnTo>
                  <a:pt x="5596724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36937" y="1455510"/>
            <a:ext cx="6079490" cy="119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5445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2.4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Приоритетные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направления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инвестиционного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развития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ahoma"/>
              <a:cs typeface="Tahoma"/>
            </a:endParaRPr>
          </a:p>
          <a:p>
            <a:pPr marL="97790">
              <a:lnSpc>
                <a:spcPct val="100000"/>
              </a:lnSpc>
            </a:pPr>
            <a:r>
              <a:rPr sz="1200" spc="60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ю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щ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сте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-10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75" dirty="0">
                <a:latin typeface="Tahoma"/>
                <a:cs typeface="Tahoma"/>
              </a:rPr>
              <a:t>Р</a:t>
            </a:r>
            <a:r>
              <a:rPr sz="1200" spc="-15" dirty="0">
                <a:latin typeface="Tahoma"/>
                <a:cs typeface="Tahoma"/>
              </a:rPr>
              <a:t>я</a:t>
            </a:r>
            <a:r>
              <a:rPr sz="1200" spc="50" dirty="0">
                <a:latin typeface="Tahoma"/>
                <a:cs typeface="Tahoma"/>
              </a:rPr>
              <a:t>з</a:t>
            </a:r>
            <a:r>
              <a:rPr sz="1200" spc="15" dirty="0">
                <a:latin typeface="Tahoma"/>
                <a:cs typeface="Tahoma"/>
              </a:rPr>
              <a:t>а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ки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же</a:t>
            </a:r>
            <a:r>
              <a:rPr sz="1200" spc="15" dirty="0">
                <a:latin typeface="Tahoma"/>
                <a:cs typeface="Tahoma"/>
              </a:rPr>
              <a:t>н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100" dirty="0">
                <a:latin typeface="Microsoft Sans Serif"/>
                <a:cs typeface="Microsoft Sans Serif"/>
              </a:rPr>
              <a:t>-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звод</a:t>
            </a:r>
            <a:r>
              <a:rPr sz="1200" spc="4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р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35" dirty="0">
                <a:latin typeface="Tahoma"/>
                <a:cs typeface="Tahoma"/>
              </a:rPr>
              <a:t>«Детских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потребительских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товаров»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170676" y="3923851"/>
            <a:ext cx="492125" cy="464820"/>
            <a:chOff x="6170676" y="3923851"/>
            <a:chExt cx="492125" cy="464820"/>
          </a:xfrm>
        </p:grpSpPr>
        <p:sp>
          <p:nvSpPr>
            <p:cNvPr id="62" name="object 62"/>
            <p:cNvSpPr/>
            <p:nvPr/>
          </p:nvSpPr>
          <p:spPr>
            <a:xfrm>
              <a:off x="6226639" y="3952426"/>
              <a:ext cx="407670" cy="407670"/>
            </a:xfrm>
            <a:custGeom>
              <a:avLst/>
              <a:gdLst/>
              <a:ahLst/>
              <a:cxnLst/>
              <a:rect l="l" t="t" r="r" b="b"/>
              <a:pathLst>
                <a:path w="407670" h="407670">
                  <a:moveTo>
                    <a:pt x="0" y="207213"/>
                  </a:moveTo>
                  <a:lnTo>
                    <a:pt x="200012" y="0"/>
                  </a:lnTo>
                  <a:lnTo>
                    <a:pt x="407225" y="200012"/>
                  </a:lnTo>
                  <a:lnTo>
                    <a:pt x="207213" y="407225"/>
                  </a:lnTo>
                  <a:lnTo>
                    <a:pt x="0" y="207213"/>
                  </a:lnTo>
                  <a:close/>
                </a:path>
              </a:pathLst>
            </a:custGeom>
            <a:ln w="571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210300" y="4094987"/>
              <a:ext cx="85725" cy="43180"/>
            </a:xfrm>
            <a:custGeom>
              <a:avLst/>
              <a:gdLst/>
              <a:ahLst/>
              <a:cxnLst/>
              <a:rect l="l" t="t" r="r" b="b"/>
              <a:pathLst>
                <a:path w="85725" h="43179">
                  <a:moveTo>
                    <a:pt x="1068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0680" y="12192"/>
                  </a:lnTo>
                  <a:lnTo>
                    <a:pt x="10680" y="0"/>
                  </a:lnTo>
                  <a:close/>
                </a:path>
                <a:path w="85725" h="43179">
                  <a:moveTo>
                    <a:pt x="22847" y="18288"/>
                  </a:moveTo>
                  <a:lnTo>
                    <a:pt x="10668" y="18288"/>
                  </a:lnTo>
                  <a:lnTo>
                    <a:pt x="10668" y="30480"/>
                  </a:lnTo>
                  <a:lnTo>
                    <a:pt x="22847" y="30480"/>
                  </a:lnTo>
                  <a:lnTo>
                    <a:pt x="22847" y="18288"/>
                  </a:lnTo>
                  <a:close/>
                </a:path>
                <a:path w="85725" h="43179">
                  <a:moveTo>
                    <a:pt x="62471" y="30492"/>
                  </a:moveTo>
                  <a:lnTo>
                    <a:pt x="50292" y="30492"/>
                  </a:lnTo>
                  <a:lnTo>
                    <a:pt x="50292" y="42672"/>
                  </a:lnTo>
                  <a:lnTo>
                    <a:pt x="62471" y="42672"/>
                  </a:lnTo>
                  <a:lnTo>
                    <a:pt x="62471" y="30492"/>
                  </a:lnTo>
                  <a:close/>
                </a:path>
                <a:path w="85725" h="43179">
                  <a:moveTo>
                    <a:pt x="85331" y="18288"/>
                  </a:moveTo>
                  <a:lnTo>
                    <a:pt x="73152" y="18288"/>
                  </a:lnTo>
                  <a:lnTo>
                    <a:pt x="73152" y="30480"/>
                  </a:lnTo>
                  <a:lnTo>
                    <a:pt x="85331" y="30480"/>
                  </a:lnTo>
                  <a:lnTo>
                    <a:pt x="85331" y="18288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4518" y="4216912"/>
              <a:ext cx="67055" cy="7162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170676" y="3938015"/>
              <a:ext cx="350520" cy="375285"/>
            </a:xfrm>
            <a:custGeom>
              <a:avLst/>
              <a:gdLst/>
              <a:ahLst/>
              <a:cxnLst/>
              <a:rect l="l" t="t" r="r" b="b"/>
              <a:pathLst>
                <a:path w="350520" h="375285">
                  <a:moveTo>
                    <a:pt x="350520" y="362800"/>
                  </a:moveTo>
                  <a:lnTo>
                    <a:pt x="0" y="362800"/>
                  </a:lnTo>
                  <a:lnTo>
                    <a:pt x="0" y="374904"/>
                  </a:lnTo>
                  <a:lnTo>
                    <a:pt x="350520" y="374904"/>
                  </a:lnTo>
                  <a:lnTo>
                    <a:pt x="350520" y="362800"/>
                  </a:lnTo>
                  <a:close/>
                </a:path>
                <a:path w="350520" h="375285">
                  <a:moveTo>
                    <a:pt x="113080" y="253961"/>
                  </a:moveTo>
                  <a:lnTo>
                    <a:pt x="11315" y="253961"/>
                  </a:lnTo>
                  <a:lnTo>
                    <a:pt x="11315" y="362800"/>
                  </a:lnTo>
                  <a:lnTo>
                    <a:pt x="22593" y="362800"/>
                  </a:lnTo>
                  <a:lnTo>
                    <a:pt x="22593" y="314413"/>
                  </a:lnTo>
                  <a:lnTo>
                    <a:pt x="79159" y="314413"/>
                  </a:lnTo>
                  <a:lnTo>
                    <a:pt x="79159" y="302348"/>
                  </a:lnTo>
                  <a:lnTo>
                    <a:pt x="22593" y="302348"/>
                  </a:lnTo>
                  <a:lnTo>
                    <a:pt x="22593" y="266064"/>
                  </a:lnTo>
                  <a:lnTo>
                    <a:pt x="113080" y="266064"/>
                  </a:lnTo>
                  <a:lnTo>
                    <a:pt x="113080" y="253961"/>
                  </a:lnTo>
                  <a:close/>
                </a:path>
                <a:path w="350520" h="375285">
                  <a:moveTo>
                    <a:pt x="113080" y="266064"/>
                  </a:moveTo>
                  <a:lnTo>
                    <a:pt x="101765" y="266064"/>
                  </a:lnTo>
                  <a:lnTo>
                    <a:pt x="101765" y="302348"/>
                  </a:lnTo>
                  <a:lnTo>
                    <a:pt x="90436" y="302348"/>
                  </a:lnTo>
                  <a:lnTo>
                    <a:pt x="90436" y="314413"/>
                  </a:lnTo>
                  <a:lnTo>
                    <a:pt x="101765" y="314413"/>
                  </a:lnTo>
                  <a:lnTo>
                    <a:pt x="101765" y="362800"/>
                  </a:lnTo>
                  <a:lnTo>
                    <a:pt x="113080" y="362800"/>
                  </a:lnTo>
                  <a:lnTo>
                    <a:pt x="113080" y="266064"/>
                  </a:lnTo>
                  <a:close/>
                </a:path>
                <a:path w="350520" h="375285">
                  <a:moveTo>
                    <a:pt x="339204" y="253961"/>
                  </a:moveTo>
                  <a:lnTo>
                    <a:pt x="214845" y="253961"/>
                  </a:lnTo>
                  <a:lnTo>
                    <a:pt x="214845" y="362800"/>
                  </a:lnTo>
                  <a:lnTo>
                    <a:pt x="226123" y="362800"/>
                  </a:lnTo>
                  <a:lnTo>
                    <a:pt x="226123" y="266064"/>
                  </a:lnTo>
                  <a:lnTo>
                    <a:pt x="339204" y="266064"/>
                  </a:lnTo>
                  <a:lnTo>
                    <a:pt x="339204" y="253961"/>
                  </a:lnTo>
                  <a:close/>
                </a:path>
                <a:path w="350520" h="375285">
                  <a:moveTo>
                    <a:pt x="339204" y="266064"/>
                  </a:moveTo>
                  <a:lnTo>
                    <a:pt x="327888" y="266064"/>
                  </a:lnTo>
                  <a:lnTo>
                    <a:pt x="327888" y="362800"/>
                  </a:lnTo>
                  <a:lnTo>
                    <a:pt x="339204" y="362800"/>
                  </a:lnTo>
                  <a:lnTo>
                    <a:pt x="339204" y="266064"/>
                  </a:lnTo>
                  <a:close/>
                </a:path>
                <a:path w="350520" h="375285">
                  <a:moveTo>
                    <a:pt x="33921" y="241846"/>
                  </a:moveTo>
                  <a:lnTo>
                    <a:pt x="22593" y="241846"/>
                  </a:lnTo>
                  <a:lnTo>
                    <a:pt x="22593" y="253961"/>
                  </a:lnTo>
                  <a:lnTo>
                    <a:pt x="101765" y="253961"/>
                  </a:lnTo>
                  <a:lnTo>
                    <a:pt x="33921" y="253949"/>
                  </a:lnTo>
                  <a:lnTo>
                    <a:pt x="33921" y="241846"/>
                  </a:lnTo>
                  <a:close/>
                </a:path>
                <a:path w="350520" h="375285">
                  <a:moveTo>
                    <a:pt x="327875" y="217678"/>
                  </a:moveTo>
                  <a:lnTo>
                    <a:pt x="226123" y="217678"/>
                  </a:lnTo>
                  <a:lnTo>
                    <a:pt x="226123" y="253961"/>
                  </a:lnTo>
                  <a:lnTo>
                    <a:pt x="327875" y="253961"/>
                  </a:lnTo>
                  <a:lnTo>
                    <a:pt x="237439" y="253949"/>
                  </a:lnTo>
                  <a:lnTo>
                    <a:pt x="237439" y="229781"/>
                  </a:lnTo>
                  <a:lnTo>
                    <a:pt x="327875" y="229781"/>
                  </a:lnTo>
                  <a:lnTo>
                    <a:pt x="327875" y="217678"/>
                  </a:lnTo>
                  <a:close/>
                </a:path>
                <a:path w="350520" h="375285">
                  <a:moveTo>
                    <a:pt x="101765" y="241846"/>
                  </a:moveTo>
                  <a:lnTo>
                    <a:pt x="90436" y="241846"/>
                  </a:lnTo>
                  <a:lnTo>
                    <a:pt x="90436" y="253949"/>
                  </a:lnTo>
                  <a:lnTo>
                    <a:pt x="101765" y="253949"/>
                  </a:lnTo>
                  <a:lnTo>
                    <a:pt x="101765" y="241846"/>
                  </a:lnTo>
                  <a:close/>
                </a:path>
                <a:path w="350520" h="375285">
                  <a:moveTo>
                    <a:pt x="327875" y="229781"/>
                  </a:moveTo>
                  <a:lnTo>
                    <a:pt x="316598" y="229781"/>
                  </a:lnTo>
                  <a:lnTo>
                    <a:pt x="316598" y="253949"/>
                  </a:lnTo>
                  <a:lnTo>
                    <a:pt x="327875" y="253949"/>
                  </a:lnTo>
                  <a:lnTo>
                    <a:pt x="327875" y="229781"/>
                  </a:lnTo>
                  <a:close/>
                </a:path>
                <a:path w="350520" h="375285">
                  <a:moveTo>
                    <a:pt x="113080" y="229781"/>
                  </a:moveTo>
                  <a:lnTo>
                    <a:pt x="11315" y="229781"/>
                  </a:lnTo>
                  <a:lnTo>
                    <a:pt x="11315" y="241846"/>
                  </a:lnTo>
                  <a:lnTo>
                    <a:pt x="113080" y="241846"/>
                  </a:lnTo>
                  <a:lnTo>
                    <a:pt x="113080" y="229781"/>
                  </a:lnTo>
                  <a:close/>
                </a:path>
                <a:path w="350520" h="375285">
                  <a:moveTo>
                    <a:pt x="73482" y="205574"/>
                  </a:moveTo>
                  <a:lnTo>
                    <a:pt x="22593" y="205574"/>
                  </a:lnTo>
                  <a:lnTo>
                    <a:pt x="22593" y="229781"/>
                  </a:lnTo>
                  <a:lnTo>
                    <a:pt x="33921" y="229781"/>
                  </a:lnTo>
                  <a:lnTo>
                    <a:pt x="33921" y="217678"/>
                  </a:lnTo>
                  <a:lnTo>
                    <a:pt x="95657" y="217678"/>
                  </a:lnTo>
                  <a:lnTo>
                    <a:pt x="91478" y="212510"/>
                  </a:lnTo>
                  <a:lnTo>
                    <a:pt x="83204" y="207419"/>
                  </a:lnTo>
                  <a:lnTo>
                    <a:pt x="73482" y="205574"/>
                  </a:lnTo>
                  <a:close/>
                </a:path>
                <a:path w="350520" h="375285">
                  <a:moveTo>
                    <a:pt x="95657" y="217678"/>
                  </a:moveTo>
                  <a:lnTo>
                    <a:pt x="80860" y="217678"/>
                  </a:lnTo>
                  <a:lnTo>
                    <a:pt x="87083" y="222758"/>
                  </a:lnTo>
                  <a:lnTo>
                    <a:pt x="89420" y="229781"/>
                  </a:lnTo>
                  <a:lnTo>
                    <a:pt x="101206" y="229781"/>
                  </a:lnTo>
                  <a:lnTo>
                    <a:pt x="97685" y="220185"/>
                  </a:lnTo>
                  <a:lnTo>
                    <a:pt x="95657" y="217678"/>
                  </a:lnTo>
                  <a:close/>
                </a:path>
                <a:path w="350520" h="375285">
                  <a:moveTo>
                    <a:pt x="220295" y="83629"/>
                  </a:moveTo>
                  <a:lnTo>
                    <a:pt x="200634" y="83629"/>
                  </a:lnTo>
                  <a:lnTo>
                    <a:pt x="202336" y="84035"/>
                  </a:lnTo>
                  <a:lnTo>
                    <a:pt x="204076" y="84302"/>
                  </a:lnTo>
                  <a:lnTo>
                    <a:pt x="205854" y="84480"/>
                  </a:lnTo>
                  <a:lnTo>
                    <a:pt x="237655" y="122720"/>
                  </a:lnTo>
                  <a:lnTo>
                    <a:pt x="237601" y="123304"/>
                  </a:lnTo>
                  <a:lnTo>
                    <a:pt x="237503" y="135140"/>
                  </a:lnTo>
                  <a:lnTo>
                    <a:pt x="239522" y="142303"/>
                  </a:lnTo>
                  <a:lnTo>
                    <a:pt x="243077" y="148653"/>
                  </a:lnTo>
                  <a:lnTo>
                    <a:pt x="243077" y="217678"/>
                  </a:lnTo>
                  <a:lnTo>
                    <a:pt x="254393" y="217678"/>
                  </a:lnTo>
                  <a:lnTo>
                    <a:pt x="254393" y="161671"/>
                  </a:lnTo>
                  <a:lnTo>
                    <a:pt x="310921" y="161671"/>
                  </a:lnTo>
                  <a:lnTo>
                    <a:pt x="310921" y="157225"/>
                  </a:lnTo>
                  <a:lnTo>
                    <a:pt x="276999" y="157225"/>
                  </a:lnTo>
                  <a:lnTo>
                    <a:pt x="266023" y="154845"/>
                  </a:lnTo>
                  <a:lnTo>
                    <a:pt x="257043" y="148358"/>
                  </a:lnTo>
                  <a:lnTo>
                    <a:pt x="250980" y="138741"/>
                  </a:lnTo>
                  <a:lnTo>
                    <a:pt x="248869" y="127581"/>
                  </a:lnTo>
                  <a:lnTo>
                    <a:pt x="248858" y="126428"/>
                  </a:lnTo>
                  <a:lnTo>
                    <a:pt x="250980" y="115209"/>
                  </a:lnTo>
                  <a:lnTo>
                    <a:pt x="254966" y="108889"/>
                  </a:lnTo>
                  <a:lnTo>
                    <a:pt x="241300" y="108889"/>
                  </a:lnTo>
                  <a:lnTo>
                    <a:pt x="220295" y="83629"/>
                  </a:lnTo>
                  <a:close/>
                </a:path>
                <a:path w="350520" h="375285">
                  <a:moveTo>
                    <a:pt x="310921" y="161671"/>
                  </a:moveTo>
                  <a:lnTo>
                    <a:pt x="299643" y="161671"/>
                  </a:lnTo>
                  <a:lnTo>
                    <a:pt x="299643" y="217678"/>
                  </a:lnTo>
                  <a:lnTo>
                    <a:pt x="310921" y="217678"/>
                  </a:lnTo>
                  <a:lnTo>
                    <a:pt x="310921" y="161671"/>
                  </a:lnTo>
                  <a:close/>
                </a:path>
                <a:path w="350520" h="375285">
                  <a:moveTo>
                    <a:pt x="299643" y="161671"/>
                  </a:moveTo>
                  <a:lnTo>
                    <a:pt x="254393" y="161671"/>
                  </a:lnTo>
                  <a:lnTo>
                    <a:pt x="260807" y="166471"/>
                  </a:lnTo>
                  <a:lnTo>
                    <a:pt x="268604" y="169291"/>
                  </a:lnTo>
                  <a:lnTo>
                    <a:pt x="285432" y="169291"/>
                  </a:lnTo>
                  <a:lnTo>
                    <a:pt x="293192" y="166471"/>
                  </a:lnTo>
                  <a:lnTo>
                    <a:pt x="299643" y="161671"/>
                  </a:lnTo>
                  <a:close/>
                </a:path>
                <a:path w="350520" h="375285">
                  <a:moveTo>
                    <a:pt x="209156" y="0"/>
                  </a:moveTo>
                  <a:lnTo>
                    <a:pt x="199120" y="1385"/>
                  </a:lnTo>
                  <a:lnTo>
                    <a:pt x="190033" y="5305"/>
                  </a:lnTo>
                  <a:lnTo>
                    <a:pt x="182217" y="11401"/>
                  </a:lnTo>
                  <a:lnTo>
                    <a:pt x="175996" y="19316"/>
                  </a:lnTo>
                  <a:lnTo>
                    <a:pt x="125937" y="70177"/>
                  </a:lnTo>
                  <a:lnTo>
                    <a:pt x="104305" y="92189"/>
                  </a:lnTo>
                  <a:lnTo>
                    <a:pt x="100990" y="100215"/>
                  </a:lnTo>
                  <a:lnTo>
                    <a:pt x="100825" y="115227"/>
                  </a:lnTo>
                  <a:lnTo>
                    <a:pt x="102476" y="121221"/>
                  </a:lnTo>
                  <a:lnTo>
                    <a:pt x="105575" y="126428"/>
                  </a:lnTo>
                  <a:lnTo>
                    <a:pt x="75133" y="158991"/>
                  </a:lnTo>
                  <a:lnTo>
                    <a:pt x="83146" y="167525"/>
                  </a:lnTo>
                  <a:lnTo>
                    <a:pt x="113423" y="135140"/>
                  </a:lnTo>
                  <a:lnTo>
                    <a:pt x="148478" y="135140"/>
                  </a:lnTo>
                  <a:lnTo>
                    <a:pt x="154588" y="129106"/>
                  </a:lnTo>
                  <a:lnTo>
                    <a:pt x="130322" y="129106"/>
                  </a:lnTo>
                  <a:lnTo>
                    <a:pt x="123558" y="127581"/>
                  </a:lnTo>
                  <a:lnTo>
                    <a:pt x="117614" y="123304"/>
                  </a:lnTo>
                  <a:lnTo>
                    <a:pt x="114058" y="119494"/>
                  </a:lnTo>
                  <a:lnTo>
                    <a:pt x="112153" y="114414"/>
                  </a:lnTo>
                  <a:lnTo>
                    <a:pt x="112280" y="103670"/>
                  </a:lnTo>
                  <a:lnTo>
                    <a:pt x="114312" y="98679"/>
                  </a:lnTo>
                  <a:lnTo>
                    <a:pt x="169595" y="42494"/>
                  </a:lnTo>
                  <a:lnTo>
                    <a:pt x="180957" y="42494"/>
                  </a:lnTo>
                  <a:lnTo>
                    <a:pt x="180924" y="42316"/>
                  </a:lnTo>
                  <a:lnTo>
                    <a:pt x="183147" y="30571"/>
                  </a:lnTo>
                  <a:lnTo>
                    <a:pt x="189206" y="20966"/>
                  </a:lnTo>
                  <a:lnTo>
                    <a:pt x="198181" y="14482"/>
                  </a:lnTo>
                  <a:lnTo>
                    <a:pt x="209156" y="12103"/>
                  </a:lnTo>
                  <a:lnTo>
                    <a:pt x="236189" y="12103"/>
                  </a:lnTo>
                  <a:lnTo>
                    <a:pt x="232992" y="8551"/>
                  </a:lnTo>
                  <a:lnTo>
                    <a:pt x="221943" y="2263"/>
                  </a:lnTo>
                  <a:lnTo>
                    <a:pt x="209156" y="0"/>
                  </a:lnTo>
                  <a:close/>
                </a:path>
                <a:path w="350520" h="375285">
                  <a:moveTo>
                    <a:pt x="304369" y="96735"/>
                  </a:moveTo>
                  <a:lnTo>
                    <a:pt x="276999" y="96735"/>
                  </a:lnTo>
                  <a:lnTo>
                    <a:pt x="287998" y="99113"/>
                  </a:lnTo>
                  <a:lnTo>
                    <a:pt x="296989" y="105597"/>
                  </a:lnTo>
                  <a:lnTo>
                    <a:pt x="303059" y="115227"/>
                  </a:lnTo>
                  <a:lnTo>
                    <a:pt x="305179" y="126428"/>
                  </a:lnTo>
                  <a:lnTo>
                    <a:pt x="305167" y="127581"/>
                  </a:lnTo>
                  <a:lnTo>
                    <a:pt x="303056" y="138741"/>
                  </a:lnTo>
                  <a:lnTo>
                    <a:pt x="296989" y="148358"/>
                  </a:lnTo>
                  <a:lnTo>
                    <a:pt x="287998" y="154845"/>
                  </a:lnTo>
                  <a:lnTo>
                    <a:pt x="276999" y="157225"/>
                  </a:lnTo>
                  <a:lnTo>
                    <a:pt x="310921" y="157225"/>
                  </a:lnTo>
                  <a:lnTo>
                    <a:pt x="310921" y="148653"/>
                  </a:lnTo>
                  <a:lnTo>
                    <a:pt x="314477" y="142303"/>
                  </a:lnTo>
                  <a:lnTo>
                    <a:pt x="316532" y="135140"/>
                  </a:lnTo>
                  <a:lnTo>
                    <a:pt x="316421" y="125526"/>
                  </a:lnTo>
                  <a:lnTo>
                    <a:pt x="315272" y="116117"/>
                  </a:lnTo>
                  <a:lnTo>
                    <a:pt x="311526" y="106306"/>
                  </a:lnTo>
                  <a:lnTo>
                    <a:pt x="305705" y="97908"/>
                  </a:lnTo>
                  <a:lnTo>
                    <a:pt x="304369" y="96735"/>
                  </a:lnTo>
                  <a:close/>
                </a:path>
                <a:path w="350520" h="375285">
                  <a:moveTo>
                    <a:pt x="148478" y="135140"/>
                  </a:moveTo>
                  <a:lnTo>
                    <a:pt x="113423" y="135140"/>
                  </a:lnTo>
                  <a:lnTo>
                    <a:pt x="118592" y="139128"/>
                  </a:lnTo>
                  <a:lnTo>
                    <a:pt x="124612" y="141224"/>
                  </a:lnTo>
                  <a:lnTo>
                    <a:pt x="137922" y="141224"/>
                  </a:lnTo>
                  <a:lnTo>
                    <a:pt x="145173" y="138404"/>
                  </a:lnTo>
                  <a:lnTo>
                    <a:pt x="148478" y="135140"/>
                  </a:lnTo>
                  <a:close/>
                </a:path>
                <a:path w="350520" h="375285">
                  <a:moveTo>
                    <a:pt x="180957" y="42494"/>
                  </a:moveTo>
                  <a:lnTo>
                    <a:pt x="169595" y="42494"/>
                  </a:lnTo>
                  <a:lnTo>
                    <a:pt x="171040" y="53591"/>
                  </a:lnTo>
                  <a:lnTo>
                    <a:pt x="174999" y="63576"/>
                  </a:lnTo>
                  <a:lnTo>
                    <a:pt x="181111" y="72065"/>
                  </a:lnTo>
                  <a:lnTo>
                    <a:pt x="189014" y="78676"/>
                  </a:lnTo>
                  <a:lnTo>
                    <a:pt x="143230" y="123850"/>
                  </a:lnTo>
                  <a:lnTo>
                    <a:pt x="137136" y="127867"/>
                  </a:lnTo>
                  <a:lnTo>
                    <a:pt x="130322" y="129106"/>
                  </a:lnTo>
                  <a:lnTo>
                    <a:pt x="154588" y="129106"/>
                  </a:lnTo>
                  <a:lnTo>
                    <a:pt x="200634" y="83629"/>
                  </a:lnTo>
                  <a:lnTo>
                    <a:pt x="220295" y="83629"/>
                  </a:lnTo>
                  <a:lnTo>
                    <a:pt x="219798" y="83032"/>
                  </a:lnTo>
                  <a:lnTo>
                    <a:pt x="229989" y="78257"/>
                  </a:lnTo>
                  <a:lnTo>
                    <a:pt x="236388" y="72555"/>
                  </a:lnTo>
                  <a:lnTo>
                    <a:pt x="209118" y="72555"/>
                  </a:lnTo>
                  <a:lnTo>
                    <a:pt x="198149" y="70160"/>
                  </a:lnTo>
                  <a:lnTo>
                    <a:pt x="189206" y="63693"/>
                  </a:lnTo>
                  <a:lnTo>
                    <a:pt x="183145" y="54081"/>
                  </a:lnTo>
                  <a:lnTo>
                    <a:pt x="180957" y="42494"/>
                  </a:lnTo>
                  <a:close/>
                </a:path>
                <a:path w="350520" h="375285">
                  <a:moveTo>
                    <a:pt x="263264" y="49568"/>
                  </a:moveTo>
                  <a:lnTo>
                    <a:pt x="248119" y="49568"/>
                  </a:lnTo>
                  <a:lnTo>
                    <a:pt x="277469" y="84670"/>
                  </a:lnTo>
                  <a:lnTo>
                    <a:pt x="276999" y="84670"/>
                  </a:lnTo>
                  <a:lnTo>
                    <a:pt x="265661" y="86445"/>
                  </a:lnTo>
                  <a:lnTo>
                    <a:pt x="255620" y="91422"/>
                  </a:lnTo>
                  <a:lnTo>
                    <a:pt x="247322" y="99113"/>
                  </a:lnTo>
                  <a:lnTo>
                    <a:pt x="241300" y="108889"/>
                  </a:lnTo>
                  <a:lnTo>
                    <a:pt x="254966" y="108889"/>
                  </a:lnTo>
                  <a:lnTo>
                    <a:pt x="257043" y="105597"/>
                  </a:lnTo>
                  <a:lnTo>
                    <a:pt x="266023" y="99113"/>
                  </a:lnTo>
                  <a:lnTo>
                    <a:pt x="276999" y="96735"/>
                  </a:lnTo>
                  <a:lnTo>
                    <a:pt x="304369" y="96735"/>
                  </a:lnTo>
                  <a:lnTo>
                    <a:pt x="298157" y="91287"/>
                  </a:lnTo>
                  <a:lnTo>
                    <a:pt x="263264" y="49568"/>
                  </a:lnTo>
                  <a:close/>
                </a:path>
                <a:path w="350520" h="375285">
                  <a:moveTo>
                    <a:pt x="236189" y="12103"/>
                  </a:moveTo>
                  <a:lnTo>
                    <a:pt x="209156" y="12103"/>
                  </a:lnTo>
                  <a:lnTo>
                    <a:pt x="220160" y="14482"/>
                  </a:lnTo>
                  <a:lnTo>
                    <a:pt x="229150" y="20966"/>
                  </a:lnTo>
                  <a:lnTo>
                    <a:pt x="235214" y="30571"/>
                  </a:lnTo>
                  <a:lnTo>
                    <a:pt x="237439" y="42316"/>
                  </a:lnTo>
                  <a:lnTo>
                    <a:pt x="235215" y="54081"/>
                  </a:lnTo>
                  <a:lnTo>
                    <a:pt x="229157" y="63693"/>
                  </a:lnTo>
                  <a:lnTo>
                    <a:pt x="220181" y="70177"/>
                  </a:lnTo>
                  <a:lnTo>
                    <a:pt x="209207" y="72555"/>
                  </a:lnTo>
                  <a:lnTo>
                    <a:pt x="236388" y="72555"/>
                  </a:lnTo>
                  <a:lnTo>
                    <a:pt x="238426" y="70739"/>
                  </a:lnTo>
                  <a:lnTo>
                    <a:pt x="244630" y="61001"/>
                  </a:lnTo>
                  <a:lnTo>
                    <a:pt x="248119" y="49568"/>
                  </a:lnTo>
                  <a:lnTo>
                    <a:pt x="263264" y="49568"/>
                  </a:lnTo>
                  <a:lnTo>
                    <a:pt x="247065" y="30200"/>
                  </a:lnTo>
                  <a:lnTo>
                    <a:pt x="241601" y="18114"/>
                  </a:lnTo>
                  <a:lnTo>
                    <a:pt x="236189" y="12103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6112762" y="5766642"/>
            <a:ext cx="549910" cy="464820"/>
            <a:chOff x="6112762" y="5766642"/>
            <a:chExt cx="549910" cy="464820"/>
          </a:xfrm>
        </p:grpSpPr>
        <p:sp>
          <p:nvSpPr>
            <p:cNvPr id="67" name="object 67"/>
            <p:cNvSpPr/>
            <p:nvPr/>
          </p:nvSpPr>
          <p:spPr>
            <a:xfrm>
              <a:off x="6226639" y="5795217"/>
              <a:ext cx="407670" cy="407670"/>
            </a:xfrm>
            <a:custGeom>
              <a:avLst/>
              <a:gdLst/>
              <a:ahLst/>
              <a:cxnLst/>
              <a:rect l="l" t="t" r="r" b="b"/>
              <a:pathLst>
                <a:path w="407670" h="407670">
                  <a:moveTo>
                    <a:pt x="0" y="207213"/>
                  </a:moveTo>
                  <a:lnTo>
                    <a:pt x="200012" y="0"/>
                  </a:lnTo>
                  <a:lnTo>
                    <a:pt x="407225" y="200012"/>
                  </a:lnTo>
                  <a:lnTo>
                    <a:pt x="207213" y="407225"/>
                  </a:lnTo>
                  <a:lnTo>
                    <a:pt x="0" y="207213"/>
                  </a:lnTo>
                  <a:close/>
                </a:path>
              </a:pathLst>
            </a:custGeom>
            <a:ln w="571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3345" y="5843019"/>
              <a:ext cx="216408" cy="21488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112751" y="5823203"/>
              <a:ext cx="417830" cy="299085"/>
            </a:xfrm>
            <a:custGeom>
              <a:avLst/>
              <a:gdLst/>
              <a:ahLst/>
              <a:cxnLst/>
              <a:rect l="l" t="t" r="r" b="b"/>
              <a:pathLst>
                <a:path w="417829" h="299085">
                  <a:moveTo>
                    <a:pt x="97548" y="205524"/>
                  </a:moveTo>
                  <a:lnTo>
                    <a:pt x="95542" y="202819"/>
                  </a:lnTo>
                  <a:lnTo>
                    <a:pt x="93484" y="200113"/>
                  </a:lnTo>
                  <a:lnTo>
                    <a:pt x="89789" y="199644"/>
                  </a:lnTo>
                  <a:lnTo>
                    <a:pt x="87287" y="201828"/>
                  </a:lnTo>
                  <a:lnTo>
                    <a:pt x="65913" y="219671"/>
                  </a:lnTo>
                  <a:lnTo>
                    <a:pt x="65544" y="223570"/>
                  </a:lnTo>
                  <a:lnTo>
                    <a:pt x="68668" y="227812"/>
                  </a:lnTo>
                  <a:lnTo>
                    <a:pt x="70408" y="228600"/>
                  </a:lnTo>
                  <a:lnTo>
                    <a:pt x="73418" y="228600"/>
                  </a:lnTo>
                  <a:lnTo>
                    <a:pt x="74663" y="228206"/>
                  </a:lnTo>
                  <a:lnTo>
                    <a:pt x="97104" y="209435"/>
                  </a:lnTo>
                  <a:lnTo>
                    <a:pt x="97548" y="205524"/>
                  </a:lnTo>
                  <a:close/>
                </a:path>
                <a:path w="417829" h="299085">
                  <a:moveTo>
                    <a:pt x="356628" y="220853"/>
                  </a:moveTo>
                  <a:lnTo>
                    <a:pt x="355511" y="217068"/>
                  </a:lnTo>
                  <a:lnTo>
                    <a:pt x="352488" y="215417"/>
                  </a:lnTo>
                  <a:lnTo>
                    <a:pt x="324040" y="199644"/>
                  </a:lnTo>
                  <a:lnTo>
                    <a:pt x="320294" y="200774"/>
                  </a:lnTo>
                  <a:lnTo>
                    <a:pt x="317004" y="206806"/>
                  </a:lnTo>
                  <a:lnTo>
                    <a:pt x="318058" y="210578"/>
                  </a:lnTo>
                  <a:lnTo>
                    <a:pt x="346570" y="226352"/>
                  </a:lnTo>
                  <a:lnTo>
                    <a:pt x="347497" y="226809"/>
                  </a:lnTo>
                  <a:lnTo>
                    <a:pt x="348551" y="227076"/>
                  </a:lnTo>
                  <a:lnTo>
                    <a:pt x="351701" y="227076"/>
                  </a:lnTo>
                  <a:lnTo>
                    <a:pt x="353872" y="225882"/>
                  </a:lnTo>
                  <a:lnTo>
                    <a:pt x="356628" y="220853"/>
                  </a:lnTo>
                  <a:close/>
                </a:path>
                <a:path w="417829" h="299085">
                  <a:moveTo>
                    <a:pt x="417576" y="207137"/>
                  </a:moveTo>
                  <a:lnTo>
                    <a:pt x="411276" y="173685"/>
                  </a:lnTo>
                  <a:lnTo>
                    <a:pt x="405307" y="164084"/>
                  </a:lnTo>
                  <a:lnTo>
                    <a:pt x="405307" y="207137"/>
                  </a:lnTo>
                  <a:lnTo>
                    <a:pt x="399046" y="238023"/>
                  </a:lnTo>
                  <a:lnTo>
                    <a:pt x="381952" y="263245"/>
                  </a:lnTo>
                  <a:lnTo>
                    <a:pt x="356616" y="280250"/>
                  </a:lnTo>
                  <a:lnTo>
                    <a:pt x="325640" y="286486"/>
                  </a:lnTo>
                  <a:lnTo>
                    <a:pt x="304063" y="283540"/>
                  </a:lnTo>
                  <a:lnTo>
                    <a:pt x="284480" y="275107"/>
                  </a:lnTo>
                  <a:lnTo>
                    <a:pt x="267881" y="261848"/>
                  </a:lnTo>
                  <a:lnTo>
                    <a:pt x="258114" y="248335"/>
                  </a:lnTo>
                  <a:lnTo>
                    <a:pt x="255244" y="244373"/>
                  </a:lnTo>
                  <a:lnTo>
                    <a:pt x="258051" y="243268"/>
                  </a:lnTo>
                  <a:lnTo>
                    <a:pt x="260858" y="242100"/>
                  </a:lnTo>
                  <a:lnTo>
                    <a:pt x="263245" y="240931"/>
                  </a:lnTo>
                  <a:lnTo>
                    <a:pt x="263525" y="240792"/>
                  </a:lnTo>
                  <a:lnTo>
                    <a:pt x="274764" y="256032"/>
                  </a:lnTo>
                  <a:lnTo>
                    <a:pt x="289420" y="267627"/>
                  </a:lnTo>
                  <a:lnTo>
                    <a:pt x="306666" y="275005"/>
                  </a:lnTo>
                  <a:lnTo>
                    <a:pt x="325640" y="277583"/>
                  </a:lnTo>
                  <a:lnTo>
                    <a:pt x="353123" y="272046"/>
                  </a:lnTo>
                  <a:lnTo>
                    <a:pt x="363042" y="265366"/>
                  </a:lnTo>
                  <a:lnTo>
                    <a:pt x="375589" y="256933"/>
                  </a:lnTo>
                  <a:lnTo>
                    <a:pt x="390740" y="234543"/>
                  </a:lnTo>
                  <a:lnTo>
                    <a:pt x="396303" y="207137"/>
                  </a:lnTo>
                  <a:lnTo>
                    <a:pt x="391655" y="181914"/>
                  </a:lnTo>
                  <a:lnTo>
                    <a:pt x="384111" y="169456"/>
                  </a:lnTo>
                  <a:lnTo>
                    <a:pt x="384111" y="207137"/>
                  </a:lnTo>
                  <a:lnTo>
                    <a:pt x="379514" y="229781"/>
                  </a:lnTo>
                  <a:lnTo>
                    <a:pt x="366966" y="248297"/>
                  </a:lnTo>
                  <a:lnTo>
                    <a:pt x="348373" y="260781"/>
                  </a:lnTo>
                  <a:lnTo>
                    <a:pt x="325640" y="265366"/>
                  </a:lnTo>
                  <a:lnTo>
                    <a:pt x="309981" y="263245"/>
                  </a:lnTo>
                  <a:lnTo>
                    <a:pt x="295757" y="257162"/>
                  </a:lnTo>
                  <a:lnTo>
                    <a:pt x="283641" y="247599"/>
                  </a:lnTo>
                  <a:lnTo>
                    <a:pt x="278625" y="240792"/>
                  </a:lnTo>
                  <a:lnTo>
                    <a:pt x="274358" y="235013"/>
                  </a:lnTo>
                  <a:lnTo>
                    <a:pt x="305358" y="208826"/>
                  </a:lnTo>
                  <a:lnTo>
                    <a:pt x="307568" y="206286"/>
                  </a:lnTo>
                  <a:lnTo>
                    <a:pt x="307251" y="202387"/>
                  </a:lnTo>
                  <a:lnTo>
                    <a:pt x="302094" y="198031"/>
                  </a:lnTo>
                  <a:lnTo>
                    <a:pt x="298246" y="198297"/>
                  </a:lnTo>
                  <a:lnTo>
                    <a:pt x="296024" y="200888"/>
                  </a:lnTo>
                  <a:lnTo>
                    <a:pt x="277901" y="217868"/>
                  </a:lnTo>
                  <a:lnTo>
                    <a:pt x="256819" y="230441"/>
                  </a:lnTo>
                  <a:lnTo>
                    <a:pt x="233527" y="238252"/>
                  </a:lnTo>
                  <a:lnTo>
                    <a:pt x="208788" y="240931"/>
                  </a:lnTo>
                  <a:lnTo>
                    <a:pt x="207492" y="240792"/>
                  </a:lnTo>
                  <a:lnTo>
                    <a:pt x="184226" y="238290"/>
                  </a:lnTo>
                  <a:lnTo>
                    <a:pt x="162331" y="231013"/>
                  </a:lnTo>
                  <a:lnTo>
                    <a:pt x="162331" y="244373"/>
                  </a:lnTo>
                  <a:lnTo>
                    <a:pt x="149707" y="261848"/>
                  </a:lnTo>
                  <a:lnTo>
                    <a:pt x="133108" y="275107"/>
                  </a:lnTo>
                  <a:lnTo>
                    <a:pt x="113525" y="283540"/>
                  </a:lnTo>
                  <a:lnTo>
                    <a:pt x="91935" y="286486"/>
                  </a:lnTo>
                  <a:lnTo>
                    <a:pt x="60960" y="280250"/>
                  </a:lnTo>
                  <a:lnTo>
                    <a:pt x="35636" y="263245"/>
                  </a:lnTo>
                  <a:lnTo>
                    <a:pt x="18542" y="238023"/>
                  </a:lnTo>
                  <a:lnTo>
                    <a:pt x="12268" y="207137"/>
                  </a:lnTo>
                  <a:lnTo>
                    <a:pt x="17576" y="178549"/>
                  </a:lnTo>
                  <a:lnTo>
                    <a:pt x="32207" y="154546"/>
                  </a:lnTo>
                  <a:lnTo>
                    <a:pt x="54241" y="137172"/>
                  </a:lnTo>
                  <a:lnTo>
                    <a:pt x="81749" y="128422"/>
                  </a:lnTo>
                  <a:lnTo>
                    <a:pt x="81826" y="131419"/>
                  </a:lnTo>
                  <a:lnTo>
                    <a:pt x="81953" y="134404"/>
                  </a:lnTo>
                  <a:lnTo>
                    <a:pt x="82207" y="137401"/>
                  </a:lnTo>
                  <a:lnTo>
                    <a:pt x="58077" y="145300"/>
                  </a:lnTo>
                  <a:lnTo>
                    <a:pt x="38747" y="160718"/>
                  </a:lnTo>
                  <a:lnTo>
                    <a:pt x="25920" y="181914"/>
                  </a:lnTo>
                  <a:lnTo>
                    <a:pt x="21272" y="207137"/>
                  </a:lnTo>
                  <a:lnTo>
                    <a:pt x="26835" y="234543"/>
                  </a:lnTo>
                  <a:lnTo>
                    <a:pt x="41998" y="256933"/>
                  </a:lnTo>
                  <a:lnTo>
                    <a:pt x="64465" y="272046"/>
                  </a:lnTo>
                  <a:lnTo>
                    <a:pt x="91935" y="277583"/>
                  </a:lnTo>
                  <a:lnTo>
                    <a:pt x="110921" y="275005"/>
                  </a:lnTo>
                  <a:lnTo>
                    <a:pt x="128155" y="267627"/>
                  </a:lnTo>
                  <a:lnTo>
                    <a:pt x="131013" y="265366"/>
                  </a:lnTo>
                  <a:lnTo>
                    <a:pt x="142824" y="256032"/>
                  </a:lnTo>
                  <a:lnTo>
                    <a:pt x="154051" y="240792"/>
                  </a:lnTo>
                  <a:lnTo>
                    <a:pt x="156718" y="242100"/>
                  </a:lnTo>
                  <a:lnTo>
                    <a:pt x="159524" y="243268"/>
                  </a:lnTo>
                  <a:lnTo>
                    <a:pt x="162331" y="244373"/>
                  </a:lnTo>
                  <a:lnTo>
                    <a:pt x="162331" y="231013"/>
                  </a:lnTo>
                  <a:lnTo>
                    <a:pt x="161036" y="230581"/>
                  </a:lnTo>
                  <a:lnTo>
                    <a:pt x="140004" y="218147"/>
                  </a:lnTo>
                  <a:lnTo>
                    <a:pt x="121881" y="201345"/>
                  </a:lnTo>
                  <a:lnTo>
                    <a:pt x="119659" y="198742"/>
                  </a:lnTo>
                  <a:lnTo>
                    <a:pt x="115811" y="198488"/>
                  </a:lnTo>
                  <a:lnTo>
                    <a:pt x="110718" y="202907"/>
                  </a:lnTo>
                  <a:lnTo>
                    <a:pt x="110401" y="206743"/>
                  </a:lnTo>
                  <a:lnTo>
                    <a:pt x="112610" y="209346"/>
                  </a:lnTo>
                  <a:lnTo>
                    <a:pt x="119545" y="216700"/>
                  </a:lnTo>
                  <a:lnTo>
                    <a:pt x="126987" y="223456"/>
                  </a:lnTo>
                  <a:lnTo>
                    <a:pt x="134899" y="229565"/>
                  </a:lnTo>
                  <a:lnTo>
                    <a:pt x="143217" y="235013"/>
                  </a:lnTo>
                  <a:lnTo>
                    <a:pt x="133934" y="247599"/>
                  </a:lnTo>
                  <a:lnTo>
                    <a:pt x="121831" y="257162"/>
                  </a:lnTo>
                  <a:lnTo>
                    <a:pt x="107607" y="263245"/>
                  </a:lnTo>
                  <a:lnTo>
                    <a:pt x="91935" y="265366"/>
                  </a:lnTo>
                  <a:lnTo>
                    <a:pt x="69215" y="260781"/>
                  </a:lnTo>
                  <a:lnTo>
                    <a:pt x="50660" y="248297"/>
                  </a:lnTo>
                  <a:lnTo>
                    <a:pt x="38138" y="229781"/>
                  </a:lnTo>
                  <a:lnTo>
                    <a:pt x="33540" y="207137"/>
                  </a:lnTo>
                  <a:lnTo>
                    <a:pt x="37376" y="186296"/>
                  </a:lnTo>
                  <a:lnTo>
                    <a:pt x="47967" y="168783"/>
                  </a:lnTo>
                  <a:lnTo>
                    <a:pt x="63906" y="156032"/>
                  </a:lnTo>
                  <a:lnTo>
                    <a:pt x="83845" y="149479"/>
                  </a:lnTo>
                  <a:lnTo>
                    <a:pt x="86131" y="159575"/>
                  </a:lnTo>
                  <a:lnTo>
                    <a:pt x="89242" y="169456"/>
                  </a:lnTo>
                  <a:lnTo>
                    <a:pt x="93167" y="179044"/>
                  </a:lnTo>
                  <a:lnTo>
                    <a:pt x="97980" y="188480"/>
                  </a:lnTo>
                  <a:lnTo>
                    <a:pt x="98983" y="190296"/>
                  </a:lnTo>
                  <a:lnTo>
                    <a:pt x="101066" y="191401"/>
                  </a:lnTo>
                  <a:lnTo>
                    <a:pt x="104203" y="191401"/>
                  </a:lnTo>
                  <a:lnTo>
                    <a:pt x="105244" y="191147"/>
                  </a:lnTo>
                  <a:lnTo>
                    <a:pt x="106159" y="190627"/>
                  </a:lnTo>
                  <a:lnTo>
                    <a:pt x="109156" y="189001"/>
                  </a:lnTo>
                  <a:lnTo>
                    <a:pt x="110197" y="185293"/>
                  </a:lnTo>
                  <a:lnTo>
                    <a:pt x="108508" y="182308"/>
                  </a:lnTo>
                  <a:lnTo>
                    <a:pt x="102196" y="169151"/>
                  </a:lnTo>
                  <a:lnTo>
                    <a:pt x="97663" y="155422"/>
                  </a:lnTo>
                  <a:lnTo>
                    <a:pt x="96507" y="149479"/>
                  </a:lnTo>
                  <a:lnTo>
                    <a:pt x="94894" y="141135"/>
                  </a:lnTo>
                  <a:lnTo>
                    <a:pt x="94081" y="128422"/>
                  </a:lnTo>
                  <a:lnTo>
                    <a:pt x="93954" y="126542"/>
                  </a:lnTo>
                  <a:lnTo>
                    <a:pt x="102997" y="82092"/>
                  </a:lnTo>
                  <a:lnTo>
                    <a:pt x="127647" y="45745"/>
                  </a:lnTo>
                  <a:lnTo>
                    <a:pt x="164147" y="21221"/>
                  </a:lnTo>
                  <a:lnTo>
                    <a:pt x="208788" y="12217"/>
                  </a:lnTo>
                  <a:lnTo>
                    <a:pt x="253428" y="21221"/>
                  </a:lnTo>
                  <a:lnTo>
                    <a:pt x="289941" y="45745"/>
                  </a:lnTo>
                  <a:lnTo>
                    <a:pt x="314579" y="82092"/>
                  </a:lnTo>
                  <a:lnTo>
                    <a:pt x="323456" y="125730"/>
                  </a:lnTo>
                  <a:lnTo>
                    <a:pt x="323507" y="128422"/>
                  </a:lnTo>
                  <a:lnTo>
                    <a:pt x="322707" y="140982"/>
                  </a:lnTo>
                  <a:lnTo>
                    <a:pt x="319989" y="155117"/>
                  </a:lnTo>
                  <a:lnTo>
                    <a:pt x="315506" y="168783"/>
                  </a:lnTo>
                  <a:lnTo>
                    <a:pt x="309270" y="181914"/>
                  </a:lnTo>
                  <a:lnTo>
                    <a:pt x="307708" y="184708"/>
                  </a:lnTo>
                  <a:lnTo>
                    <a:pt x="308813" y="188480"/>
                  </a:lnTo>
                  <a:lnTo>
                    <a:pt x="314680" y="191731"/>
                  </a:lnTo>
                  <a:lnTo>
                    <a:pt x="318465" y="190627"/>
                  </a:lnTo>
                  <a:lnTo>
                    <a:pt x="320103" y="187693"/>
                  </a:lnTo>
                  <a:lnTo>
                    <a:pt x="324688" y="178549"/>
                  </a:lnTo>
                  <a:lnTo>
                    <a:pt x="328460" y="169151"/>
                  </a:lnTo>
                  <a:lnTo>
                    <a:pt x="331482" y="159435"/>
                  </a:lnTo>
                  <a:lnTo>
                    <a:pt x="333730" y="149479"/>
                  </a:lnTo>
                  <a:lnTo>
                    <a:pt x="353695" y="156032"/>
                  </a:lnTo>
                  <a:lnTo>
                    <a:pt x="369671" y="168783"/>
                  </a:lnTo>
                  <a:lnTo>
                    <a:pt x="380276" y="186296"/>
                  </a:lnTo>
                  <a:lnTo>
                    <a:pt x="384111" y="207137"/>
                  </a:lnTo>
                  <a:lnTo>
                    <a:pt x="384111" y="169456"/>
                  </a:lnTo>
                  <a:lnTo>
                    <a:pt x="378828" y="160718"/>
                  </a:lnTo>
                  <a:lnTo>
                    <a:pt x="364756" y="149479"/>
                  </a:lnTo>
                  <a:lnTo>
                    <a:pt x="359511" y="145300"/>
                  </a:lnTo>
                  <a:lnTo>
                    <a:pt x="335368" y="137401"/>
                  </a:lnTo>
                  <a:lnTo>
                    <a:pt x="335622" y="134404"/>
                  </a:lnTo>
                  <a:lnTo>
                    <a:pt x="335762" y="131419"/>
                  </a:lnTo>
                  <a:lnTo>
                    <a:pt x="335826" y="128422"/>
                  </a:lnTo>
                  <a:lnTo>
                    <a:pt x="363334" y="137172"/>
                  </a:lnTo>
                  <a:lnTo>
                    <a:pt x="385368" y="154546"/>
                  </a:lnTo>
                  <a:lnTo>
                    <a:pt x="400011" y="178549"/>
                  </a:lnTo>
                  <a:lnTo>
                    <a:pt x="405307" y="207137"/>
                  </a:lnTo>
                  <a:lnTo>
                    <a:pt x="405307" y="164084"/>
                  </a:lnTo>
                  <a:lnTo>
                    <a:pt x="393928" y="145745"/>
                  </a:lnTo>
                  <a:lnTo>
                    <a:pt x="371386" y="128422"/>
                  </a:lnTo>
                  <a:lnTo>
                    <a:pt x="367868" y="125730"/>
                  </a:lnTo>
                  <a:lnTo>
                    <a:pt x="335432" y="116078"/>
                  </a:lnTo>
                  <a:lnTo>
                    <a:pt x="322757" y="70561"/>
                  </a:lnTo>
                  <a:lnTo>
                    <a:pt x="295071" y="33693"/>
                  </a:lnTo>
                  <a:lnTo>
                    <a:pt x="260997" y="12217"/>
                  </a:lnTo>
                  <a:lnTo>
                    <a:pt x="255905" y="9017"/>
                  </a:lnTo>
                  <a:lnTo>
                    <a:pt x="208788" y="0"/>
                  </a:lnTo>
                  <a:lnTo>
                    <a:pt x="161683" y="9017"/>
                  </a:lnTo>
                  <a:lnTo>
                    <a:pt x="122516" y="33693"/>
                  </a:lnTo>
                  <a:lnTo>
                    <a:pt x="94830" y="70561"/>
                  </a:lnTo>
                  <a:lnTo>
                    <a:pt x="82143" y="116078"/>
                  </a:lnTo>
                  <a:lnTo>
                    <a:pt x="49720" y="125730"/>
                  </a:lnTo>
                  <a:lnTo>
                    <a:pt x="23660" y="145745"/>
                  </a:lnTo>
                  <a:lnTo>
                    <a:pt x="6311" y="173685"/>
                  </a:lnTo>
                  <a:lnTo>
                    <a:pt x="0" y="207137"/>
                  </a:lnTo>
                  <a:lnTo>
                    <a:pt x="7239" y="242747"/>
                  </a:lnTo>
                  <a:lnTo>
                    <a:pt x="26962" y="271856"/>
                  </a:lnTo>
                  <a:lnTo>
                    <a:pt x="56184" y="291503"/>
                  </a:lnTo>
                  <a:lnTo>
                    <a:pt x="91935" y="298704"/>
                  </a:lnTo>
                  <a:lnTo>
                    <a:pt x="117309" y="295160"/>
                  </a:lnTo>
                  <a:lnTo>
                    <a:pt x="136994" y="286486"/>
                  </a:lnTo>
                  <a:lnTo>
                    <a:pt x="140246" y="285051"/>
                  </a:lnTo>
                  <a:lnTo>
                    <a:pt x="159575" y="269176"/>
                  </a:lnTo>
                  <a:lnTo>
                    <a:pt x="174078" y="248335"/>
                  </a:lnTo>
                  <a:lnTo>
                    <a:pt x="182537" y="250405"/>
                  </a:lnTo>
                  <a:lnTo>
                    <a:pt x="191173" y="251917"/>
                  </a:lnTo>
                  <a:lnTo>
                    <a:pt x="199923" y="252844"/>
                  </a:lnTo>
                  <a:lnTo>
                    <a:pt x="208788" y="253149"/>
                  </a:lnTo>
                  <a:lnTo>
                    <a:pt x="217652" y="252844"/>
                  </a:lnTo>
                  <a:lnTo>
                    <a:pt x="226415" y="251917"/>
                  </a:lnTo>
                  <a:lnTo>
                    <a:pt x="235038" y="250405"/>
                  </a:lnTo>
                  <a:lnTo>
                    <a:pt x="243497" y="248335"/>
                  </a:lnTo>
                  <a:lnTo>
                    <a:pt x="258013" y="269176"/>
                  </a:lnTo>
                  <a:lnTo>
                    <a:pt x="277329" y="285051"/>
                  </a:lnTo>
                  <a:lnTo>
                    <a:pt x="300278" y="295160"/>
                  </a:lnTo>
                  <a:lnTo>
                    <a:pt x="325640" y="298704"/>
                  </a:lnTo>
                  <a:lnTo>
                    <a:pt x="361403" y="291503"/>
                  </a:lnTo>
                  <a:lnTo>
                    <a:pt x="368858" y="286486"/>
                  </a:lnTo>
                  <a:lnTo>
                    <a:pt x="390626" y="271856"/>
                  </a:lnTo>
                  <a:lnTo>
                    <a:pt x="410349" y="242747"/>
                  </a:lnTo>
                  <a:lnTo>
                    <a:pt x="417576" y="20713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71256" y="5923781"/>
              <a:ext cx="115825" cy="99066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6060757" y="7367866"/>
            <a:ext cx="601980" cy="464820"/>
            <a:chOff x="6060757" y="7367866"/>
            <a:chExt cx="601980" cy="464820"/>
          </a:xfrm>
        </p:grpSpPr>
        <p:sp>
          <p:nvSpPr>
            <p:cNvPr id="72" name="object 72"/>
            <p:cNvSpPr/>
            <p:nvPr/>
          </p:nvSpPr>
          <p:spPr>
            <a:xfrm>
              <a:off x="6226639" y="7396441"/>
              <a:ext cx="407670" cy="407670"/>
            </a:xfrm>
            <a:custGeom>
              <a:avLst/>
              <a:gdLst/>
              <a:ahLst/>
              <a:cxnLst/>
              <a:rect l="l" t="t" r="r" b="b"/>
              <a:pathLst>
                <a:path w="407670" h="407670">
                  <a:moveTo>
                    <a:pt x="0" y="207213"/>
                  </a:moveTo>
                  <a:lnTo>
                    <a:pt x="200012" y="0"/>
                  </a:lnTo>
                  <a:lnTo>
                    <a:pt x="407225" y="200012"/>
                  </a:lnTo>
                  <a:lnTo>
                    <a:pt x="207213" y="407225"/>
                  </a:lnTo>
                  <a:lnTo>
                    <a:pt x="0" y="207213"/>
                  </a:lnTo>
                  <a:close/>
                </a:path>
              </a:pathLst>
            </a:custGeom>
            <a:ln w="571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0757" y="7423585"/>
              <a:ext cx="449967" cy="324619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4199468" y="3410042"/>
            <a:ext cx="436245" cy="435609"/>
            <a:chOff x="4199468" y="3410042"/>
            <a:chExt cx="436245" cy="435609"/>
          </a:xfrm>
        </p:grpSpPr>
        <p:sp>
          <p:nvSpPr>
            <p:cNvPr id="75" name="object 75"/>
            <p:cNvSpPr/>
            <p:nvPr/>
          </p:nvSpPr>
          <p:spPr>
            <a:xfrm>
              <a:off x="4250385" y="3686517"/>
              <a:ext cx="123825" cy="87630"/>
            </a:xfrm>
            <a:custGeom>
              <a:avLst/>
              <a:gdLst/>
              <a:ahLst/>
              <a:cxnLst/>
              <a:rect l="l" t="t" r="r" b="b"/>
              <a:pathLst>
                <a:path w="123825" h="87629">
                  <a:moveTo>
                    <a:pt x="29095" y="3251"/>
                  </a:moveTo>
                  <a:lnTo>
                    <a:pt x="25844" y="0"/>
                  </a:lnTo>
                  <a:lnTo>
                    <a:pt x="7277" y="0"/>
                  </a:lnTo>
                  <a:lnTo>
                    <a:pt x="3263" y="0"/>
                  </a:lnTo>
                  <a:lnTo>
                    <a:pt x="0" y="3251"/>
                  </a:lnTo>
                  <a:lnTo>
                    <a:pt x="0" y="11290"/>
                  </a:lnTo>
                  <a:lnTo>
                    <a:pt x="3263" y="14541"/>
                  </a:lnTo>
                  <a:lnTo>
                    <a:pt x="25844" y="14541"/>
                  </a:lnTo>
                  <a:lnTo>
                    <a:pt x="29095" y="11290"/>
                  </a:lnTo>
                  <a:lnTo>
                    <a:pt x="29095" y="3251"/>
                  </a:lnTo>
                  <a:close/>
                </a:path>
                <a:path w="123825" h="87629">
                  <a:moveTo>
                    <a:pt x="101841" y="76009"/>
                  </a:moveTo>
                  <a:lnTo>
                    <a:pt x="98577" y="72745"/>
                  </a:lnTo>
                  <a:lnTo>
                    <a:pt x="94564" y="72745"/>
                  </a:lnTo>
                  <a:lnTo>
                    <a:pt x="3263" y="72745"/>
                  </a:lnTo>
                  <a:lnTo>
                    <a:pt x="0" y="76009"/>
                  </a:lnTo>
                  <a:lnTo>
                    <a:pt x="0" y="84048"/>
                  </a:lnTo>
                  <a:lnTo>
                    <a:pt x="3263" y="87299"/>
                  </a:lnTo>
                  <a:lnTo>
                    <a:pt x="98577" y="87299"/>
                  </a:lnTo>
                  <a:lnTo>
                    <a:pt x="101841" y="84048"/>
                  </a:lnTo>
                  <a:lnTo>
                    <a:pt x="101841" y="76009"/>
                  </a:lnTo>
                  <a:close/>
                </a:path>
                <a:path w="123825" h="87629">
                  <a:moveTo>
                    <a:pt x="123659" y="39636"/>
                  </a:moveTo>
                  <a:lnTo>
                    <a:pt x="120408" y="36372"/>
                  </a:lnTo>
                  <a:lnTo>
                    <a:pt x="116395" y="36372"/>
                  </a:lnTo>
                  <a:lnTo>
                    <a:pt x="3263" y="36372"/>
                  </a:lnTo>
                  <a:lnTo>
                    <a:pt x="0" y="39636"/>
                  </a:lnTo>
                  <a:lnTo>
                    <a:pt x="0" y="47663"/>
                  </a:lnTo>
                  <a:lnTo>
                    <a:pt x="3263" y="50927"/>
                  </a:lnTo>
                  <a:lnTo>
                    <a:pt x="120408" y="50927"/>
                  </a:lnTo>
                  <a:lnTo>
                    <a:pt x="123659" y="47663"/>
                  </a:lnTo>
                  <a:lnTo>
                    <a:pt x="123659" y="39636"/>
                  </a:lnTo>
                  <a:close/>
                </a:path>
                <a:path w="123825" h="87629">
                  <a:moveTo>
                    <a:pt x="123672" y="3251"/>
                  </a:moveTo>
                  <a:lnTo>
                    <a:pt x="120408" y="0"/>
                  </a:lnTo>
                  <a:lnTo>
                    <a:pt x="116395" y="0"/>
                  </a:lnTo>
                  <a:lnTo>
                    <a:pt x="46901" y="0"/>
                  </a:lnTo>
                  <a:lnTo>
                    <a:pt x="43649" y="3251"/>
                  </a:lnTo>
                  <a:lnTo>
                    <a:pt x="43649" y="11290"/>
                  </a:lnTo>
                  <a:lnTo>
                    <a:pt x="46901" y="14541"/>
                  </a:lnTo>
                  <a:lnTo>
                    <a:pt x="120408" y="14541"/>
                  </a:lnTo>
                  <a:lnTo>
                    <a:pt x="123672" y="11290"/>
                  </a:lnTo>
                  <a:lnTo>
                    <a:pt x="123672" y="3251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42278" y="3532087"/>
              <a:ext cx="132591" cy="13331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199468" y="3410042"/>
              <a:ext cx="436245" cy="435609"/>
            </a:xfrm>
            <a:custGeom>
              <a:avLst/>
              <a:gdLst/>
              <a:ahLst/>
              <a:cxnLst/>
              <a:rect l="l" t="t" r="r" b="b"/>
              <a:pathLst>
                <a:path w="436245" h="435610">
                  <a:moveTo>
                    <a:pt x="283702" y="435610"/>
                  </a:moveTo>
                  <a:lnTo>
                    <a:pt x="50921" y="435610"/>
                  </a:lnTo>
                  <a:lnTo>
                    <a:pt x="31110" y="431800"/>
                  </a:lnTo>
                  <a:lnTo>
                    <a:pt x="14930" y="420370"/>
                  </a:lnTo>
                  <a:lnTo>
                    <a:pt x="4015" y="405130"/>
                  </a:lnTo>
                  <a:lnTo>
                    <a:pt x="0" y="384810"/>
                  </a:lnTo>
                  <a:lnTo>
                    <a:pt x="0" y="99060"/>
                  </a:lnTo>
                  <a:lnTo>
                    <a:pt x="763" y="97790"/>
                  </a:lnTo>
                  <a:lnTo>
                    <a:pt x="98066" y="0"/>
                  </a:lnTo>
                  <a:lnTo>
                    <a:pt x="283702" y="0"/>
                  </a:lnTo>
                  <a:lnTo>
                    <a:pt x="303513" y="3810"/>
                  </a:lnTo>
                  <a:lnTo>
                    <a:pt x="319693" y="13970"/>
                  </a:lnTo>
                  <a:lnTo>
                    <a:pt x="109116" y="13970"/>
                  </a:lnTo>
                  <a:lnTo>
                    <a:pt x="109116" y="24130"/>
                  </a:lnTo>
                  <a:lnTo>
                    <a:pt x="94567" y="24130"/>
                  </a:lnTo>
                  <a:lnTo>
                    <a:pt x="24834" y="93980"/>
                  </a:lnTo>
                  <a:lnTo>
                    <a:pt x="94185" y="93980"/>
                  </a:lnTo>
                  <a:lnTo>
                    <a:pt x="78006" y="104140"/>
                  </a:lnTo>
                  <a:lnTo>
                    <a:pt x="58195" y="107950"/>
                  </a:lnTo>
                  <a:lnTo>
                    <a:pt x="14548" y="107950"/>
                  </a:lnTo>
                  <a:lnTo>
                    <a:pt x="14548" y="384810"/>
                  </a:lnTo>
                  <a:lnTo>
                    <a:pt x="17417" y="398780"/>
                  </a:lnTo>
                  <a:lnTo>
                    <a:pt x="25214" y="410210"/>
                  </a:lnTo>
                  <a:lnTo>
                    <a:pt x="36770" y="419100"/>
                  </a:lnTo>
                  <a:lnTo>
                    <a:pt x="50921" y="421640"/>
                  </a:lnTo>
                  <a:lnTo>
                    <a:pt x="317895" y="421640"/>
                  </a:lnTo>
                  <a:lnTo>
                    <a:pt x="303513" y="431800"/>
                  </a:lnTo>
                  <a:lnTo>
                    <a:pt x="283702" y="435610"/>
                  </a:lnTo>
                  <a:close/>
                </a:path>
                <a:path w="436245" h="435610">
                  <a:moveTo>
                    <a:pt x="290337" y="137160"/>
                  </a:moveTo>
                  <a:lnTo>
                    <a:pt x="206943" y="137160"/>
                  </a:lnTo>
                  <a:lnTo>
                    <a:pt x="203684" y="134620"/>
                  </a:lnTo>
                  <a:lnTo>
                    <a:pt x="203684" y="125730"/>
                  </a:lnTo>
                  <a:lnTo>
                    <a:pt x="206943" y="123190"/>
                  </a:lnTo>
                  <a:lnTo>
                    <a:pt x="285077" y="123190"/>
                  </a:lnTo>
                  <a:lnTo>
                    <a:pt x="287514" y="121920"/>
                  </a:lnTo>
                  <a:lnTo>
                    <a:pt x="317725" y="67310"/>
                  </a:lnTo>
                  <a:lnTo>
                    <a:pt x="318816" y="66040"/>
                  </a:lnTo>
                  <a:lnTo>
                    <a:pt x="320075" y="64770"/>
                  </a:lnTo>
                  <a:lnTo>
                    <a:pt x="320075" y="50800"/>
                  </a:lnTo>
                  <a:lnTo>
                    <a:pt x="317206" y="35560"/>
                  </a:lnTo>
                  <a:lnTo>
                    <a:pt x="309409" y="24130"/>
                  </a:lnTo>
                  <a:lnTo>
                    <a:pt x="297853" y="16510"/>
                  </a:lnTo>
                  <a:lnTo>
                    <a:pt x="283702" y="13970"/>
                  </a:lnTo>
                  <a:lnTo>
                    <a:pt x="319693" y="13970"/>
                  </a:lnTo>
                  <a:lnTo>
                    <a:pt x="330607" y="30480"/>
                  </a:lnTo>
                  <a:lnTo>
                    <a:pt x="334623" y="50800"/>
                  </a:lnTo>
                  <a:lnTo>
                    <a:pt x="334623" y="57150"/>
                  </a:lnTo>
                  <a:lnTo>
                    <a:pt x="363721" y="57150"/>
                  </a:lnTo>
                  <a:lnTo>
                    <a:pt x="363721" y="72390"/>
                  </a:lnTo>
                  <a:lnTo>
                    <a:pt x="334623" y="72390"/>
                  </a:lnTo>
                  <a:lnTo>
                    <a:pt x="334623" y="92710"/>
                  </a:lnTo>
                  <a:lnTo>
                    <a:pt x="320075" y="92710"/>
                  </a:lnTo>
                  <a:lnTo>
                    <a:pt x="297640" y="133350"/>
                  </a:lnTo>
                  <a:lnTo>
                    <a:pt x="290337" y="137160"/>
                  </a:lnTo>
                  <a:close/>
                </a:path>
                <a:path w="436245" h="435610">
                  <a:moveTo>
                    <a:pt x="94185" y="93980"/>
                  </a:moveTo>
                  <a:lnTo>
                    <a:pt x="58195" y="93980"/>
                  </a:lnTo>
                  <a:lnTo>
                    <a:pt x="72345" y="91440"/>
                  </a:lnTo>
                  <a:lnTo>
                    <a:pt x="83902" y="83820"/>
                  </a:lnTo>
                  <a:lnTo>
                    <a:pt x="91698" y="71120"/>
                  </a:lnTo>
                  <a:lnTo>
                    <a:pt x="94567" y="57150"/>
                  </a:lnTo>
                  <a:lnTo>
                    <a:pt x="94567" y="24130"/>
                  </a:lnTo>
                  <a:lnTo>
                    <a:pt x="109116" y="24130"/>
                  </a:lnTo>
                  <a:lnTo>
                    <a:pt x="109116" y="57150"/>
                  </a:lnTo>
                  <a:lnTo>
                    <a:pt x="105100" y="77470"/>
                  </a:lnTo>
                  <a:lnTo>
                    <a:pt x="94185" y="93980"/>
                  </a:lnTo>
                  <a:close/>
                </a:path>
                <a:path w="436245" h="435610">
                  <a:moveTo>
                    <a:pt x="363721" y="57150"/>
                  </a:moveTo>
                  <a:lnTo>
                    <a:pt x="350205" y="57150"/>
                  </a:lnTo>
                  <a:lnTo>
                    <a:pt x="353147" y="50800"/>
                  </a:lnTo>
                  <a:lnTo>
                    <a:pt x="357804" y="44450"/>
                  </a:lnTo>
                  <a:lnTo>
                    <a:pt x="363887" y="39370"/>
                  </a:lnTo>
                  <a:lnTo>
                    <a:pt x="371105" y="36830"/>
                  </a:lnTo>
                  <a:lnTo>
                    <a:pt x="382643" y="35560"/>
                  </a:lnTo>
                  <a:lnTo>
                    <a:pt x="393158" y="39370"/>
                  </a:lnTo>
                  <a:lnTo>
                    <a:pt x="401508" y="46990"/>
                  </a:lnTo>
                  <a:lnTo>
                    <a:pt x="403400" y="50800"/>
                  </a:lnTo>
                  <a:lnTo>
                    <a:pt x="370232" y="50800"/>
                  </a:lnTo>
                  <a:lnTo>
                    <a:pt x="363721" y="57150"/>
                  </a:lnTo>
                  <a:close/>
                </a:path>
                <a:path w="436245" h="435610">
                  <a:moveTo>
                    <a:pt x="403444" y="80010"/>
                  </a:moveTo>
                  <a:lnTo>
                    <a:pt x="386308" y="80010"/>
                  </a:lnTo>
                  <a:lnTo>
                    <a:pt x="392819" y="72390"/>
                  </a:lnTo>
                  <a:lnTo>
                    <a:pt x="392819" y="57150"/>
                  </a:lnTo>
                  <a:lnTo>
                    <a:pt x="386308" y="50800"/>
                  </a:lnTo>
                  <a:lnTo>
                    <a:pt x="403400" y="50800"/>
                  </a:lnTo>
                  <a:lnTo>
                    <a:pt x="406553" y="57150"/>
                  </a:lnTo>
                  <a:lnTo>
                    <a:pt x="407170" y="68580"/>
                  </a:lnTo>
                  <a:lnTo>
                    <a:pt x="403444" y="80010"/>
                  </a:lnTo>
                  <a:close/>
                </a:path>
                <a:path w="436245" h="435610">
                  <a:moveTo>
                    <a:pt x="374115" y="93980"/>
                  </a:moveTo>
                  <a:lnTo>
                    <a:pt x="363600" y="90170"/>
                  </a:lnTo>
                  <a:lnTo>
                    <a:pt x="355250" y="82550"/>
                  </a:lnTo>
                  <a:lnTo>
                    <a:pt x="350205" y="72390"/>
                  </a:lnTo>
                  <a:lnTo>
                    <a:pt x="363721" y="72390"/>
                  </a:lnTo>
                  <a:lnTo>
                    <a:pt x="370232" y="80010"/>
                  </a:lnTo>
                  <a:lnTo>
                    <a:pt x="403444" y="80010"/>
                  </a:lnTo>
                  <a:lnTo>
                    <a:pt x="396048" y="87630"/>
                  </a:lnTo>
                  <a:lnTo>
                    <a:pt x="385654" y="92710"/>
                  </a:lnTo>
                  <a:lnTo>
                    <a:pt x="374115" y="93980"/>
                  </a:lnTo>
                  <a:close/>
                </a:path>
                <a:path w="436245" h="435610">
                  <a:moveTo>
                    <a:pt x="290744" y="181610"/>
                  </a:moveTo>
                  <a:lnTo>
                    <a:pt x="206943" y="181610"/>
                  </a:lnTo>
                  <a:lnTo>
                    <a:pt x="203684" y="177800"/>
                  </a:lnTo>
                  <a:lnTo>
                    <a:pt x="203684" y="170180"/>
                  </a:lnTo>
                  <a:lnTo>
                    <a:pt x="206943" y="166370"/>
                  </a:lnTo>
                  <a:lnTo>
                    <a:pt x="288729" y="166370"/>
                  </a:lnTo>
                  <a:lnTo>
                    <a:pt x="317943" y="137160"/>
                  </a:lnTo>
                  <a:lnTo>
                    <a:pt x="318612" y="135890"/>
                  </a:lnTo>
                  <a:lnTo>
                    <a:pt x="319325" y="135890"/>
                  </a:lnTo>
                  <a:lnTo>
                    <a:pt x="320075" y="134620"/>
                  </a:lnTo>
                  <a:lnTo>
                    <a:pt x="320075" y="92710"/>
                  </a:lnTo>
                  <a:lnTo>
                    <a:pt x="334623" y="92710"/>
                  </a:lnTo>
                  <a:lnTo>
                    <a:pt x="334623" y="130810"/>
                  </a:lnTo>
                  <a:lnTo>
                    <a:pt x="392819" y="130810"/>
                  </a:lnTo>
                  <a:lnTo>
                    <a:pt x="392819" y="144780"/>
                  </a:lnTo>
                  <a:lnTo>
                    <a:pt x="334623" y="144780"/>
                  </a:lnTo>
                  <a:lnTo>
                    <a:pt x="334623" y="154940"/>
                  </a:lnTo>
                  <a:lnTo>
                    <a:pt x="320075" y="154940"/>
                  </a:lnTo>
                  <a:lnTo>
                    <a:pt x="300383" y="175260"/>
                  </a:lnTo>
                  <a:lnTo>
                    <a:pt x="296302" y="179070"/>
                  </a:lnTo>
                  <a:lnTo>
                    <a:pt x="290744" y="181610"/>
                  </a:lnTo>
                  <a:close/>
                </a:path>
                <a:path w="436245" h="435610">
                  <a:moveTo>
                    <a:pt x="392819" y="130810"/>
                  </a:moveTo>
                  <a:lnTo>
                    <a:pt x="379245" y="130810"/>
                  </a:lnTo>
                  <a:lnTo>
                    <a:pt x="382187" y="123190"/>
                  </a:lnTo>
                  <a:lnTo>
                    <a:pt x="386894" y="116840"/>
                  </a:lnTo>
                  <a:lnTo>
                    <a:pt x="393063" y="111760"/>
                  </a:lnTo>
                  <a:lnTo>
                    <a:pt x="400392" y="109220"/>
                  </a:lnTo>
                  <a:lnTo>
                    <a:pt x="411934" y="109220"/>
                  </a:lnTo>
                  <a:lnTo>
                    <a:pt x="422421" y="113030"/>
                  </a:lnTo>
                  <a:lnTo>
                    <a:pt x="430719" y="120650"/>
                  </a:lnTo>
                  <a:lnTo>
                    <a:pt x="431963" y="123190"/>
                  </a:lnTo>
                  <a:lnTo>
                    <a:pt x="399330" y="123190"/>
                  </a:lnTo>
                  <a:lnTo>
                    <a:pt x="392819" y="129540"/>
                  </a:lnTo>
                  <a:lnTo>
                    <a:pt x="392819" y="130810"/>
                  </a:lnTo>
                  <a:close/>
                </a:path>
                <a:path w="436245" h="435610">
                  <a:moveTo>
                    <a:pt x="432432" y="152400"/>
                  </a:moveTo>
                  <a:lnTo>
                    <a:pt x="415406" y="152400"/>
                  </a:lnTo>
                  <a:lnTo>
                    <a:pt x="421917" y="146050"/>
                  </a:lnTo>
                  <a:lnTo>
                    <a:pt x="421917" y="129540"/>
                  </a:lnTo>
                  <a:lnTo>
                    <a:pt x="415406" y="123190"/>
                  </a:lnTo>
                  <a:lnTo>
                    <a:pt x="431963" y="123190"/>
                  </a:lnTo>
                  <a:lnTo>
                    <a:pt x="435694" y="130810"/>
                  </a:lnTo>
                  <a:lnTo>
                    <a:pt x="436230" y="142240"/>
                  </a:lnTo>
                  <a:lnTo>
                    <a:pt x="432432" y="152400"/>
                  </a:lnTo>
                  <a:close/>
                </a:path>
                <a:path w="436245" h="435610">
                  <a:moveTo>
                    <a:pt x="414548" y="166370"/>
                  </a:moveTo>
                  <a:lnTo>
                    <a:pt x="403004" y="166370"/>
                  </a:lnTo>
                  <a:lnTo>
                    <a:pt x="392515" y="162560"/>
                  </a:lnTo>
                  <a:lnTo>
                    <a:pt x="384217" y="154940"/>
                  </a:lnTo>
                  <a:lnTo>
                    <a:pt x="379245" y="144780"/>
                  </a:lnTo>
                  <a:lnTo>
                    <a:pt x="392819" y="144780"/>
                  </a:lnTo>
                  <a:lnTo>
                    <a:pt x="392819" y="146050"/>
                  </a:lnTo>
                  <a:lnTo>
                    <a:pt x="399330" y="152400"/>
                  </a:lnTo>
                  <a:lnTo>
                    <a:pt x="432432" y="152400"/>
                  </a:lnTo>
                  <a:lnTo>
                    <a:pt x="424978" y="161290"/>
                  </a:lnTo>
                  <a:lnTo>
                    <a:pt x="414548" y="166370"/>
                  </a:lnTo>
                  <a:close/>
                </a:path>
                <a:path w="436245" h="435610">
                  <a:moveTo>
                    <a:pt x="334623" y="210820"/>
                  </a:moveTo>
                  <a:lnTo>
                    <a:pt x="320075" y="210820"/>
                  </a:lnTo>
                  <a:lnTo>
                    <a:pt x="320075" y="154940"/>
                  </a:lnTo>
                  <a:lnTo>
                    <a:pt x="334623" y="154940"/>
                  </a:lnTo>
                  <a:lnTo>
                    <a:pt x="334623" y="210820"/>
                  </a:lnTo>
                  <a:close/>
                </a:path>
                <a:path w="436245" h="435610">
                  <a:moveTo>
                    <a:pt x="385654" y="246380"/>
                  </a:moveTo>
                  <a:lnTo>
                    <a:pt x="374115" y="246380"/>
                  </a:lnTo>
                  <a:lnTo>
                    <a:pt x="363600" y="242570"/>
                  </a:lnTo>
                  <a:lnTo>
                    <a:pt x="355250" y="234950"/>
                  </a:lnTo>
                  <a:lnTo>
                    <a:pt x="350205" y="224790"/>
                  </a:lnTo>
                  <a:lnTo>
                    <a:pt x="206943" y="224790"/>
                  </a:lnTo>
                  <a:lnTo>
                    <a:pt x="203684" y="222250"/>
                  </a:lnTo>
                  <a:lnTo>
                    <a:pt x="203684" y="213360"/>
                  </a:lnTo>
                  <a:lnTo>
                    <a:pt x="206943" y="210820"/>
                  </a:lnTo>
                  <a:lnTo>
                    <a:pt x="350205" y="210820"/>
                  </a:lnTo>
                  <a:lnTo>
                    <a:pt x="353147" y="203200"/>
                  </a:lnTo>
                  <a:lnTo>
                    <a:pt x="357804" y="196850"/>
                  </a:lnTo>
                  <a:lnTo>
                    <a:pt x="363887" y="191770"/>
                  </a:lnTo>
                  <a:lnTo>
                    <a:pt x="371105" y="189230"/>
                  </a:lnTo>
                  <a:lnTo>
                    <a:pt x="382643" y="189230"/>
                  </a:lnTo>
                  <a:lnTo>
                    <a:pt x="393158" y="193040"/>
                  </a:lnTo>
                  <a:lnTo>
                    <a:pt x="401508" y="199390"/>
                  </a:lnTo>
                  <a:lnTo>
                    <a:pt x="403190" y="203200"/>
                  </a:lnTo>
                  <a:lnTo>
                    <a:pt x="370232" y="203200"/>
                  </a:lnTo>
                  <a:lnTo>
                    <a:pt x="363721" y="209550"/>
                  </a:lnTo>
                  <a:lnTo>
                    <a:pt x="363721" y="226060"/>
                  </a:lnTo>
                  <a:lnTo>
                    <a:pt x="370232" y="232410"/>
                  </a:lnTo>
                  <a:lnTo>
                    <a:pt x="403444" y="232410"/>
                  </a:lnTo>
                  <a:lnTo>
                    <a:pt x="396048" y="241300"/>
                  </a:lnTo>
                  <a:lnTo>
                    <a:pt x="385654" y="246380"/>
                  </a:lnTo>
                  <a:close/>
                </a:path>
                <a:path w="436245" h="435610">
                  <a:moveTo>
                    <a:pt x="403444" y="232410"/>
                  </a:moveTo>
                  <a:lnTo>
                    <a:pt x="386308" y="232410"/>
                  </a:lnTo>
                  <a:lnTo>
                    <a:pt x="392819" y="226060"/>
                  </a:lnTo>
                  <a:lnTo>
                    <a:pt x="392819" y="209550"/>
                  </a:lnTo>
                  <a:lnTo>
                    <a:pt x="386308" y="203200"/>
                  </a:lnTo>
                  <a:lnTo>
                    <a:pt x="403190" y="203200"/>
                  </a:lnTo>
                  <a:lnTo>
                    <a:pt x="406553" y="210820"/>
                  </a:lnTo>
                  <a:lnTo>
                    <a:pt x="407170" y="222250"/>
                  </a:lnTo>
                  <a:lnTo>
                    <a:pt x="403444" y="232410"/>
                  </a:lnTo>
                  <a:close/>
                </a:path>
                <a:path w="436245" h="435610">
                  <a:moveTo>
                    <a:pt x="334623" y="280670"/>
                  </a:moveTo>
                  <a:lnTo>
                    <a:pt x="320075" y="280670"/>
                  </a:lnTo>
                  <a:lnTo>
                    <a:pt x="320075" y="224790"/>
                  </a:lnTo>
                  <a:lnTo>
                    <a:pt x="334623" y="224790"/>
                  </a:lnTo>
                  <a:lnTo>
                    <a:pt x="334623" y="280670"/>
                  </a:lnTo>
                  <a:close/>
                </a:path>
                <a:path w="436245" h="435610">
                  <a:moveTo>
                    <a:pt x="334623" y="342900"/>
                  </a:moveTo>
                  <a:lnTo>
                    <a:pt x="320075" y="342900"/>
                  </a:lnTo>
                  <a:lnTo>
                    <a:pt x="320075" y="299720"/>
                  </a:lnTo>
                  <a:lnTo>
                    <a:pt x="318612" y="299720"/>
                  </a:lnTo>
                  <a:lnTo>
                    <a:pt x="317943" y="298450"/>
                  </a:lnTo>
                  <a:lnTo>
                    <a:pt x="288729" y="269240"/>
                  </a:lnTo>
                  <a:lnTo>
                    <a:pt x="286881" y="267970"/>
                  </a:lnTo>
                  <a:lnTo>
                    <a:pt x="206943" y="267970"/>
                  </a:lnTo>
                  <a:lnTo>
                    <a:pt x="203684" y="265430"/>
                  </a:lnTo>
                  <a:lnTo>
                    <a:pt x="203684" y="257810"/>
                  </a:lnTo>
                  <a:lnTo>
                    <a:pt x="206943" y="254000"/>
                  </a:lnTo>
                  <a:lnTo>
                    <a:pt x="290744" y="254000"/>
                  </a:lnTo>
                  <a:lnTo>
                    <a:pt x="296302" y="256540"/>
                  </a:lnTo>
                  <a:lnTo>
                    <a:pt x="300383" y="260350"/>
                  </a:lnTo>
                  <a:lnTo>
                    <a:pt x="320075" y="280670"/>
                  </a:lnTo>
                  <a:lnTo>
                    <a:pt x="334623" y="280670"/>
                  </a:lnTo>
                  <a:lnTo>
                    <a:pt x="334623" y="290830"/>
                  </a:lnTo>
                  <a:lnTo>
                    <a:pt x="392819" y="290830"/>
                  </a:lnTo>
                  <a:lnTo>
                    <a:pt x="392819" y="304800"/>
                  </a:lnTo>
                  <a:lnTo>
                    <a:pt x="334623" y="304800"/>
                  </a:lnTo>
                  <a:lnTo>
                    <a:pt x="334623" y="342900"/>
                  </a:lnTo>
                  <a:close/>
                </a:path>
                <a:path w="436245" h="435610">
                  <a:moveTo>
                    <a:pt x="392819" y="290830"/>
                  </a:moveTo>
                  <a:lnTo>
                    <a:pt x="379245" y="290830"/>
                  </a:lnTo>
                  <a:lnTo>
                    <a:pt x="382187" y="283210"/>
                  </a:lnTo>
                  <a:lnTo>
                    <a:pt x="386894" y="276860"/>
                  </a:lnTo>
                  <a:lnTo>
                    <a:pt x="393063" y="271780"/>
                  </a:lnTo>
                  <a:lnTo>
                    <a:pt x="400392" y="269240"/>
                  </a:lnTo>
                  <a:lnTo>
                    <a:pt x="411934" y="269240"/>
                  </a:lnTo>
                  <a:lnTo>
                    <a:pt x="422421" y="273050"/>
                  </a:lnTo>
                  <a:lnTo>
                    <a:pt x="430719" y="280670"/>
                  </a:lnTo>
                  <a:lnTo>
                    <a:pt x="431963" y="283210"/>
                  </a:lnTo>
                  <a:lnTo>
                    <a:pt x="399330" y="283210"/>
                  </a:lnTo>
                  <a:lnTo>
                    <a:pt x="392819" y="289560"/>
                  </a:lnTo>
                  <a:lnTo>
                    <a:pt x="392819" y="290830"/>
                  </a:lnTo>
                  <a:close/>
                </a:path>
                <a:path w="436245" h="435610">
                  <a:moveTo>
                    <a:pt x="432432" y="312420"/>
                  </a:moveTo>
                  <a:lnTo>
                    <a:pt x="415406" y="312420"/>
                  </a:lnTo>
                  <a:lnTo>
                    <a:pt x="421917" y="306070"/>
                  </a:lnTo>
                  <a:lnTo>
                    <a:pt x="421917" y="289560"/>
                  </a:lnTo>
                  <a:lnTo>
                    <a:pt x="415406" y="283210"/>
                  </a:lnTo>
                  <a:lnTo>
                    <a:pt x="431963" y="283210"/>
                  </a:lnTo>
                  <a:lnTo>
                    <a:pt x="435694" y="290830"/>
                  </a:lnTo>
                  <a:lnTo>
                    <a:pt x="436230" y="302260"/>
                  </a:lnTo>
                  <a:lnTo>
                    <a:pt x="432432" y="312420"/>
                  </a:lnTo>
                  <a:close/>
                </a:path>
                <a:path w="436245" h="435610">
                  <a:moveTo>
                    <a:pt x="317895" y="421640"/>
                  </a:moveTo>
                  <a:lnTo>
                    <a:pt x="283702" y="421640"/>
                  </a:lnTo>
                  <a:lnTo>
                    <a:pt x="297853" y="419100"/>
                  </a:lnTo>
                  <a:lnTo>
                    <a:pt x="309409" y="410210"/>
                  </a:lnTo>
                  <a:lnTo>
                    <a:pt x="317206" y="398780"/>
                  </a:lnTo>
                  <a:lnTo>
                    <a:pt x="320075" y="384810"/>
                  </a:lnTo>
                  <a:lnTo>
                    <a:pt x="320075" y="370840"/>
                  </a:lnTo>
                  <a:lnTo>
                    <a:pt x="318816" y="369570"/>
                  </a:lnTo>
                  <a:lnTo>
                    <a:pt x="317732" y="368300"/>
                  </a:lnTo>
                  <a:lnTo>
                    <a:pt x="287492" y="313690"/>
                  </a:lnTo>
                  <a:lnTo>
                    <a:pt x="285055" y="312420"/>
                  </a:lnTo>
                  <a:lnTo>
                    <a:pt x="206943" y="312420"/>
                  </a:lnTo>
                  <a:lnTo>
                    <a:pt x="203684" y="308610"/>
                  </a:lnTo>
                  <a:lnTo>
                    <a:pt x="203684" y="300990"/>
                  </a:lnTo>
                  <a:lnTo>
                    <a:pt x="206943" y="297180"/>
                  </a:lnTo>
                  <a:lnTo>
                    <a:pt x="290337" y="297180"/>
                  </a:lnTo>
                  <a:lnTo>
                    <a:pt x="297633" y="302260"/>
                  </a:lnTo>
                  <a:lnTo>
                    <a:pt x="320075" y="342900"/>
                  </a:lnTo>
                  <a:lnTo>
                    <a:pt x="334623" y="342900"/>
                  </a:lnTo>
                  <a:lnTo>
                    <a:pt x="334623" y="363220"/>
                  </a:lnTo>
                  <a:lnTo>
                    <a:pt x="363721" y="363220"/>
                  </a:lnTo>
                  <a:lnTo>
                    <a:pt x="363721" y="377190"/>
                  </a:lnTo>
                  <a:lnTo>
                    <a:pt x="334623" y="377190"/>
                  </a:lnTo>
                  <a:lnTo>
                    <a:pt x="334623" y="384810"/>
                  </a:lnTo>
                  <a:lnTo>
                    <a:pt x="330607" y="405130"/>
                  </a:lnTo>
                  <a:lnTo>
                    <a:pt x="319693" y="420370"/>
                  </a:lnTo>
                  <a:lnTo>
                    <a:pt x="317895" y="421640"/>
                  </a:lnTo>
                  <a:close/>
                </a:path>
                <a:path w="436245" h="435610">
                  <a:moveTo>
                    <a:pt x="414548" y="326390"/>
                  </a:moveTo>
                  <a:lnTo>
                    <a:pt x="403004" y="326390"/>
                  </a:lnTo>
                  <a:lnTo>
                    <a:pt x="392515" y="322580"/>
                  </a:lnTo>
                  <a:lnTo>
                    <a:pt x="384217" y="314960"/>
                  </a:lnTo>
                  <a:lnTo>
                    <a:pt x="379245" y="304800"/>
                  </a:lnTo>
                  <a:lnTo>
                    <a:pt x="392819" y="304800"/>
                  </a:lnTo>
                  <a:lnTo>
                    <a:pt x="392819" y="306070"/>
                  </a:lnTo>
                  <a:lnTo>
                    <a:pt x="399330" y="312420"/>
                  </a:lnTo>
                  <a:lnTo>
                    <a:pt x="432432" y="312420"/>
                  </a:lnTo>
                  <a:lnTo>
                    <a:pt x="424978" y="321310"/>
                  </a:lnTo>
                  <a:lnTo>
                    <a:pt x="414548" y="326390"/>
                  </a:lnTo>
                  <a:close/>
                </a:path>
                <a:path w="436245" h="435610">
                  <a:moveTo>
                    <a:pt x="363721" y="363220"/>
                  </a:moveTo>
                  <a:lnTo>
                    <a:pt x="350205" y="363220"/>
                  </a:lnTo>
                  <a:lnTo>
                    <a:pt x="353147" y="355600"/>
                  </a:lnTo>
                  <a:lnTo>
                    <a:pt x="357804" y="349250"/>
                  </a:lnTo>
                  <a:lnTo>
                    <a:pt x="363887" y="345440"/>
                  </a:lnTo>
                  <a:lnTo>
                    <a:pt x="371105" y="341630"/>
                  </a:lnTo>
                  <a:lnTo>
                    <a:pt x="382643" y="341630"/>
                  </a:lnTo>
                  <a:lnTo>
                    <a:pt x="393158" y="345440"/>
                  </a:lnTo>
                  <a:lnTo>
                    <a:pt x="401508" y="353060"/>
                  </a:lnTo>
                  <a:lnTo>
                    <a:pt x="402769" y="355600"/>
                  </a:lnTo>
                  <a:lnTo>
                    <a:pt x="370232" y="355600"/>
                  </a:lnTo>
                  <a:lnTo>
                    <a:pt x="363721" y="361950"/>
                  </a:lnTo>
                  <a:lnTo>
                    <a:pt x="363721" y="363220"/>
                  </a:lnTo>
                  <a:close/>
                </a:path>
                <a:path w="436245" h="435610">
                  <a:moveTo>
                    <a:pt x="403444" y="384810"/>
                  </a:moveTo>
                  <a:lnTo>
                    <a:pt x="386308" y="384810"/>
                  </a:lnTo>
                  <a:lnTo>
                    <a:pt x="392819" y="378460"/>
                  </a:lnTo>
                  <a:lnTo>
                    <a:pt x="392819" y="361950"/>
                  </a:lnTo>
                  <a:lnTo>
                    <a:pt x="386308" y="355600"/>
                  </a:lnTo>
                  <a:lnTo>
                    <a:pt x="402769" y="355600"/>
                  </a:lnTo>
                  <a:lnTo>
                    <a:pt x="406553" y="363220"/>
                  </a:lnTo>
                  <a:lnTo>
                    <a:pt x="407170" y="374650"/>
                  </a:lnTo>
                  <a:lnTo>
                    <a:pt x="403444" y="384810"/>
                  </a:lnTo>
                  <a:close/>
                </a:path>
                <a:path w="436245" h="435610">
                  <a:moveTo>
                    <a:pt x="385654" y="398780"/>
                  </a:moveTo>
                  <a:lnTo>
                    <a:pt x="374115" y="398780"/>
                  </a:lnTo>
                  <a:lnTo>
                    <a:pt x="363600" y="394970"/>
                  </a:lnTo>
                  <a:lnTo>
                    <a:pt x="355250" y="388620"/>
                  </a:lnTo>
                  <a:lnTo>
                    <a:pt x="350205" y="377190"/>
                  </a:lnTo>
                  <a:lnTo>
                    <a:pt x="363721" y="377190"/>
                  </a:lnTo>
                  <a:lnTo>
                    <a:pt x="363721" y="378460"/>
                  </a:lnTo>
                  <a:lnTo>
                    <a:pt x="370232" y="384810"/>
                  </a:lnTo>
                  <a:lnTo>
                    <a:pt x="403444" y="384810"/>
                  </a:lnTo>
                  <a:lnTo>
                    <a:pt x="396048" y="393700"/>
                  </a:lnTo>
                  <a:lnTo>
                    <a:pt x="385654" y="39878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3139" y="9460581"/>
            <a:ext cx="1860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r>
              <a:rPr sz="1000" spc="100" dirty="0">
                <a:solidFill>
                  <a:srgbClr val="3B3B45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0043" y="9082154"/>
            <a:ext cx="18783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3B3B45"/>
                </a:solidFill>
                <a:latin typeface="Tahoma"/>
                <a:cs typeface="Tahoma"/>
              </a:rPr>
              <a:t>*</a:t>
            </a:r>
            <a:r>
              <a:rPr sz="800" spc="-45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ц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е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чн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ы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м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д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нн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ы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м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В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з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r>
              <a:rPr sz="800" spc="85" dirty="0">
                <a:solidFill>
                  <a:srgbClr val="3B3B45"/>
                </a:solidFill>
                <a:latin typeface="Tahoma"/>
                <a:cs typeface="Tahoma"/>
              </a:rPr>
              <a:t>0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r>
              <a:rPr sz="800" spc="85" dirty="0">
                <a:solidFill>
                  <a:srgbClr val="3B3B45"/>
                </a:solidFill>
                <a:latin typeface="Tahoma"/>
                <a:cs typeface="Tahoma"/>
              </a:rPr>
              <a:t>0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</a:t>
            </a:r>
            <a:r>
              <a:rPr sz="800" spc="-30" dirty="0">
                <a:solidFill>
                  <a:srgbClr val="3B3B45"/>
                </a:solidFill>
                <a:latin typeface="Tahoma"/>
                <a:cs typeface="Tahoma"/>
              </a:rPr>
              <a:t>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219877" y="8363099"/>
            <a:ext cx="1280160" cy="547370"/>
            <a:chOff x="2219877" y="8363099"/>
            <a:chExt cx="1280160" cy="547370"/>
          </a:xfrm>
        </p:grpSpPr>
        <p:sp>
          <p:nvSpPr>
            <p:cNvPr id="8" name="object 8"/>
            <p:cNvSpPr/>
            <p:nvPr/>
          </p:nvSpPr>
          <p:spPr>
            <a:xfrm>
              <a:off x="2238927" y="8382149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0" y="259016"/>
                  </a:moveTo>
                  <a:lnTo>
                    <a:pt x="250012" y="0"/>
                  </a:lnTo>
                  <a:lnTo>
                    <a:pt x="509041" y="250012"/>
                  </a:lnTo>
                  <a:lnTo>
                    <a:pt x="259016" y="509028"/>
                  </a:lnTo>
                  <a:lnTo>
                    <a:pt x="0" y="259016"/>
                  </a:lnTo>
                  <a:close/>
                </a:path>
              </a:pathLst>
            </a:custGeom>
            <a:ln w="3810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70226" y="8457437"/>
              <a:ext cx="929640" cy="360045"/>
            </a:xfrm>
            <a:custGeom>
              <a:avLst/>
              <a:gdLst/>
              <a:ahLst/>
              <a:cxnLst/>
              <a:rect l="l" t="t" r="r" b="b"/>
              <a:pathLst>
                <a:path w="929639" h="360045">
                  <a:moveTo>
                    <a:pt x="929639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929639" y="359663"/>
                  </a:lnTo>
                  <a:lnTo>
                    <a:pt x="929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59102" y="8363099"/>
            <a:ext cx="581025" cy="547370"/>
            <a:chOff x="359102" y="8363099"/>
            <a:chExt cx="581025" cy="547370"/>
          </a:xfrm>
        </p:grpSpPr>
        <p:sp>
          <p:nvSpPr>
            <p:cNvPr id="11" name="object 11"/>
            <p:cNvSpPr/>
            <p:nvPr/>
          </p:nvSpPr>
          <p:spPr>
            <a:xfrm>
              <a:off x="378152" y="8382149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0" y="259016"/>
                  </a:moveTo>
                  <a:lnTo>
                    <a:pt x="250012" y="0"/>
                  </a:lnTo>
                  <a:lnTo>
                    <a:pt x="509041" y="250012"/>
                  </a:lnTo>
                  <a:lnTo>
                    <a:pt x="259016" y="509028"/>
                  </a:lnTo>
                  <a:lnTo>
                    <a:pt x="0" y="259016"/>
                  </a:lnTo>
                  <a:close/>
                </a:path>
              </a:pathLst>
            </a:custGeom>
            <a:ln w="3810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462" y="8457437"/>
              <a:ext cx="291465" cy="360045"/>
            </a:xfrm>
            <a:custGeom>
              <a:avLst/>
              <a:gdLst/>
              <a:ahLst/>
              <a:cxnLst/>
              <a:rect l="l" t="t" r="r" b="b"/>
              <a:pathLst>
                <a:path w="291465" h="360045">
                  <a:moveTo>
                    <a:pt x="291084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291084" y="359663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6937" y="7579070"/>
            <a:ext cx="16408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0" dirty="0">
                <a:latin typeface="Tahoma"/>
                <a:cs typeface="Tahoma"/>
              </a:rPr>
              <a:t>М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6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ки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ер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6937" y="7985970"/>
            <a:ext cx="2190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ог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5734" y="8524157"/>
            <a:ext cx="1289050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11</a:t>
            </a:r>
            <a:r>
              <a:rPr sz="1600" b="1" spc="315" dirty="0">
                <a:solidFill>
                  <a:srgbClr val="CC0033"/>
                </a:solidFill>
                <a:latin typeface="Arial"/>
                <a:cs typeface="Arial"/>
              </a:rPr>
              <a:t> </a:t>
            </a:r>
            <a:r>
              <a:rPr sz="1800" spc="37" baseline="2314" dirty="0">
                <a:latin typeface="Tahoma"/>
                <a:cs typeface="Tahoma"/>
              </a:rPr>
              <a:t>Предприятий</a:t>
            </a:r>
            <a:endParaRPr sz="1800" baseline="2314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0942" y="7340689"/>
            <a:ext cx="601497" cy="46437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823190" y="7740806"/>
            <a:ext cx="1423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ово</a:t>
            </a:r>
            <a:r>
              <a:rPr sz="1200" spc="1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65" dirty="0">
                <a:latin typeface="Tahoma"/>
                <a:cs typeface="Tahoma"/>
              </a:rPr>
              <a:t>м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ода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ов  </a:t>
            </a:r>
            <a:r>
              <a:rPr sz="1200" spc="25" dirty="0">
                <a:latin typeface="Tahoma"/>
                <a:cs typeface="Tahoma"/>
              </a:rPr>
              <a:t>кластера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56921" y="8473865"/>
            <a:ext cx="1231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95" dirty="0">
                <a:solidFill>
                  <a:srgbClr val="CC0033"/>
                </a:solidFill>
                <a:latin typeface="Trebuchet MS"/>
                <a:cs typeface="Trebuchet MS"/>
              </a:rPr>
              <a:t>6</a:t>
            </a:r>
            <a:r>
              <a:rPr sz="1600" b="1" spc="-13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CC0033"/>
                </a:solidFill>
                <a:latin typeface="Trebuchet MS"/>
                <a:cs typeface="Trebuchet MS"/>
              </a:rPr>
              <a:t>7</a:t>
            </a:r>
            <a:r>
              <a:rPr sz="1600" b="1" spc="114" dirty="0">
                <a:solidFill>
                  <a:srgbClr val="CC0033"/>
                </a:solidFill>
                <a:latin typeface="Trebuchet MS"/>
                <a:cs typeface="Trebuchet MS"/>
              </a:rPr>
              <a:t>4</a:t>
            </a:r>
            <a:r>
              <a:rPr sz="1600" b="1" spc="120" dirty="0">
                <a:solidFill>
                  <a:srgbClr val="CC0033"/>
                </a:solidFill>
                <a:latin typeface="Trebuchet MS"/>
                <a:cs typeface="Trebuchet MS"/>
              </a:rPr>
              <a:t>0</a:t>
            </a:r>
            <a:r>
              <a:rPr sz="1600" b="1" spc="-10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800" spc="120" baseline="2314" dirty="0">
                <a:latin typeface="Tahoma"/>
                <a:cs typeface="Tahoma"/>
              </a:rPr>
              <a:t>З</a:t>
            </a:r>
            <a:r>
              <a:rPr sz="1800" spc="-15" baseline="2314" dirty="0">
                <a:latin typeface="Tahoma"/>
                <a:cs typeface="Tahoma"/>
              </a:rPr>
              <a:t>ан</a:t>
            </a:r>
            <a:r>
              <a:rPr sz="1800" spc="-7" baseline="2314" dirty="0">
                <a:latin typeface="Tahoma"/>
                <a:cs typeface="Tahoma"/>
              </a:rPr>
              <a:t>я</a:t>
            </a:r>
            <a:r>
              <a:rPr sz="1800" spc="37" baseline="2314" dirty="0">
                <a:latin typeface="Tahoma"/>
                <a:cs typeface="Tahoma"/>
              </a:rPr>
              <a:t>т</a:t>
            </a:r>
            <a:r>
              <a:rPr sz="1800" spc="-7" baseline="2314" dirty="0">
                <a:latin typeface="Tahoma"/>
                <a:cs typeface="Tahoma"/>
              </a:rPr>
              <a:t>ы</a:t>
            </a:r>
            <a:r>
              <a:rPr sz="1800" spc="37" baseline="2314" dirty="0">
                <a:latin typeface="Tahoma"/>
                <a:cs typeface="Tahoma"/>
              </a:rPr>
              <a:t>х</a:t>
            </a:r>
            <a:endParaRPr sz="1800" baseline="2314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47829" y="7816640"/>
            <a:ext cx="701675" cy="38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b="1" spc="110" dirty="0">
                <a:solidFill>
                  <a:srgbClr val="CC0033"/>
                </a:solidFill>
                <a:latin typeface="Trebuchet MS"/>
                <a:cs typeface="Trebuchet MS"/>
              </a:rPr>
              <a:t>6</a:t>
            </a:r>
            <a:r>
              <a:rPr sz="1600" b="1" spc="114" dirty="0">
                <a:solidFill>
                  <a:srgbClr val="CC0033"/>
                </a:solidFill>
                <a:latin typeface="Trebuchet MS"/>
                <a:cs typeface="Trebuchet MS"/>
              </a:rPr>
              <a:t>0</a:t>
            </a:r>
            <a:r>
              <a:rPr sz="1600" b="1" spc="-12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CC0033"/>
                </a:solidFill>
                <a:latin typeface="Trebuchet MS"/>
                <a:cs typeface="Trebuchet MS"/>
              </a:rPr>
              <a:t>77</a:t>
            </a:r>
            <a:r>
              <a:rPr sz="1600" b="1" spc="145" dirty="0">
                <a:solidFill>
                  <a:srgbClr val="CC0033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  <a:p>
            <a:pPr marL="200025">
              <a:lnSpc>
                <a:spcPts val="985"/>
              </a:lnSpc>
            </a:pPr>
            <a:r>
              <a:rPr sz="900" b="1" spc="20" dirty="0">
                <a:solidFill>
                  <a:srgbClr val="CC0033"/>
                </a:solidFill>
                <a:latin typeface="Trebuchet MS"/>
                <a:cs typeface="Trebuchet MS"/>
              </a:rPr>
              <a:t>мл</a:t>
            </a:r>
            <a:r>
              <a:rPr sz="900" b="1" spc="5" dirty="0">
                <a:solidFill>
                  <a:srgbClr val="CC0033"/>
                </a:solidFill>
                <a:latin typeface="Trebuchet MS"/>
                <a:cs typeface="Trebuchet MS"/>
              </a:rPr>
              <a:t>н</a:t>
            </a:r>
            <a:r>
              <a:rPr sz="900" b="1" spc="-7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900" b="1" spc="25" dirty="0">
                <a:solidFill>
                  <a:srgbClr val="CC0033"/>
                </a:solidFill>
                <a:latin typeface="Trebuchet MS"/>
                <a:cs typeface="Trebuchet MS"/>
              </a:rPr>
              <a:t>р</a:t>
            </a:r>
            <a:r>
              <a:rPr sz="900" b="1" dirty="0">
                <a:solidFill>
                  <a:srgbClr val="CC0033"/>
                </a:solidFill>
                <a:latin typeface="Trebuchet MS"/>
                <a:cs typeface="Trebuchet MS"/>
              </a:rPr>
              <a:t>у</a:t>
            </a:r>
            <a:r>
              <a:rPr sz="900" b="1" spc="25" dirty="0">
                <a:solidFill>
                  <a:srgbClr val="CC0033"/>
                </a:solidFill>
                <a:latin typeface="Trebuchet MS"/>
                <a:cs typeface="Trebuchet MS"/>
              </a:rPr>
              <a:t>б</a:t>
            </a:r>
            <a:r>
              <a:rPr sz="900" b="1" spc="-65" dirty="0">
                <a:solidFill>
                  <a:srgbClr val="CC0033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313894" y="4868560"/>
            <a:ext cx="704850" cy="547370"/>
            <a:chOff x="2313894" y="4868560"/>
            <a:chExt cx="704850" cy="547370"/>
          </a:xfrm>
        </p:grpSpPr>
        <p:sp>
          <p:nvSpPr>
            <p:cNvPr id="21" name="object 21"/>
            <p:cNvSpPr/>
            <p:nvPr/>
          </p:nvSpPr>
          <p:spPr>
            <a:xfrm>
              <a:off x="2332944" y="4887610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0" y="259016"/>
                  </a:moveTo>
                  <a:lnTo>
                    <a:pt x="250012" y="0"/>
                  </a:lnTo>
                  <a:lnTo>
                    <a:pt x="509041" y="250012"/>
                  </a:lnTo>
                  <a:lnTo>
                    <a:pt x="259016" y="509028"/>
                  </a:lnTo>
                  <a:lnTo>
                    <a:pt x="0" y="259016"/>
                  </a:lnTo>
                  <a:close/>
                </a:path>
              </a:pathLst>
            </a:custGeom>
            <a:ln w="3810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70225" y="4962905"/>
              <a:ext cx="448309" cy="360045"/>
            </a:xfrm>
            <a:custGeom>
              <a:avLst/>
              <a:gdLst/>
              <a:ahLst/>
              <a:cxnLst/>
              <a:rect l="l" t="t" r="r" b="b"/>
              <a:pathLst>
                <a:path w="448310" h="360045">
                  <a:moveTo>
                    <a:pt x="448056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448056" y="359663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48943" y="4868560"/>
            <a:ext cx="560705" cy="547370"/>
            <a:chOff x="348943" y="4868560"/>
            <a:chExt cx="560705" cy="547370"/>
          </a:xfrm>
        </p:grpSpPr>
        <p:sp>
          <p:nvSpPr>
            <p:cNvPr id="24" name="object 24"/>
            <p:cNvSpPr/>
            <p:nvPr/>
          </p:nvSpPr>
          <p:spPr>
            <a:xfrm>
              <a:off x="367993" y="4887610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0" y="259016"/>
                  </a:moveTo>
                  <a:lnTo>
                    <a:pt x="250012" y="0"/>
                  </a:lnTo>
                  <a:lnTo>
                    <a:pt x="509041" y="250012"/>
                  </a:lnTo>
                  <a:lnTo>
                    <a:pt x="259016" y="509028"/>
                  </a:lnTo>
                  <a:lnTo>
                    <a:pt x="0" y="259016"/>
                  </a:lnTo>
                  <a:close/>
                </a:path>
              </a:pathLst>
            </a:custGeom>
            <a:ln w="3810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8462" y="4962905"/>
              <a:ext cx="260985" cy="360045"/>
            </a:xfrm>
            <a:custGeom>
              <a:avLst/>
              <a:gdLst/>
              <a:ahLst/>
              <a:cxnLst/>
              <a:rect l="l" t="t" r="r" b="b"/>
              <a:pathLst>
                <a:path w="260984" h="360045">
                  <a:moveTo>
                    <a:pt x="260603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260603" y="359663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247312" y="3231109"/>
            <a:ext cx="995044" cy="547370"/>
            <a:chOff x="2247312" y="3231109"/>
            <a:chExt cx="995044" cy="547370"/>
          </a:xfrm>
        </p:grpSpPr>
        <p:sp>
          <p:nvSpPr>
            <p:cNvPr id="27" name="object 27"/>
            <p:cNvSpPr/>
            <p:nvPr/>
          </p:nvSpPr>
          <p:spPr>
            <a:xfrm>
              <a:off x="2266362" y="3250159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0" y="259016"/>
                  </a:moveTo>
                  <a:lnTo>
                    <a:pt x="250012" y="0"/>
                  </a:lnTo>
                  <a:lnTo>
                    <a:pt x="509041" y="250012"/>
                  </a:lnTo>
                  <a:lnTo>
                    <a:pt x="259016" y="509028"/>
                  </a:lnTo>
                  <a:lnTo>
                    <a:pt x="0" y="259016"/>
                  </a:lnTo>
                  <a:close/>
                </a:path>
              </a:pathLst>
            </a:custGeom>
            <a:ln w="3810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70226" y="3324606"/>
              <a:ext cx="672465" cy="361315"/>
            </a:xfrm>
            <a:custGeom>
              <a:avLst/>
              <a:gdLst/>
              <a:ahLst/>
              <a:cxnLst/>
              <a:rect l="l" t="t" r="r" b="b"/>
              <a:pathLst>
                <a:path w="672464" h="361314">
                  <a:moveTo>
                    <a:pt x="672084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672084" y="361188"/>
                  </a:lnTo>
                  <a:lnTo>
                    <a:pt x="672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67342" y="3231109"/>
            <a:ext cx="910590" cy="547370"/>
            <a:chOff x="367342" y="3231109"/>
            <a:chExt cx="910590" cy="547370"/>
          </a:xfrm>
        </p:grpSpPr>
        <p:sp>
          <p:nvSpPr>
            <p:cNvPr id="30" name="object 30"/>
            <p:cNvSpPr/>
            <p:nvPr/>
          </p:nvSpPr>
          <p:spPr>
            <a:xfrm>
              <a:off x="386392" y="3250159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0" y="259016"/>
                  </a:moveTo>
                  <a:lnTo>
                    <a:pt x="250012" y="0"/>
                  </a:lnTo>
                  <a:lnTo>
                    <a:pt x="509041" y="250012"/>
                  </a:lnTo>
                  <a:lnTo>
                    <a:pt x="259016" y="509028"/>
                  </a:lnTo>
                  <a:lnTo>
                    <a:pt x="0" y="259016"/>
                  </a:lnTo>
                  <a:close/>
                </a:path>
              </a:pathLst>
            </a:custGeom>
            <a:ln w="3810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5790" y="3324606"/>
              <a:ext cx="672465" cy="361315"/>
            </a:xfrm>
            <a:custGeom>
              <a:avLst/>
              <a:gdLst/>
              <a:ahLst/>
              <a:cxnLst/>
              <a:rect l="l" t="t" r="r" b="b"/>
              <a:pathLst>
                <a:path w="672465" h="361314">
                  <a:moveTo>
                    <a:pt x="672084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672084" y="361188"/>
                  </a:lnTo>
                  <a:lnTo>
                    <a:pt x="672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36937" y="4094310"/>
            <a:ext cx="5890260" cy="357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05"/>
              </a:lnSpc>
              <a:spcBef>
                <a:spcPts val="100"/>
              </a:spcBef>
            </a:pPr>
            <a:r>
              <a:rPr sz="1200" spc="35" dirty="0">
                <a:latin typeface="Tahoma"/>
                <a:cs typeface="Tahoma"/>
              </a:rPr>
              <a:t>Кластер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«Производителей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инженерных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строительных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систем»</a:t>
            </a:r>
            <a:endParaRPr sz="1200">
              <a:latin typeface="Tahoma"/>
              <a:cs typeface="Tahoma"/>
            </a:endParaRPr>
          </a:p>
          <a:p>
            <a:pPr marL="4498340">
              <a:lnSpc>
                <a:spcPts val="1305"/>
              </a:lnSpc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ово</a:t>
            </a:r>
            <a:r>
              <a:rPr sz="1200" spc="1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100" dirty="0">
                <a:latin typeface="Tahoma"/>
                <a:cs typeface="Tahoma"/>
              </a:rPr>
              <a:t>м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5734" y="5029615"/>
            <a:ext cx="1354455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b="1" spc="5" dirty="0">
                <a:solidFill>
                  <a:srgbClr val="CC0033"/>
                </a:solidFill>
                <a:latin typeface="Arial"/>
                <a:cs typeface="Arial"/>
              </a:rPr>
              <a:t>10 </a:t>
            </a:r>
            <a:r>
              <a:rPr sz="1600" b="1" spc="40" dirty="0">
                <a:solidFill>
                  <a:srgbClr val="CC0033"/>
                </a:solidFill>
                <a:latin typeface="Arial"/>
                <a:cs typeface="Arial"/>
              </a:rPr>
              <a:t> </a:t>
            </a:r>
            <a:r>
              <a:rPr sz="1800" spc="37" baseline="2314" dirty="0">
                <a:latin typeface="Tahoma"/>
                <a:cs typeface="Tahoma"/>
              </a:rPr>
              <a:t>Предприятий</a:t>
            </a:r>
            <a:endParaRPr sz="1800" baseline="2314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23186" y="4426403"/>
            <a:ext cx="1423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ода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ов  </a:t>
            </a:r>
            <a:r>
              <a:rPr sz="1200" spc="25" dirty="0">
                <a:latin typeface="Tahoma"/>
                <a:cs typeface="Tahoma"/>
              </a:rPr>
              <a:t>кластера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6988" y="4455969"/>
            <a:ext cx="2997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latin typeface="Tahoma"/>
                <a:cs typeface="Tahoma"/>
              </a:rPr>
              <a:t>Производство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строительных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материалов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56921" y="4979323"/>
            <a:ext cx="400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5" dirty="0">
                <a:solidFill>
                  <a:srgbClr val="CC0033"/>
                </a:solidFill>
                <a:latin typeface="Trebuchet MS"/>
                <a:cs typeface="Trebuchet MS"/>
              </a:rPr>
              <a:t>2</a:t>
            </a:r>
            <a:r>
              <a:rPr sz="1600" b="1" spc="35" dirty="0">
                <a:solidFill>
                  <a:srgbClr val="CC0033"/>
                </a:solidFill>
                <a:latin typeface="Trebuchet MS"/>
                <a:cs typeface="Trebuchet MS"/>
              </a:rPr>
              <a:t>47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67066" y="5024268"/>
            <a:ext cx="621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Tahoma"/>
                <a:cs typeface="Tahoma"/>
              </a:rPr>
              <a:t>З</a:t>
            </a:r>
            <a:r>
              <a:rPr sz="1200" spc="-10" dirty="0">
                <a:latin typeface="Tahoma"/>
                <a:cs typeface="Tahoma"/>
              </a:rPr>
              <a:t>ан</a:t>
            </a:r>
            <a:r>
              <a:rPr sz="1200" spc="-5" dirty="0">
                <a:latin typeface="Tahoma"/>
                <a:cs typeface="Tahoma"/>
              </a:rPr>
              <a:t>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35281" y="4319399"/>
            <a:ext cx="513715" cy="38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>
              <a:lnSpc>
                <a:spcPts val="1825"/>
              </a:lnSpc>
              <a:spcBef>
                <a:spcPts val="95"/>
              </a:spcBef>
            </a:pPr>
            <a:r>
              <a:rPr sz="1600" b="1" spc="135" dirty="0">
                <a:solidFill>
                  <a:srgbClr val="CC0033"/>
                </a:solidFill>
                <a:latin typeface="Arial"/>
                <a:cs typeface="Arial"/>
              </a:rPr>
              <a:t>802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985"/>
              </a:lnSpc>
            </a:pPr>
            <a:r>
              <a:rPr sz="900" b="1" spc="20" dirty="0">
                <a:solidFill>
                  <a:srgbClr val="CC0033"/>
                </a:solidFill>
                <a:latin typeface="Trebuchet MS"/>
                <a:cs typeface="Trebuchet MS"/>
              </a:rPr>
              <a:t>мл</a:t>
            </a:r>
            <a:r>
              <a:rPr sz="900" b="1" spc="5" dirty="0">
                <a:solidFill>
                  <a:srgbClr val="CC0033"/>
                </a:solidFill>
                <a:latin typeface="Trebuchet MS"/>
                <a:cs typeface="Trebuchet MS"/>
              </a:rPr>
              <a:t>н</a:t>
            </a:r>
            <a:r>
              <a:rPr sz="900" b="1" spc="-7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900" b="1" spc="25" dirty="0">
                <a:solidFill>
                  <a:srgbClr val="CC0033"/>
                </a:solidFill>
                <a:latin typeface="Trebuchet MS"/>
                <a:cs typeface="Trebuchet MS"/>
              </a:rPr>
              <a:t>р</a:t>
            </a:r>
            <a:r>
              <a:rPr sz="900" b="1" dirty="0">
                <a:solidFill>
                  <a:srgbClr val="CC0033"/>
                </a:solidFill>
                <a:latin typeface="Trebuchet MS"/>
                <a:cs typeface="Trebuchet MS"/>
              </a:rPr>
              <a:t>у</a:t>
            </a:r>
            <a:r>
              <a:rPr sz="900" b="1" spc="25" dirty="0">
                <a:solidFill>
                  <a:srgbClr val="CC0033"/>
                </a:solidFill>
                <a:latin typeface="Trebuchet MS"/>
                <a:cs typeface="Trebuchet MS"/>
              </a:rPr>
              <a:t>б</a:t>
            </a:r>
            <a:r>
              <a:rPr sz="900" b="1" spc="-65" dirty="0">
                <a:solidFill>
                  <a:srgbClr val="CC0033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23120" y="2563177"/>
            <a:ext cx="1423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ово</a:t>
            </a:r>
            <a:r>
              <a:rPr sz="1200" spc="1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65" dirty="0">
                <a:latin typeface="Tahoma"/>
                <a:cs typeface="Tahoma"/>
              </a:rPr>
              <a:t>м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ода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ов  </a:t>
            </a:r>
            <a:r>
              <a:rPr sz="1200" spc="25" dirty="0">
                <a:latin typeface="Tahoma"/>
                <a:cs typeface="Tahoma"/>
              </a:rPr>
              <a:t>кластера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6922" y="2746819"/>
            <a:ext cx="1970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latin typeface="Tahoma"/>
                <a:cs typeface="Tahoma"/>
              </a:rPr>
              <a:t>Пи</a:t>
            </a:r>
            <a:r>
              <a:rPr sz="1200" spc="50" dirty="0">
                <a:latin typeface="Tahoma"/>
                <a:cs typeface="Tahoma"/>
              </a:rPr>
              <a:t>щ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ва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ш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5" dirty="0">
                <a:latin typeface="Tahoma"/>
                <a:cs typeface="Tahoma"/>
              </a:rPr>
              <a:t>ь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6937" y="2339738"/>
            <a:ext cx="431228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8309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latin typeface="Tahoma"/>
                <a:cs typeface="Tahoma"/>
              </a:rPr>
              <a:t>Кластер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предприятий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пищевой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перерабатывающей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промышленности</a:t>
            </a:r>
            <a:endParaRPr sz="1200">
              <a:latin typeface="Tahoma"/>
              <a:cs typeface="Tahoma"/>
            </a:endParaRPr>
          </a:p>
          <a:p>
            <a:pPr marR="5080" algn="r">
              <a:lnSpc>
                <a:spcPts val="1395"/>
              </a:lnSpc>
            </a:pPr>
            <a:r>
              <a:rPr sz="1600" b="1" spc="55" dirty="0">
                <a:solidFill>
                  <a:srgbClr val="CC0033"/>
                </a:solidFill>
                <a:latin typeface="Trebuchet MS"/>
                <a:cs typeface="Trebuchet MS"/>
              </a:rPr>
              <a:t>2</a:t>
            </a:r>
            <a:r>
              <a:rPr sz="1600" b="1" spc="65" dirty="0">
                <a:solidFill>
                  <a:srgbClr val="CC0033"/>
                </a:solidFill>
                <a:latin typeface="Trebuchet MS"/>
                <a:cs typeface="Trebuchet MS"/>
              </a:rPr>
              <a:t>3</a:t>
            </a:r>
            <a:r>
              <a:rPr sz="1600" b="1" spc="-12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600" b="1" spc="-65" dirty="0">
                <a:solidFill>
                  <a:srgbClr val="CC0033"/>
                </a:solidFill>
                <a:latin typeface="Trebuchet MS"/>
                <a:cs typeface="Trebuchet MS"/>
              </a:rPr>
              <a:t>51</a:t>
            </a:r>
            <a:r>
              <a:rPr sz="1600" b="1" spc="95" dirty="0">
                <a:solidFill>
                  <a:srgbClr val="CC0033"/>
                </a:solidFill>
                <a:latin typeface="Trebuchet MS"/>
                <a:cs typeface="Trebuchet MS"/>
              </a:rPr>
              <a:t>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56921" y="3341874"/>
            <a:ext cx="12553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65" dirty="0">
                <a:solidFill>
                  <a:srgbClr val="CC0033"/>
                </a:solidFill>
                <a:latin typeface="Trebuchet MS"/>
                <a:cs typeface="Trebuchet MS"/>
              </a:rPr>
              <a:t>3</a:t>
            </a:r>
            <a:r>
              <a:rPr sz="1600" b="1" spc="-12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600" b="1" spc="100" dirty="0">
                <a:solidFill>
                  <a:srgbClr val="CC0033"/>
                </a:solidFill>
                <a:latin typeface="Trebuchet MS"/>
                <a:cs typeface="Trebuchet MS"/>
              </a:rPr>
              <a:t>3</a:t>
            </a:r>
            <a:r>
              <a:rPr sz="1600" b="1" spc="95" dirty="0">
                <a:solidFill>
                  <a:srgbClr val="CC0033"/>
                </a:solidFill>
                <a:latin typeface="Trebuchet MS"/>
                <a:cs typeface="Trebuchet MS"/>
              </a:rPr>
              <a:t>0</a:t>
            </a:r>
            <a:r>
              <a:rPr sz="1600" b="1" spc="80" dirty="0">
                <a:solidFill>
                  <a:srgbClr val="CC0033"/>
                </a:solidFill>
                <a:latin typeface="Trebuchet MS"/>
                <a:cs typeface="Trebuchet MS"/>
              </a:rPr>
              <a:t>5</a:t>
            </a:r>
            <a:r>
              <a:rPr sz="1600" b="1" spc="4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800" spc="120" baseline="2314" dirty="0">
                <a:latin typeface="Tahoma"/>
                <a:cs typeface="Tahoma"/>
              </a:rPr>
              <a:t>З</a:t>
            </a:r>
            <a:r>
              <a:rPr sz="1800" spc="-15" baseline="2314" dirty="0">
                <a:latin typeface="Tahoma"/>
                <a:cs typeface="Tahoma"/>
              </a:rPr>
              <a:t>ан</a:t>
            </a:r>
            <a:r>
              <a:rPr sz="1800" spc="-7" baseline="2314" dirty="0">
                <a:latin typeface="Tahoma"/>
                <a:cs typeface="Tahoma"/>
              </a:rPr>
              <a:t>я</a:t>
            </a:r>
            <a:r>
              <a:rPr sz="1800" spc="37" baseline="2314" dirty="0">
                <a:latin typeface="Tahoma"/>
                <a:cs typeface="Tahoma"/>
              </a:rPr>
              <a:t>т</a:t>
            </a:r>
            <a:r>
              <a:rPr sz="1800" spc="-7" baseline="2314" dirty="0">
                <a:latin typeface="Tahoma"/>
                <a:cs typeface="Tahoma"/>
              </a:rPr>
              <a:t>ы</a:t>
            </a:r>
            <a:r>
              <a:rPr sz="1800" spc="37" baseline="2314" dirty="0">
                <a:latin typeface="Tahoma"/>
                <a:cs typeface="Tahoma"/>
              </a:rPr>
              <a:t>х</a:t>
            </a:r>
            <a:endParaRPr sz="1800" baseline="2314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35281" y="2858510"/>
            <a:ext cx="5137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20" dirty="0">
                <a:solidFill>
                  <a:srgbClr val="CC0033"/>
                </a:solidFill>
                <a:latin typeface="Trebuchet MS"/>
                <a:cs typeface="Trebuchet MS"/>
              </a:rPr>
              <a:t>мл</a:t>
            </a:r>
            <a:r>
              <a:rPr sz="900" b="1" spc="5" dirty="0">
                <a:solidFill>
                  <a:srgbClr val="CC0033"/>
                </a:solidFill>
                <a:latin typeface="Trebuchet MS"/>
                <a:cs typeface="Trebuchet MS"/>
              </a:rPr>
              <a:t>н</a:t>
            </a:r>
            <a:r>
              <a:rPr sz="900" b="1" spc="-7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900" b="1" spc="25" dirty="0">
                <a:solidFill>
                  <a:srgbClr val="CC0033"/>
                </a:solidFill>
                <a:latin typeface="Trebuchet MS"/>
                <a:cs typeface="Trebuchet MS"/>
              </a:rPr>
              <a:t>р</a:t>
            </a:r>
            <a:r>
              <a:rPr sz="900" b="1" dirty="0">
                <a:solidFill>
                  <a:srgbClr val="CC0033"/>
                </a:solidFill>
                <a:latin typeface="Trebuchet MS"/>
                <a:cs typeface="Trebuchet MS"/>
              </a:rPr>
              <a:t>у</a:t>
            </a:r>
            <a:r>
              <a:rPr sz="900" b="1" spc="25" dirty="0">
                <a:solidFill>
                  <a:srgbClr val="CC0033"/>
                </a:solidFill>
                <a:latin typeface="Trebuchet MS"/>
                <a:cs typeface="Trebuchet MS"/>
              </a:rPr>
              <a:t>б</a:t>
            </a:r>
            <a:r>
              <a:rPr sz="900" b="1" spc="-65" dirty="0">
                <a:solidFill>
                  <a:srgbClr val="CC0033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143242" y="3743480"/>
            <a:ext cx="553085" cy="464820"/>
            <a:chOff x="6143242" y="3743480"/>
            <a:chExt cx="553085" cy="464820"/>
          </a:xfrm>
        </p:grpSpPr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8792" y="4003546"/>
              <a:ext cx="102108" cy="9601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260247" y="3772055"/>
              <a:ext cx="407670" cy="407670"/>
            </a:xfrm>
            <a:custGeom>
              <a:avLst/>
              <a:gdLst/>
              <a:ahLst/>
              <a:cxnLst/>
              <a:rect l="l" t="t" r="r" b="b"/>
              <a:pathLst>
                <a:path w="407670" h="407670">
                  <a:moveTo>
                    <a:pt x="0" y="207213"/>
                  </a:moveTo>
                  <a:lnTo>
                    <a:pt x="200012" y="0"/>
                  </a:lnTo>
                  <a:lnTo>
                    <a:pt x="407225" y="200012"/>
                  </a:lnTo>
                  <a:lnTo>
                    <a:pt x="207213" y="407225"/>
                  </a:lnTo>
                  <a:lnTo>
                    <a:pt x="0" y="207213"/>
                  </a:lnTo>
                  <a:close/>
                </a:path>
              </a:pathLst>
            </a:custGeom>
            <a:ln w="571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3242" y="3767326"/>
              <a:ext cx="212418" cy="25333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217923" y="3817626"/>
              <a:ext cx="313690" cy="356870"/>
            </a:xfrm>
            <a:custGeom>
              <a:avLst/>
              <a:gdLst/>
              <a:ahLst/>
              <a:cxnLst/>
              <a:rect l="l" t="t" r="r" b="b"/>
              <a:pathLst>
                <a:path w="313690" h="356870">
                  <a:moveTo>
                    <a:pt x="159842" y="0"/>
                  </a:moveTo>
                  <a:lnTo>
                    <a:pt x="153365" y="0"/>
                  </a:lnTo>
                  <a:lnTo>
                    <a:pt x="123317" y="6043"/>
                  </a:lnTo>
                  <a:lnTo>
                    <a:pt x="98781" y="22526"/>
                  </a:lnTo>
                  <a:lnTo>
                    <a:pt x="82239" y="46977"/>
                  </a:lnTo>
                  <a:lnTo>
                    <a:pt x="76174" y="76911"/>
                  </a:lnTo>
                  <a:lnTo>
                    <a:pt x="76174" y="81648"/>
                  </a:lnTo>
                  <a:lnTo>
                    <a:pt x="67295" y="87057"/>
                  </a:lnTo>
                  <a:lnTo>
                    <a:pt x="63685" y="95981"/>
                  </a:lnTo>
                  <a:lnTo>
                    <a:pt x="65625" y="105413"/>
                  </a:lnTo>
                  <a:lnTo>
                    <a:pt x="73406" y="112344"/>
                  </a:lnTo>
                  <a:lnTo>
                    <a:pt x="73406" y="133553"/>
                  </a:lnTo>
                  <a:lnTo>
                    <a:pt x="80365" y="140944"/>
                  </a:lnTo>
                  <a:lnTo>
                    <a:pt x="89204" y="141643"/>
                  </a:lnTo>
                  <a:lnTo>
                    <a:pt x="91577" y="153369"/>
                  </a:lnTo>
                  <a:lnTo>
                    <a:pt x="115023" y="186334"/>
                  </a:lnTo>
                  <a:lnTo>
                    <a:pt x="117424" y="187972"/>
                  </a:lnTo>
                  <a:lnTo>
                    <a:pt x="117424" y="202882"/>
                  </a:lnTo>
                  <a:lnTo>
                    <a:pt x="56857" y="214617"/>
                  </a:lnTo>
                  <a:lnTo>
                    <a:pt x="16446" y="233152"/>
                  </a:lnTo>
                  <a:lnTo>
                    <a:pt x="50" y="271628"/>
                  </a:lnTo>
                  <a:lnTo>
                    <a:pt x="0" y="332473"/>
                  </a:lnTo>
                  <a:lnTo>
                    <a:pt x="1912" y="341923"/>
                  </a:lnTo>
                  <a:lnTo>
                    <a:pt x="7131" y="349637"/>
                  </a:lnTo>
                  <a:lnTo>
                    <a:pt x="14873" y="354836"/>
                  </a:lnTo>
                  <a:lnTo>
                    <a:pt x="24358" y="356743"/>
                  </a:lnTo>
                  <a:lnTo>
                    <a:pt x="288848" y="356743"/>
                  </a:lnTo>
                  <a:lnTo>
                    <a:pt x="298328" y="354836"/>
                  </a:lnTo>
                  <a:lnTo>
                    <a:pt x="306071" y="349637"/>
                  </a:lnTo>
                  <a:lnTo>
                    <a:pt x="309325" y="344830"/>
                  </a:lnTo>
                  <a:lnTo>
                    <a:pt x="17500" y="344830"/>
                  </a:lnTo>
                  <a:lnTo>
                    <a:pt x="11950" y="339293"/>
                  </a:lnTo>
                  <a:lnTo>
                    <a:pt x="11982" y="271628"/>
                  </a:lnTo>
                  <a:lnTo>
                    <a:pt x="37934" y="233159"/>
                  </a:lnTo>
                  <a:lnTo>
                    <a:pt x="50416" y="233159"/>
                  </a:lnTo>
                  <a:lnTo>
                    <a:pt x="49085" y="228739"/>
                  </a:lnTo>
                  <a:lnTo>
                    <a:pt x="53009" y="227541"/>
                  </a:lnTo>
                  <a:lnTo>
                    <a:pt x="57992" y="226525"/>
                  </a:lnTo>
                  <a:lnTo>
                    <a:pt x="69702" y="224330"/>
                  </a:lnTo>
                  <a:lnTo>
                    <a:pt x="93814" y="219595"/>
                  </a:lnTo>
                  <a:lnTo>
                    <a:pt x="108325" y="219595"/>
                  </a:lnTo>
                  <a:lnTo>
                    <a:pt x="106603" y="217106"/>
                  </a:lnTo>
                  <a:lnTo>
                    <a:pt x="118579" y="214795"/>
                  </a:lnTo>
                  <a:lnTo>
                    <a:pt x="131992" y="214795"/>
                  </a:lnTo>
                  <a:lnTo>
                    <a:pt x="129374" y="207835"/>
                  </a:lnTo>
                  <a:lnTo>
                    <a:pt x="129374" y="194538"/>
                  </a:lnTo>
                  <a:lnTo>
                    <a:pt x="195783" y="194538"/>
                  </a:lnTo>
                  <a:lnTo>
                    <a:pt x="195783" y="188250"/>
                  </a:lnTo>
                  <a:lnTo>
                    <a:pt x="156603" y="188250"/>
                  </a:lnTo>
                  <a:lnTo>
                    <a:pt x="136622" y="184579"/>
                  </a:lnTo>
                  <a:lnTo>
                    <a:pt x="105571" y="156703"/>
                  </a:lnTo>
                  <a:lnTo>
                    <a:pt x="100711" y="132372"/>
                  </a:lnTo>
                  <a:lnTo>
                    <a:pt x="99625" y="131318"/>
                  </a:lnTo>
                  <a:lnTo>
                    <a:pt x="85356" y="131318"/>
                  </a:lnTo>
                  <a:lnTo>
                    <a:pt x="85356" y="113677"/>
                  </a:lnTo>
                  <a:lnTo>
                    <a:pt x="239801" y="113677"/>
                  </a:lnTo>
                  <a:lnTo>
                    <a:pt x="239801" y="112344"/>
                  </a:lnTo>
                  <a:lnTo>
                    <a:pt x="247578" y="105411"/>
                  </a:lnTo>
                  <a:lnTo>
                    <a:pt x="248328" y="101765"/>
                  </a:lnTo>
                  <a:lnTo>
                    <a:pt x="74142" y="101765"/>
                  </a:lnTo>
                  <a:lnTo>
                    <a:pt x="74142" y="93141"/>
                  </a:lnTo>
                  <a:lnTo>
                    <a:pt x="248366" y="93141"/>
                  </a:lnTo>
                  <a:lnTo>
                    <a:pt x="245893" y="87051"/>
                  </a:lnTo>
                  <a:lnTo>
                    <a:pt x="237020" y="81648"/>
                  </a:lnTo>
                  <a:lnTo>
                    <a:pt x="237020" y="81216"/>
                  </a:lnTo>
                  <a:lnTo>
                    <a:pt x="88138" y="81216"/>
                  </a:lnTo>
                  <a:lnTo>
                    <a:pt x="88138" y="76911"/>
                  </a:lnTo>
                  <a:lnTo>
                    <a:pt x="90576" y="59279"/>
                  </a:lnTo>
                  <a:lnTo>
                    <a:pt x="97443" y="43481"/>
                  </a:lnTo>
                  <a:lnTo>
                    <a:pt x="108069" y="30183"/>
                  </a:lnTo>
                  <a:lnTo>
                    <a:pt x="121780" y="20053"/>
                  </a:lnTo>
                  <a:lnTo>
                    <a:pt x="133743" y="20053"/>
                  </a:lnTo>
                  <a:lnTo>
                    <a:pt x="133743" y="14909"/>
                  </a:lnTo>
                  <a:lnTo>
                    <a:pt x="139103" y="13220"/>
                  </a:lnTo>
                  <a:lnTo>
                    <a:pt x="144767" y="12204"/>
                  </a:lnTo>
                  <a:lnTo>
                    <a:pt x="150622" y="11963"/>
                  </a:lnTo>
                  <a:lnTo>
                    <a:pt x="198692" y="11963"/>
                  </a:lnTo>
                  <a:lnTo>
                    <a:pt x="189881" y="6043"/>
                  </a:lnTo>
                  <a:lnTo>
                    <a:pt x="159842" y="0"/>
                  </a:lnTo>
                  <a:close/>
                </a:path>
                <a:path w="313690" h="356870">
                  <a:moveTo>
                    <a:pt x="50416" y="233159"/>
                  </a:moveTo>
                  <a:lnTo>
                    <a:pt x="37934" y="233159"/>
                  </a:lnTo>
                  <a:lnTo>
                    <a:pt x="40071" y="240300"/>
                  </a:lnTo>
                  <a:lnTo>
                    <a:pt x="44042" y="255925"/>
                  </a:lnTo>
                  <a:lnTo>
                    <a:pt x="47884" y="278745"/>
                  </a:lnTo>
                  <a:lnTo>
                    <a:pt x="49535" y="306184"/>
                  </a:lnTo>
                  <a:lnTo>
                    <a:pt x="49606" y="344830"/>
                  </a:lnTo>
                  <a:lnTo>
                    <a:pt x="61569" y="344830"/>
                  </a:lnTo>
                  <a:lnTo>
                    <a:pt x="61500" y="306184"/>
                  </a:lnTo>
                  <a:lnTo>
                    <a:pt x="59776" y="276838"/>
                  </a:lnTo>
                  <a:lnTo>
                    <a:pt x="55746" y="253063"/>
                  </a:lnTo>
                  <a:lnTo>
                    <a:pt x="51507" y="236779"/>
                  </a:lnTo>
                  <a:lnTo>
                    <a:pt x="50416" y="233159"/>
                  </a:lnTo>
                  <a:close/>
                </a:path>
                <a:path w="313690" h="356870">
                  <a:moveTo>
                    <a:pt x="108325" y="219595"/>
                  </a:moveTo>
                  <a:lnTo>
                    <a:pt x="93814" y="219595"/>
                  </a:lnTo>
                  <a:lnTo>
                    <a:pt x="118950" y="255925"/>
                  </a:lnTo>
                  <a:lnTo>
                    <a:pt x="131108" y="273413"/>
                  </a:lnTo>
                  <a:lnTo>
                    <a:pt x="142755" y="290029"/>
                  </a:lnTo>
                  <a:lnTo>
                    <a:pt x="146155" y="295723"/>
                  </a:lnTo>
                  <a:lnTo>
                    <a:pt x="148618" y="301810"/>
                  </a:lnTo>
                  <a:lnTo>
                    <a:pt x="150116" y="308205"/>
                  </a:lnTo>
                  <a:lnTo>
                    <a:pt x="150595" y="314477"/>
                  </a:lnTo>
                  <a:lnTo>
                    <a:pt x="150622" y="344830"/>
                  </a:lnTo>
                  <a:lnTo>
                    <a:pt x="162585" y="344830"/>
                  </a:lnTo>
                  <a:lnTo>
                    <a:pt x="164589" y="301809"/>
                  </a:lnTo>
                  <a:lnTo>
                    <a:pt x="170539" y="289915"/>
                  </a:lnTo>
                  <a:lnTo>
                    <a:pt x="156603" y="289915"/>
                  </a:lnTo>
                  <a:lnTo>
                    <a:pt x="155409" y="287591"/>
                  </a:lnTo>
                  <a:lnTo>
                    <a:pt x="154051" y="285330"/>
                  </a:lnTo>
                  <a:lnTo>
                    <a:pt x="144759" y="272103"/>
                  </a:lnTo>
                  <a:lnTo>
                    <a:pt x="135763" y="259207"/>
                  </a:lnTo>
                  <a:lnTo>
                    <a:pt x="137617" y="258800"/>
                  </a:lnTo>
                  <a:lnTo>
                    <a:pt x="139420" y="258089"/>
                  </a:lnTo>
                  <a:lnTo>
                    <a:pt x="156603" y="247827"/>
                  </a:lnTo>
                  <a:lnTo>
                    <a:pt x="179855" y="247827"/>
                  </a:lnTo>
                  <a:lnTo>
                    <a:pt x="135610" y="247789"/>
                  </a:lnTo>
                  <a:lnTo>
                    <a:pt x="128638" y="246964"/>
                  </a:lnTo>
                  <a:lnTo>
                    <a:pt x="126225" y="245478"/>
                  </a:lnTo>
                  <a:lnTo>
                    <a:pt x="108325" y="219595"/>
                  </a:lnTo>
                  <a:close/>
                </a:path>
                <a:path w="313690" h="356870">
                  <a:moveTo>
                    <a:pt x="251637" y="314477"/>
                  </a:moveTo>
                  <a:lnTo>
                    <a:pt x="251637" y="344830"/>
                  </a:lnTo>
                  <a:lnTo>
                    <a:pt x="263588" y="344830"/>
                  </a:lnTo>
                  <a:lnTo>
                    <a:pt x="263588" y="314490"/>
                  </a:lnTo>
                  <a:lnTo>
                    <a:pt x="251637" y="314477"/>
                  </a:lnTo>
                  <a:close/>
                </a:path>
                <a:path w="313690" h="356870">
                  <a:moveTo>
                    <a:pt x="296746" y="233159"/>
                  </a:moveTo>
                  <a:lnTo>
                    <a:pt x="275259" y="233159"/>
                  </a:lnTo>
                  <a:lnTo>
                    <a:pt x="286854" y="240300"/>
                  </a:lnTo>
                  <a:lnTo>
                    <a:pt x="294954" y="249029"/>
                  </a:lnTo>
                  <a:lnTo>
                    <a:pt x="299705" y="259503"/>
                  </a:lnTo>
                  <a:lnTo>
                    <a:pt x="301225" y="271628"/>
                  </a:lnTo>
                  <a:lnTo>
                    <a:pt x="301256" y="339293"/>
                  </a:lnTo>
                  <a:lnTo>
                    <a:pt x="295706" y="344830"/>
                  </a:lnTo>
                  <a:lnTo>
                    <a:pt x="309325" y="344830"/>
                  </a:lnTo>
                  <a:lnTo>
                    <a:pt x="311292" y="341923"/>
                  </a:lnTo>
                  <a:lnTo>
                    <a:pt x="313207" y="332473"/>
                  </a:lnTo>
                  <a:lnTo>
                    <a:pt x="313157" y="271628"/>
                  </a:lnTo>
                  <a:lnTo>
                    <a:pt x="308838" y="249884"/>
                  </a:lnTo>
                  <a:lnTo>
                    <a:pt x="296818" y="233205"/>
                  </a:lnTo>
                  <a:close/>
                </a:path>
                <a:path w="313690" h="356870">
                  <a:moveTo>
                    <a:pt x="272458" y="219595"/>
                  </a:moveTo>
                  <a:lnTo>
                    <a:pt x="219392" y="219595"/>
                  </a:lnTo>
                  <a:lnTo>
                    <a:pt x="243511" y="224332"/>
                  </a:lnTo>
                  <a:lnTo>
                    <a:pt x="255248" y="226529"/>
                  </a:lnTo>
                  <a:lnTo>
                    <a:pt x="260232" y="227546"/>
                  </a:lnTo>
                  <a:lnTo>
                    <a:pt x="264121" y="228739"/>
                  </a:lnTo>
                  <a:lnTo>
                    <a:pt x="262022" y="235714"/>
                  </a:lnTo>
                  <a:lnTo>
                    <a:pt x="258152" y="250391"/>
                  </a:lnTo>
                  <a:lnTo>
                    <a:pt x="254188" y="271628"/>
                  </a:lnTo>
                  <a:lnTo>
                    <a:pt x="251802" y="298284"/>
                  </a:lnTo>
                  <a:lnTo>
                    <a:pt x="251510" y="306184"/>
                  </a:lnTo>
                  <a:lnTo>
                    <a:pt x="263461" y="306565"/>
                  </a:lnTo>
                  <a:lnTo>
                    <a:pt x="263740" y="298716"/>
                  </a:lnTo>
                  <a:lnTo>
                    <a:pt x="265972" y="273269"/>
                  </a:lnTo>
                  <a:lnTo>
                    <a:pt x="269643" y="253445"/>
                  </a:lnTo>
                  <a:lnTo>
                    <a:pt x="273242" y="239868"/>
                  </a:lnTo>
                  <a:lnTo>
                    <a:pt x="275259" y="233159"/>
                  </a:lnTo>
                  <a:lnTo>
                    <a:pt x="296746" y="233159"/>
                  </a:lnTo>
                  <a:lnTo>
                    <a:pt x="278778" y="221548"/>
                  </a:lnTo>
                  <a:lnTo>
                    <a:pt x="272458" y="219595"/>
                  </a:lnTo>
                  <a:close/>
                </a:path>
                <a:path w="313690" h="356870">
                  <a:moveTo>
                    <a:pt x="179855" y="247827"/>
                  </a:moveTo>
                  <a:lnTo>
                    <a:pt x="156603" y="247827"/>
                  </a:lnTo>
                  <a:lnTo>
                    <a:pt x="173786" y="258089"/>
                  </a:lnTo>
                  <a:lnTo>
                    <a:pt x="175590" y="258800"/>
                  </a:lnTo>
                  <a:lnTo>
                    <a:pt x="177444" y="259207"/>
                  </a:lnTo>
                  <a:lnTo>
                    <a:pt x="164358" y="277939"/>
                  </a:lnTo>
                  <a:lnTo>
                    <a:pt x="159156" y="285330"/>
                  </a:lnTo>
                  <a:lnTo>
                    <a:pt x="157784" y="287591"/>
                  </a:lnTo>
                  <a:lnTo>
                    <a:pt x="156603" y="289915"/>
                  </a:lnTo>
                  <a:lnTo>
                    <a:pt x="170539" y="289915"/>
                  </a:lnTo>
                  <a:lnTo>
                    <a:pt x="182177" y="273269"/>
                  </a:lnTo>
                  <a:lnTo>
                    <a:pt x="199685" y="248094"/>
                  </a:lnTo>
                  <a:lnTo>
                    <a:pt x="180301" y="248094"/>
                  </a:lnTo>
                  <a:lnTo>
                    <a:pt x="179855" y="247827"/>
                  </a:lnTo>
                  <a:close/>
                </a:path>
                <a:path w="313690" h="356870">
                  <a:moveTo>
                    <a:pt x="256924" y="214795"/>
                  </a:moveTo>
                  <a:lnTo>
                    <a:pt x="194627" y="214795"/>
                  </a:lnTo>
                  <a:lnTo>
                    <a:pt x="206590" y="217106"/>
                  </a:lnTo>
                  <a:lnTo>
                    <a:pt x="185534" y="247548"/>
                  </a:lnTo>
                  <a:lnTo>
                    <a:pt x="180301" y="248094"/>
                  </a:lnTo>
                  <a:lnTo>
                    <a:pt x="199685" y="248094"/>
                  </a:lnTo>
                  <a:lnTo>
                    <a:pt x="219392" y="219595"/>
                  </a:lnTo>
                  <a:lnTo>
                    <a:pt x="272458" y="219595"/>
                  </a:lnTo>
                  <a:lnTo>
                    <a:pt x="256924" y="214795"/>
                  </a:lnTo>
                  <a:close/>
                </a:path>
                <a:path w="313690" h="356870">
                  <a:moveTo>
                    <a:pt x="131992" y="214795"/>
                  </a:moveTo>
                  <a:lnTo>
                    <a:pt x="118579" y="214795"/>
                  </a:lnTo>
                  <a:lnTo>
                    <a:pt x="122953" y="223096"/>
                  </a:lnTo>
                  <a:lnTo>
                    <a:pt x="129489" y="230362"/>
                  </a:lnTo>
                  <a:lnTo>
                    <a:pt x="137025" y="236451"/>
                  </a:lnTo>
                  <a:lnTo>
                    <a:pt x="144399" y="241223"/>
                  </a:lnTo>
                  <a:lnTo>
                    <a:pt x="134937" y="246278"/>
                  </a:lnTo>
                  <a:lnTo>
                    <a:pt x="135610" y="247789"/>
                  </a:lnTo>
                  <a:lnTo>
                    <a:pt x="179792" y="247789"/>
                  </a:lnTo>
                  <a:lnTo>
                    <a:pt x="168808" y="241223"/>
                  </a:lnTo>
                  <a:lnTo>
                    <a:pt x="176182" y="236451"/>
                  </a:lnTo>
                  <a:lnTo>
                    <a:pt x="178873" y="234276"/>
                  </a:lnTo>
                  <a:lnTo>
                    <a:pt x="156603" y="234276"/>
                  </a:lnTo>
                  <a:lnTo>
                    <a:pt x="148519" y="229712"/>
                  </a:lnTo>
                  <a:lnTo>
                    <a:pt x="139587" y="223316"/>
                  </a:lnTo>
                  <a:lnTo>
                    <a:pt x="132373" y="215810"/>
                  </a:lnTo>
                  <a:lnTo>
                    <a:pt x="131992" y="214795"/>
                  </a:lnTo>
                  <a:close/>
                </a:path>
                <a:path w="313690" h="356870">
                  <a:moveTo>
                    <a:pt x="195783" y="194538"/>
                  </a:moveTo>
                  <a:lnTo>
                    <a:pt x="183832" y="194538"/>
                  </a:lnTo>
                  <a:lnTo>
                    <a:pt x="183813" y="207835"/>
                  </a:lnTo>
                  <a:lnTo>
                    <a:pt x="180854" y="215778"/>
                  </a:lnTo>
                  <a:lnTo>
                    <a:pt x="173601" y="223332"/>
                  </a:lnTo>
                  <a:lnTo>
                    <a:pt x="164681" y="229716"/>
                  </a:lnTo>
                  <a:lnTo>
                    <a:pt x="156603" y="234276"/>
                  </a:lnTo>
                  <a:lnTo>
                    <a:pt x="178873" y="234276"/>
                  </a:lnTo>
                  <a:lnTo>
                    <a:pt x="183718" y="230362"/>
                  </a:lnTo>
                  <a:lnTo>
                    <a:pt x="190253" y="223096"/>
                  </a:lnTo>
                  <a:lnTo>
                    <a:pt x="194627" y="214795"/>
                  </a:lnTo>
                  <a:lnTo>
                    <a:pt x="256924" y="214795"/>
                  </a:lnTo>
                  <a:lnTo>
                    <a:pt x="256349" y="214617"/>
                  </a:lnTo>
                  <a:lnTo>
                    <a:pt x="195783" y="202882"/>
                  </a:lnTo>
                  <a:lnTo>
                    <a:pt x="195783" y="194538"/>
                  </a:lnTo>
                  <a:close/>
                </a:path>
                <a:path w="313690" h="356870">
                  <a:moveTo>
                    <a:pt x="183832" y="194538"/>
                  </a:moveTo>
                  <a:lnTo>
                    <a:pt x="129374" y="194538"/>
                  </a:lnTo>
                  <a:lnTo>
                    <a:pt x="142808" y="198751"/>
                  </a:lnTo>
                  <a:lnTo>
                    <a:pt x="156594" y="200153"/>
                  </a:lnTo>
                  <a:lnTo>
                    <a:pt x="170430" y="198748"/>
                  </a:lnTo>
                  <a:lnTo>
                    <a:pt x="183832" y="194538"/>
                  </a:lnTo>
                  <a:close/>
                </a:path>
                <a:path w="313690" h="356870">
                  <a:moveTo>
                    <a:pt x="219176" y="129590"/>
                  </a:moveTo>
                  <a:lnTo>
                    <a:pt x="218401" y="129781"/>
                  </a:lnTo>
                  <a:lnTo>
                    <a:pt x="215150" y="129781"/>
                  </a:lnTo>
                  <a:lnTo>
                    <a:pt x="212496" y="132372"/>
                  </a:lnTo>
                  <a:lnTo>
                    <a:pt x="195008" y="173558"/>
                  </a:lnTo>
                  <a:lnTo>
                    <a:pt x="156603" y="188250"/>
                  </a:lnTo>
                  <a:lnTo>
                    <a:pt x="195783" y="188250"/>
                  </a:lnTo>
                  <a:lnTo>
                    <a:pt x="195783" y="187972"/>
                  </a:lnTo>
                  <a:lnTo>
                    <a:pt x="207084" y="178438"/>
                  </a:lnTo>
                  <a:lnTo>
                    <a:pt x="215517" y="167365"/>
                  </a:lnTo>
                  <a:lnTo>
                    <a:pt x="221138" y="155013"/>
                  </a:lnTo>
                  <a:lnTo>
                    <a:pt x="224002" y="141643"/>
                  </a:lnTo>
                  <a:lnTo>
                    <a:pt x="232829" y="140944"/>
                  </a:lnTo>
                  <a:lnTo>
                    <a:pt x="239801" y="133553"/>
                  </a:lnTo>
                  <a:lnTo>
                    <a:pt x="239801" y="131318"/>
                  </a:lnTo>
                  <a:lnTo>
                    <a:pt x="227850" y="131318"/>
                  </a:lnTo>
                  <a:lnTo>
                    <a:pt x="219176" y="129590"/>
                  </a:lnTo>
                  <a:close/>
                </a:path>
                <a:path w="313690" h="356870">
                  <a:moveTo>
                    <a:pt x="93802" y="129527"/>
                  </a:moveTo>
                  <a:lnTo>
                    <a:pt x="85356" y="131318"/>
                  </a:lnTo>
                  <a:lnTo>
                    <a:pt x="99625" y="131318"/>
                  </a:lnTo>
                  <a:lnTo>
                    <a:pt x="98044" y="129781"/>
                  </a:lnTo>
                  <a:lnTo>
                    <a:pt x="94792" y="129781"/>
                  </a:lnTo>
                  <a:lnTo>
                    <a:pt x="93802" y="129527"/>
                  </a:lnTo>
                  <a:close/>
                </a:path>
                <a:path w="313690" h="356870">
                  <a:moveTo>
                    <a:pt x="239801" y="113677"/>
                  </a:moveTo>
                  <a:lnTo>
                    <a:pt x="227850" y="113677"/>
                  </a:lnTo>
                  <a:lnTo>
                    <a:pt x="227850" y="131318"/>
                  </a:lnTo>
                  <a:lnTo>
                    <a:pt x="239801" y="131318"/>
                  </a:lnTo>
                  <a:lnTo>
                    <a:pt x="239801" y="113677"/>
                  </a:lnTo>
                  <a:close/>
                </a:path>
                <a:path w="313690" h="356870">
                  <a:moveTo>
                    <a:pt x="248366" y="93141"/>
                  </a:moveTo>
                  <a:lnTo>
                    <a:pt x="239064" y="93141"/>
                  </a:lnTo>
                  <a:lnTo>
                    <a:pt x="239052" y="101765"/>
                  </a:lnTo>
                  <a:lnTo>
                    <a:pt x="248328" y="101765"/>
                  </a:lnTo>
                  <a:lnTo>
                    <a:pt x="249514" y="95977"/>
                  </a:lnTo>
                  <a:lnTo>
                    <a:pt x="248366" y="93141"/>
                  </a:lnTo>
                  <a:close/>
                </a:path>
                <a:path w="313690" h="356870">
                  <a:moveTo>
                    <a:pt x="210732" y="20053"/>
                  </a:moveTo>
                  <a:lnTo>
                    <a:pt x="191414" y="20053"/>
                  </a:lnTo>
                  <a:lnTo>
                    <a:pt x="205132" y="30183"/>
                  </a:lnTo>
                  <a:lnTo>
                    <a:pt x="215761" y="43481"/>
                  </a:lnTo>
                  <a:lnTo>
                    <a:pt x="222630" y="59279"/>
                  </a:lnTo>
                  <a:lnTo>
                    <a:pt x="225069" y="76911"/>
                  </a:lnTo>
                  <a:lnTo>
                    <a:pt x="225069" y="81216"/>
                  </a:lnTo>
                  <a:lnTo>
                    <a:pt x="237020" y="81216"/>
                  </a:lnTo>
                  <a:lnTo>
                    <a:pt x="237017" y="76911"/>
                  </a:lnTo>
                  <a:lnTo>
                    <a:pt x="230951" y="46971"/>
                  </a:lnTo>
                  <a:lnTo>
                    <a:pt x="214411" y="22525"/>
                  </a:lnTo>
                  <a:lnTo>
                    <a:pt x="210732" y="20053"/>
                  </a:lnTo>
                  <a:close/>
                </a:path>
                <a:path w="313690" h="356870">
                  <a:moveTo>
                    <a:pt x="162585" y="11963"/>
                  </a:moveTo>
                  <a:lnTo>
                    <a:pt x="150622" y="11963"/>
                  </a:lnTo>
                  <a:lnTo>
                    <a:pt x="150622" y="49301"/>
                  </a:lnTo>
                  <a:lnTo>
                    <a:pt x="162585" y="49314"/>
                  </a:lnTo>
                  <a:lnTo>
                    <a:pt x="162585" y="11963"/>
                  </a:lnTo>
                  <a:close/>
                </a:path>
                <a:path w="313690" h="356870">
                  <a:moveTo>
                    <a:pt x="133743" y="20053"/>
                  </a:moveTo>
                  <a:lnTo>
                    <a:pt x="121780" y="20053"/>
                  </a:lnTo>
                  <a:lnTo>
                    <a:pt x="121780" y="35394"/>
                  </a:lnTo>
                  <a:lnTo>
                    <a:pt x="133743" y="35407"/>
                  </a:lnTo>
                  <a:lnTo>
                    <a:pt x="133743" y="20053"/>
                  </a:lnTo>
                  <a:close/>
                </a:path>
                <a:path w="313690" h="356870">
                  <a:moveTo>
                    <a:pt x="198692" y="11963"/>
                  </a:moveTo>
                  <a:lnTo>
                    <a:pt x="162585" y="11963"/>
                  </a:lnTo>
                  <a:lnTo>
                    <a:pt x="168440" y="12204"/>
                  </a:lnTo>
                  <a:lnTo>
                    <a:pt x="174104" y="13220"/>
                  </a:lnTo>
                  <a:lnTo>
                    <a:pt x="179463" y="14909"/>
                  </a:lnTo>
                  <a:lnTo>
                    <a:pt x="179463" y="35394"/>
                  </a:lnTo>
                  <a:lnTo>
                    <a:pt x="191414" y="35407"/>
                  </a:lnTo>
                  <a:lnTo>
                    <a:pt x="191414" y="20053"/>
                  </a:lnTo>
                  <a:lnTo>
                    <a:pt x="210732" y="20053"/>
                  </a:lnTo>
                  <a:lnTo>
                    <a:pt x="198692" y="11963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364236" y="2127504"/>
            <a:ext cx="5598160" cy="0"/>
          </a:xfrm>
          <a:custGeom>
            <a:avLst/>
            <a:gdLst/>
            <a:ahLst/>
            <a:cxnLst/>
            <a:rect l="l" t="t" r="r" b="b"/>
            <a:pathLst>
              <a:path w="5598160">
                <a:moveTo>
                  <a:pt x="0" y="0"/>
                </a:moveTo>
                <a:lnTo>
                  <a:pt x="5597994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2711" y="3960876"/>
            <a:ext cx="5598160" cy="0"/>
          </a:xfrm>
          <a:custGeom>
            <a:avLst/>
            <a:gdLst/>
            <a:ahLst/>
            <a:cxnLst/>
            <a:rect l="l" t="t" r="r" b="b"/>
            <a:pathLst>
              <a:path w="5598160">
                <a:moveTo>
                  <a:pt x="0" y="0"/>
                </a:moveTo>
                <a:lnTo>
                  <a:pt x="5597994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6085329" y="1911536"/>
            <a:ext cx="565150" cy="464820"/>
            <a:chOff x="6085329" y="1911536"/>
            <a:chExt cx="565150" cy="464820"/>
          </a:xfrm>
        </p:grpSpPr>
        <p:sp>
          <p:nvSpPr>
            <p:cNvPr id="52" name="object 52"/>
            <p:cNvSpPr/>
            <p:nvPr/>
          </p:nvSpPr>
          <p:spPr>
            <a:xfrm>
              <a:off x="6214546" y="1940111"/>
              <a:ext cx="407670" cy="407670"/>
            </a:xfrm>
            <a:custGeom>
              <a:avLst/>
              <a:gdLst/>
              <a:ahLst/>
              <a:cxnLst/>
              <a:rect l="l" t="t" r="r" b="b"/>
              <a:pathLst>
                <a:path w="407670" h="407669">
                  <a:moveTo>
                    <a:pt x="0" y="207213"/>
                  </a:moveTo>
                  <a:lnTo>
                    <a:pt x="200012" y="0"/>
                  </a:lnTo>
                  <a:lnTo>
                    <a:pt x="407225" y="200012"/>
                  </a:lnTo>
                  <a:lnTo>
                    <a:pt x="207213" y="407225"/>
                  </a:lnTo>
                  <a:lnTo>
                    <a:pt x="0" y="207213"/>
                  </a:lnTo>
                  <a:close/>
                </a:path>
              </a:pathLst>
            </a:custGeom>
            <a:ln w="571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085319" y="1923541"/>
              <a:ext cx="399415" cy="397510"/>
            </a:xfrm>
            <a:custGeom>
              <a:avLst/>
              <a:gdLst/>
              <a:ahLst/>
              <a:cxnLst/>
              <a:rect l="l" t="t" r="r" b="b"/>
              <a:pathLst>
                <a:path w="399414" h="397510">
                  <a:moveTo>
                    <a:pt x="347484" y="333502"/>
                  </a:moveTo>
                  <a:lnTo>
                    <a:pt x="333768" y="333502"/>
                  </a:lnTo>
                  <a:lnTo>
                    <a:pt x="333768" y="345694"/>
                  </a:lnTo>
                  <a:lnTo>
                    <a:pt x="347484" y="345694"/>
                  </a:lnTo>
                  <a:lnTo>
                    <a:pt x="347484" y="333502"/>
                  </a:lnTo>
                  <a:close/>
                </a:path>
                <a:path w="399414" h="397510">
                  <a:moveTo>
                    <a:pt x="347484" y="281686"/>
                  </a:moveTo>
                  <a:lnTo>
                    <a:pt x="333768" y="281686"/>
                  </a:lnTo>
                  <a:lnTo>
                    <a:pt x="333768" y="295402"/>
                  </a:lnTo>
                  <a:lnTo>
                    <a:pt x="347484" y="295402"/>
                  </a:lnTo>
                  <a:lnTo>
                    <a:pt x="347484" y="281686"/>
                  </a:lnTo>
                  <a:close/>
                </a:path>
                <a:path w="399414" h="397510">
                  <a:moveTo>
                    <a:pt x="347484" y="229870"/>
                  </a:moveTo>
                  <a:lnTo>
                    <a:pt x="333768" y="229870"/>
                  </a:lnTo>
                  <a:lnTo>
                    <a:pt x="333768" y="243586"/>
                  </a:lnTo>
                  <a:lnTo>
                    <a:pt x="347484" y="243586"/>
                  </a:lnTo>
                  <a:lnTo>
                    <a:pt x="347484" y="229870"/>
                  </a:lnTo>
                  <a:close/>
                </a:path>
                <a:path w="399414" h="397510">
                  <a:moveTo>
                    <a:pt x="399288" y="185420"/>
                  </a:moveTo>
                  <a:lnTo>
                    <a:pt x="393496" y="180340"/>
                  </a:lnTo>
                  <a:lnTo>
                    <a:pt x="386410" y="180340"/>
                  </a:lnTo>
                  <a:lnTo>
                    <a:pt x="386410" y="193040"/>
                  </a:lnTo>
                  <a:lnTo>
                    <a:pt x="386410" y="205740"/>
                  </a:lnTo>
                  <a:lnTo>
                    <a:pt x="360654" y="205740"/>
                  </a:lnTo>
                  <a:lnTo>
                    <a:pt x="360654" y="256540"/>
                  </a:lnTo>
                  <a:lnTo>
                    <a:pt x="360654" y="269240"/>
                  </a:lnTo>
                  <a:lnTo>
                    <a:pt x="360654" y="308610"/>
                  </a:lnTo>
                  <a:lnTo>
                    <a:pt x="360654" y="321310"/>
                  </a:lnTo>
                  <a:lnTo>
                    <a:pt x="360654" y="340360"/>
                  </a:lnTo>
                  <a:lnTo>
                    <a:pt x="359130" y="347980"/>
                  </a:lnTo>
                  <a:lnTo>
                    <a:pt x="354977" y="354330"/>
                  </a:lnTo>
                  <a:lnTo>
                    <a:pt x="348830" y="358140"/>
                  </a:lnTo>
                  <a:lnTo>
                    <a:pt x="341325" y="359410"/>
                  </a:lnTo>
                  <a:lnTo>
                    <a:pt x="163969" y="359410"/>
                  </a:lnTo>
                  <a:lnTo>
                    <a:pt x="169468" y="350520"/>
                  </a:lnTo>
                  <a:lnTo>
                    <a:pt x="173926" y="341630"/>
                  </a:lnTo>
                  <a:lnTo>
                    <a:pt x="177266" y="331470"/>
                  </a:lnTo>
                  <a:lnTo>
                    <a:pt x="179425" y="321310"/>
                  </a:lnTo>
                  <a:lnTo>
                    <a:pt x="360654" y="321310"/>
                  </a:lnTo>
                  <a:lnTo>
                    <a:pt x="360654" y="308610"/>
                  </a:lnTo>
                  <a:lnTo>
                    <a:pt x="180200" y="308610"/>
                  </a:lnTo>
                  <a:lnTo>
                    <a:pt x="179666" y="298450"/>
                  </a:lnTo>
                  <a:lnTo>
                    <a:pt x="178066" y="288290"/>
                  </a:lnTo>
                  <a:lnTo>
                    <a:pt x="175387" y="279400"/>
                  </a:lnTo>
                  <a:lnTo>
                    <a:pt x="171627" y="269240"/>
                  </a:lnTo>
                  <a:lnTo>
                    <a:pt x="360654" y="269240"/>
                  </a:lnTo>
                  <a:lnTo>
                    <a:pt x="360654" y="256540"/>
                  </a:lnTo>
                  <a:lnTo>
                    <a:pt x="167386" y="256540"/>
                  </a:lnTo>
                  <a:lnTo>
                    <a:pt x="167386" y="312420"/>
                  </a:lnTo>
                  <a:lnTo>
                    <a:pt x="160667" y="340360"/>
                  </a:lnTo>
                  <a:lnTo>
                    <a:pt x="144602" y="363220"/>
                  </a:lnTo>
                  <a:lnTo>
                    <a:pt x="121386" y="378460"/>
                  </a:lnTo>
                  <a:lnTo>
                    <a:pt x="93256" y="384810"/>
                  </a:lnTo>
                  <a:lnTo>
                    <a:pt x="77533" y="384810"/>
                  </a:lnTo>
                  <a:lnTo>
                    <a:pt x="36576" y="363220"/>
                  </a:lnTo>
                  <a:lnTo>
                    <a:pt x="14439" y="323850"/>
                  </a:lnTo>
                  <a:lnTo>
                    <a:pt x="12877" y="308610"/>
                  </a:lnTo>
                  <a:lnTo>
                    <a:pt x="14160" y="294640"/>
                  </a:lnTo>
                  <a:lnTo>
                    <a:pt x="32397" y="257810"/>
                  </a:lnTo>
                  <a:lnTo>
                    <a:pt x="57962" y="243840"/>
                  </a:lnTo>
                  <a:lnTo>
                    <a:pt x="83718" y="243840"/>
                  </a:lnTo>
                  <a:lnTo>
                    <a:pt x="83718" y="261620"/>
                  </a:lnTo>
                  <a:lnTo>
                    <a:pt x="77343" y="260350"/>
                  </a:lnTo>
                  <a:lnTo>
                    <a:pt x="71234" y="255270"/>
                  </a:lnTo>
                  <a:lnTo>
                    <a:pt x="68973" y="252730"/>
                  </a:lnTo>
                  <a:lnTo>
                    <a:pt x="59829" y="261620"/>
                  </a:lnTo>
                  <a:lnTo>
                    <a:pt x="63093" y="264160"/>
                  </a:lnTo>
                  <a:lnTo>
                    <a:pt x="69913" y="269240"/>
                  </a:lnTo>
                  <a:lnTo>
                    <a:pt x="79260" y="274320"/>
                  </a:lnTo>
                  <a:lnTo>
                    <a:pt x="90170" y="276860"/>
                  </a:lnTo>
                  <a:lnTo>
                    <a:pt x="101079" y="274320"/>
                  </a:lnTo>
                  <a:lnTo>
                    <a:pt x="110426" y="269240"/>
                  </a:lnTo>
                  <a:lnTo>
                    <a:pt x="117233" y="264160"/>
                  </a:lnTo>
                  <a:lnTo>
                    <a:pt x="120497" y="261620"/>
                  </a:lnTo>
                  <a:lnTo>
                    <a:pt x="111353" y="252730"/>
                  </a:lnTo>
                  <a:lnTo>
                    <a:pt x="109093" y="255270"/>
                  </a:lnTo>
                  <a:lnTo>
                    <a:pt x="102984" y="260350"/>
                  </a:lnTo>
                  <a:lnTo>
                    <a:pt x="96608" y="261620"/>
                  </a:lnTo>
                  <a:lnTo>
                    <a:pt x="96608" y="250190"/>
                  </a:lnTo>
                  <a:lnTo>
                    <a:pt x="99695" y="250190"/>
                  </a:lnTo>
                  <a:lnTo>
                    <a:pt x="102654" y="248920"/>
                  </a:lnTo>
                  <a:lnTo>
                    <a:pt x="105422" y="247650"/>
                  </a:lnTo>
                  <a:lnTo>
                    <a:pt x="116611" y="245110"/>
                  </a:lnTo>
                  <a:lnTo>
                    <a:pt x="128003" y="245110"/>
                  </a:lnTo>
                  <a:lnTo>
                    <a:pt x="162966" y="281940"/>
                  </a:lnTo>
                  <a:lnTo>
                    <a:pt x="167386" y="312420"/>
                  </a:lnTo>
                  <a:lnTo>
                    <a:pt x="167386" y="256540"/>
                  </a:lnTo>
                  <a:lnTo>
                    <a:pt x="164096" y="256540"/>
                  </a:lnTo>
                  <a:lnTo>
                    <a:pt x="161975" y="254000"/>
                  </a:lnTo>
                  <a:lnTo>
                    <a:pt x="159715" y="251460"/>
                  </a:lnTo>
                  <a:lnTo>
                    <a:pt x="157200" y="247650"/>
                  </a:lnTo>
                  <a:lnTo>
                    <a:pt x="153733" y="245110"/>
                  </a:lnTo>
                  <a:lnTo>
                    <a:pt x="152006" y="243840"/>
                  </a:lnTo>
                  <a:lnTo>
                    <a:pt x="145059" y="238760"/>
                  </a:lnTo>
                  <a:lnTo>
                    <a:pt x="142214" y="237490"/>
                  </a:lnTo>
                  <a:lnTo>
                    <a:pt x="130810" y="232410"/>
                  </a:lnTo>
                  <a:lnTo>
                    <a:pt x="115557" y="232410"/>
                  </a:lnTo>
                  <a:lnTo>
                    <a:pt x="100406" y="236220"/>
                  </a:lnTo>
                  <a:lnTo>
                    <a:pt x="99174" y="236220"/>
                  </a:lnTo>
                  <a:lnTo>
                    <a:pt x="96608" y="237490"/>
                  </a:lnTo>
                  <a:lnTo>
                    <a:pt x="96608" y="231140"/>
                  </a:lnTo>
                  <a:lnTo>
                    <a:pt x="96608" y="218440"/>
                  </a:lnTo>
                  <a:lnTo>
                    <a:pt x="347764" y="218440"/>
                  </a:lnTo>
                  <a:lnTo>
                    <a:pt x="347764" y="207010"/>
                  </a:lnTo>
                  <a:lnTo>
                    <a:pt x="347764" y="205740"/>
                  </a:lnTo>
                  <a:lnTo>
                    <a:pt x="96608" y="205740"/>
                  </a:lnTo>
                  <a:lnTo>
                    <a:pt x="96608" y="196850"/>
                  </a:lnTo>
                  <a:lnTo>
                    <a:pt x="96989" y="194310"/>
                  </a:lnTo>
                  <a:lnTo>
                    <a:pt x="97510" y="193040"/>
                  </a:lnTo>
                  <a:lnTo>
                    <a:pt x="386410" y="193040"/>
                  </a:lnTo>
                  <a:lnTo>
                    <a:pt x="386410" y="180340"/>
                  </a:lnTo>
                  <a:lnTo>
                    <a:pt x="357555" y="180340"/>
                  </a:lnTo>
                  <a:lnTo>
                    <a:pt x="354393" y="168910"/>
                  </a:lnTo>
                  <a:lnTo>
                    <a:pt x="349859" y="158750"/>
                  </a:lnTo>
                  <a:lnTo>
                    <a:pt x="344297" y="149098"/>
                  </a:lnTo>
                  <a:lnTo>
                    <a:pt x="344297" y="180340"/>
                  </a:lnTo>
                  <a:lnTo>
                    <a:pt x="194691" y="180340"/>
                  </a:lnTo>
                  <a:lnTo>
                    <a:pt x="215620" y="144780"/>
                  </a:lnTo>
                  <a:lnTo>
                    <a:pt x="221018" y="140970"/>
                  </a:lnTo>
                  <a:lnTo>
                    <a:pt x="231648" y="135890"/>
                  </a:lnTo>
                  <a:lnTo>
                    <a:pt x="243014" y="135890"/>
                  </a:lnTo>
                  <a:lnTo>
                    <a:pt x="254190" y="138430"/>
                  </a:lnTo>
                  <a:lnTo>
                    <a:pt x="254965" y="138430"/>
                  </a:lnTo>
                  <a:lnTo>
                    <a:pt x="256578" y="139700"/>
                  </a:lnTo>
                  <a:lnTo>
                    <a:pt x="256578" y="153670"/>
                  </a:lnTo>
                  <a:lnTo>
                    <a:pt x="250202" y="151130"/>
                  </a:lnTo>
                  <a:lnTo>
                    <a:pt x="244144" y="146050"/>
                  </a:lnTo>
                  <a:lnTo>
                    <a:pt x="241833" y="143510"/>
                  </a:lnTo>
                  <a:lnTo>
                    <a:pt x="232752" y="152400"/>
                  </a:lnTo>
                  <a:lnTo>
                    <a:pt x="235991" y="154940"/>
                  </a:lnTo>
                  <a:lnTo>
                    <a:pt x="242785" y="160020"/>
                  </a:lnTo>
                  <a:lnTo>
                    <a:pt x="252145" y="165100"/>
                  </a:lnTo>
                  <a:lnTo>
                    <a:pt x="263017" y="167640"/>
                  </a:lnTo>
                  <a:lnTo>
                    <a:pt x="273939" y="165100"/>
                  </a:lnTo>
                  <a:lnTo>
                    <a:pt x="283311" y="160020"/>
                  </a:lnTo>
                  <a:lnTo>
                    <a:pt x="290118" y="154940"/>
                  </a:lnTo>
                  <a:lnTo>
                    <a:pt x="291731" y="153670"/>
                  </a:lnTo>
                  <a:lnTo>
                    <a:pt x="293344" y="152400"/>
                  </a:lnTo>
                  <a:lnTo>
                    <a:pt x="284264" y="143510"/>
                  </a:lnTo>
                  <a:lnTo>
                    <a:pt x="281952" y="146050"/>
                  </a:lnTo>
                  <a:lnTo>
                    <a:pt x="275894" y="151130"/>
                  </a:lnTo>
                  <a:lnTo>
                    <a:pt x="269455" y="153670"/>
                  </a:lnTo>
                  <a:lnTo>
                    <a:pt x="269455" y="135890"/>
                  </a:lnTo>
                  <a:lnTo>
                    <a:pt x="269455" y="134620"/>
                  </a:lnTo>
                  <a:lnTo>
                    <a:pt x="301663" y="134620"/>
                  </a:lnTo>
                  <a:lnTo>
                    <a:pt x="308483" y="135890"/>
                  </a:lnTo>
                  <a:lnTo>
                    <a:pt x="337718" y="162560"/>
                  </a:lnTo>
                  <a:lnTo>
                    <a:pt x="344297" y="180340"/>
                  </a:lnTo>
                  <a:lnTo>
                    <a:pt x="344297" y="149098"/>
                  </a:lnTo>
                  <a:lnTo>
                    <a:pt x="320852" y="127000"/>
                  </a:lnTo>
                  <a:lnTo>
                    <a:pt x="322453" y="125730"/>
                  </a:lnTo>
                  <a:lnTo>
                    <a:pt x="339534" y="96520"/>
                  </a:lnTo>
                  <a:lnTo>
                    <a:pt x="340296" y="90170"/>
                  </a:lnTo>
                  <a:lnTo>
                    <a:pt x="340296" y="83820"/>
                  </a:lnTo>
                  <a:lnTo>
                    <a:pt x="326771" y="83820"/>
                  </a:lnTo>
                  <a:lnTo>
                    <a:pt x="326771" y="96520"/>
                  </a:lnTo>
                  <a:lnTo>
                    <a:pt x="322783" y="106680"/>
                  </a:lnTo>
                  <a:lnTo>
                    <a:pt x="315734" y="115570"/>
                  </a:lnTo>
                  <a:lnTo>
                    <a:pt x="306311" y="120650"/>
                  </a:lnTo>
                  <a:lnTo>
                    <a:pt x="295224" y="121920"/>
                  </a:lnTo>
                  <a:lnTo>
                    <a:pt x="276606" y="121920"/>
                  </a:lnTo>
                  <a:lnTo>
                    <a:pt x="280593" y="111760"/>
                  </a:lnTo>
                  <a:lnTo>
                    <a:pt x="286473" y="105410"/>
                  </a:lnTo>
                  <a:lnTo>
                    <a:pt x="287642" y="104140"/>
                  </a:lnTo>
                  <a:lnTo>
                    <a:pt x="297053" y="99060"/>
                  </a:lnTo>
                  <a:lnTo>
                    <a:pt x="308102" y="96520"/>
                  </a:lnTo>
                  <a:lnTo>
                    <a:pt x="326771" y="96520"/>
                  </a:lnTo>
                  <a:lnTo>
                    <a:pt x="326771" y="83820"/>
                  </a:lnTo>
                  <a:lnTo>
                    <a:pt x="308102" y="83820"/>
                  </a:lnTo>
                  <a:lnTo>
                    <a:pt x="296278" y="85090"/>
                  </a:lnTo>
                  <a:lnTo>
                    <a:pt x="285623" y="90170"/>
                  </a:lnTo>
                  <a:lnTo>
                    <a:pt x="276542" y="96520"/>
                  </a:lnTo>
                  <a:lnTo>
                    <a:pt x="269455" y="105410"/>
                  </a:lnTo>
                  <a:lnTo>
                    <a:pt x="269455" y="90170"/>
                  </a:lnTo>
                  <a:lnTo>
                    <a:pt x="271487" y="80010"/>
                  </a:lnTo>
                  <a:lnTo>
                    <a:pt x="277025" y="72390"/>
                  </a:lnTo>
                  <a:lnTo>
                    <a:pt x="285216" y="66040"/>
                  </a:lnTo>
                  <a:lnTo>
                    <a:pt x="295224" y="64770"/>
                  </a:lnTo>
                  <a:lnTo>
                    <a:pt x="295224" y="52070"/>
                  </a:lnTo>
                  <a:lnTo>
                    <a:pt x="280225" y="54610"/>
                  </a:lnTo>
                  <a:lnTo>
                    <a:pt x="267931" y="63500"/>
                  </a:lnTo>
                  <a:lnTo>
                    <a:pt x="259626" y="74930"/>
                  </a:lnTo>
                  <a:lnTo>
                    <a:pt x="256578" y="90170"/>
                  </a:lnTo>
                  <a:lnTo>
                    <a:pt x="256578" y="125730"/>
                  </a:lnTo>
                  <a:lnTo>
                    <a:pt x="242036" y="123190"/>
                  </a:lnTo>
                  <a:lnTo>
                    <a:pt x="227520" y="124460"/>
                  </a:lnTo>
                  <a:lnTo>
                    <a:pt x="213995" y="129540"/>
                  </a:lnTo>
                  <a:lnTo>
                    <a:pt x="202412" y="139700"/>
                  </a:lnTo>
                  <a:lnTo>
                    <a:pt x="200799" y="140970"/>
                  </a:lnTo>
                  <a:lnTo>
                    <a:pt x="199199" y="143510"/>
                  </a:lnTo>
                  <a:lnTo>
                    <a:pt x="197713" y="144780"/>
                  </a:lnTo>
                  <a:lnTo>
                    <a:pt x="199199" y="138430"/>
                  </a:lnTo>
                  <a:lnTo>
                    <a:pt x="199542" y="134620"/>
                  </a:lnTo>
                  <a:lnTo>
                    <a:pt x="188214" y="92710"/>
                  </a:lnTo>
                  <a:lnTo>
                    <a:pt x="186639" y="90754"/>
                  </a:lnTo>
                  <a:lnTo>
                    <a:pt x="186639" y="133350"/>
                  </a:lnTo>
                  <a:lnTo>
                    <a:pt x="186385" y="135890"/>
                  </a:lnTo>
                  <a:lnTo>
                    <a:pt x="177228" y="180340"/>
                  </a:lnTo>
                  <a:lnTo>
                    <a:pt x="105486" y="180340"/>
                  </a:lnTo>
                  <a:lnTo>
                    <a:pt x="110058" y="176530"/>
                  </a:lnTo>
                  <a:lnTo>
                    <a:pt x="112966" y="175260"/>
                  </a:lnTo>
                  <a:lnTo>
                    <a:pt x="115862" y="173990"/>
                  </a:lnTo>
                  <a:lnTo>
                    <a:pt x="122364" y="173990"/>
                  </a:lnTo>
                  <a:lnTo>
                    <a:pt x="122364" y="161290"/>
                  </a:lnTo>
                  <a:lnTo>
                    <a:pt x="113525" y="161290"/>
                  </a:lnTo>
                  <a:lnTo>
                    <a:pt x="105397" y="165100"/>
                  </a:lnTo>
                  <a:lnTo>
                    <a:pt x="98221" y="168910"/>
                  </a:lnTo>
                  <a:lnTo>
                    <a:pt x="92227" y="175260"/>
                  </a:lnTo>
                  <a:lnTo>
                    <a:pt x="84302" y="136817"/>
                  </a:lnTo>
                  <a:lnTo>
                    <a:pt x="84302" y="193040"/>
                  </a:lnTo>
                  <a:lnTo>
                    <a:pt x="83985" y="195580"/>
                  </a:lnTo>
                  <a:lnTo>
                    <a:pt x="83718" y="196850"/>
                  </a:lnTo>
                  <a:lnTo>
                    <a:pt x="83718" y="207010"/>
                  </a:lnTo>
                  <a:lnTo>
                    <a:pt x="83083" y="206349"/>
                  </a:lnTo>
                  <a:lnTo>
                    <a:pt x="83083" y="231140"/>
                  </a:lnTo>
                  <a:lnTo>
                    <a:pt x="64401" y="231140"/>
                  </a:lnTo>
                  <a:lnTo>
                    <a:pt x="53352" y="229870"/>
                  </a:lnTo>
                  <a:lnTo>
                    <a:pt x="43942" y="223520"/>
                  </a:lnTo>
                  <a:lnTo>
                    <a:pt x="36880" y="215900"/>
                  </a:lnTo>
                  <a:lnTo>
                    <a:pt x="32842" y="205740"/>
                  </a:lnTo>
                  <a:lnTo>
                    <a:pt x="51523" y="205740"/>
                  </a:lnTo>
                  <a:lnTo>
                    <a:pt x="62611" y="207010"/>
                  </a:lnTo>
                  <a:lnTo>
                    <a:pt x="72009" y="213360"/>
                  </a:lnTo>
                  <a:lnTo>
                    <a:pt x="79070" y="220980"/>
                  </a:lnTo>
                  <a:lnTo>
                    <a:pt x="83083" y="231140"/>
                  </a:lnTo>
                  <a:lnTo>
                    <a:pt x="83083" y="206349"/>
                  </a:lnTo>
                  <a:lnTo>
                    <a:pt x="82499" y="205740"/>
                  </a:lnTo>
                  <a:lnTo>
                    <a:pt x="80048" y="203200"/>
                  </a:lnTo>
                  <a:lnTo>
                    <a:pt x="75679" y="199390"/>
                  </a:lnTo>
                  <a:lnTo>
                    <a:pt x="70840" y="196850"/>
                  </a:lnTo>
                  <a:lnTo>
                    <a:pt x="70840" y="193040"/>
                  </a:lnTo>
                  <a:lnTo>
                    <a:pt x="84302" y="193040"/>
                  </a:lnTo>
                  <a:lnTo>
                    <a:pt x="84302" y="136817"/>
                  </a:lnTo>
                  <a:lnTo>
                    <a:pt x="84112" y="135890"/>
                  </a:lnTo>
                  <a:lnTo>
                    <a:pt x="83718" y="132080"/>
                  </a:lnTo>
                  <a:lnTo>
                    <a:pt x="83718" y="128270"/>
                  </a:lnTo>
                  <a:lnTo>
                    <a:pt x="87782" y="109220"/>
                  </a:lnTo>
                  <a:lnTo>
                    <a:pt x="98831" y="92710"/>
                  </a:lnTo>
                  <a:lnTo>
                    <a:pt x="115214" y="81280"/>
                  </a:lnTo>
                  <a:lnTo>
                    <a:pt x="135242" y="77470"/>
                  </a:lnTo>
                  <a:lnTo>
                    <a:pt x="155282" y="81280"/>
                  </a:lnTo>
                  <a:lnTo>
                    <a:pt x="171665" y="92710"/>
                  </a:lnTo>
                  <a:lnTo>
                    <a:pt x="182714" y="109220"/>
                  </a:lnTo>
                  <a:lnTo>
                    <a:pt x="186512" y="128270"/>
                  </a:lnTo>
                  <a:lnTo>
                    <a:pt x="186639" y="133350"/>
                  </a:lnTo>
                  <a:lnTo>
                    <a:pt x="186639" y="90754"/>
                  </a:lnTo>
                  <a:lnTo>
                    <a:pt x="180073" y="82550"/>
                  </a:lnTo>
                  <a:lnTo>
                    <a:pt x="183553" y="77470"/>
                  </a:lnTo>
                  <a:lnTo>
                    <a:pt x="185293" y="74930"/>
                  </a:lnTo>
                  <a:lnTo>
                    <a:pt x="202679" y="49530"/>
                  </a:lnTo>
                  <a:lnTo>
                    <a:pt x="203123" y="48260"/>
                  </a:lnTo>
                  <a:lnTo>
                    <a:pt x="203581" y="48260"/>
                  </a:lnTo>
                  <a:lnTo>
                    <a:pt x="203962" y="46990"/>
                  </a:lnTo>
                  <a:lnTo>
                    <a:pt x="206057" y="39370"/>
                  </a:lnTo>
                  <a:lnTo>
                    <a:pt x="205079" y="31750"/>
                  </a:lnTo>
                  <a:lnTo>
                    <a:pt x="204317" y="30480"/>
                  </a:lnTo>
                  <a:lnTo>
                    <a:pt x="201320" y="25400"/>
                  </a:lnTo>
                  <a:lnTo>
                    <a:pt x="195072" y="20320"/>
                  </a:lnTo>
                  <a:lnTo>
                    <a:pt x="194170" y="20320"/>
                  </a:lnTo>
                  <a:lnTo>
                    <a:pt x="194170" y="38100"/>
                  </a:lnTo>
                  <a:lnTo>
                    <a:pt x="192493" y="41910"/>
                  </a:lnTo>
                  <a:lnTo>
                    <a:pt x="191985" y="41910"/>
                  </a:lnTo>
                  <a:lnTo>
                    <a:pt x="169951" y="74930"/>
                  </a:lnTo>
                  <a:lnTo>
                    <a:pt x="168224" y="73660"/>
                  </a:lnTo>
                  <a:lnTo>
                    <a:pt x="164617" y="71120"/>
                  </a:lnTo>
                  <a:lnTo>
                    <a:pt x="166039" y="67310"/>
                  </a:lnTo>
                  <a:lnTo>
                    <a:pt x="177876" y="35560"/>
                  </a:lnTo>
                  <a:lnTo>
                    <a:pt x="178003" y="34290"/>
                  </a:lnTo>
                  <a:lnTo>
                    <a:pt x="179031" y="33020"/>
                  </a:lnTo>
                  <a:lnTo>
                    <a:pt x="180517" y="31750"/>
                  </a:lnTo>
                  <a:lnTo>
                    <a:pt x="182321" y="30480"/>
                  </a:lnTo>
                  <a:lnTo>
                    <a:pt x="185991" y="30480"/>
                  </a:lnTo>
                  <a:lnTo>
                    <a:pt x="187667" y="31750"/>
                  </a:lnTo>
                  <a:lnTo>
                    <a:pt x="189280" y="31750"/>
                  </a:lnTo>
                  <a:lnTo>
                    <a:pt x="192824" y="34290"/>
                  </a:lnTo>
                  <a:lnTo>
                    <a:pt x="194170" y="38100"/>
                  </a:lnTo>
                  <a:lnTo>
                    <a:pt x="194170" y="20320"/>
                  </a:lnTo>
                  <a:lnTo>
                    <a:pt x="193459" y="20320"/>
                  </a:lnTo>
                  <a:lnTo>
                    <a:pt x="188696" y="17780"/>
                  </a:lnTo>
                  <a:lnTo>
                    <a:pt x="183286" y="16510"/>
                  </a:lnTo>
                  <a:lnTo>
                    <a:pt x="178269" y="19050"/>
                  </a:lnTo>
                  <a:lnTo>
                    <a:pt x="173177" y="20320"/>
                  </a:lnTo>
                  <a:lnTo>
                    <a:pt x="169049" y="24130"/>
                  </a:lnTo>
                  <a:lnTo>
                    <a:pt x="166674" y="29210"/>
                  </a:lnTo>
                  <a:lnTo>
                    <a:pt x="166281" y="29210"/>
                  </a:lnTo>
                  <a:lnTo>
                    <a:pt x="152628" y="67310"/>
                  </a:lnTo>
                  <a:lnTo>
                    <a:pt x="150825" y="66040"/>
                  </a:lnTo>
                  <a:lnTo>
                    <a:pt x="149923" y="66040"/>
                  </a:lnTo>
                  <a:lnTo>
                    <a:pt x="150050" y="64770"/>
                  </a:lnTo>
                  <a:lnTo>
                    <a:pt x="154432" y="20320"/>
                  </a:lnTo>
                  <a:lnTo>
                    <a:pt x="154571" y="20320"/>
                  </a:lnTo>
                  <a:lnTo>
                    <a:pt x="154571" y="19050"/>
                  </a:lnTo>
                  <a:lnTo>
                    <a:pt x="153352" y="12700"/>
                  </a:lnTo>
                  <a:lnTo>
                    <a:pt x="153111" y="11430"/>
                  </a:lnTo>
                  <a:lnTo>
                    <a:pt x="149098" y="6350"/>
                  </a:lnTo>
                  <a:lnTo>
                    <a:pt x="143154" y="1270"/>
                  </a:lnTo>
                  <a:lnTo>
                    <a:pt x="141681" y="1016"/>
                  </a:lnTo>
                  <a:lnTo>
                    <a:pt x="141681" y="15240"/>
                  </a:lnTo>
                  <a:lnTo>
                    <a:pt x="141617" y="19050"/>
                  </a:lnTo>
                  <a:lnTo>
                    <a:pt x="137109" y="64770"/>
                  </a:lnTo>
                  <a:lnTo>
                    <a:pt x="133375" y="64770"/>
                  </a:lnTo>
                  <a:lnTo>
                    <a:pt x="128803" y="19050"/>
                  </a:lnTo>
                  <a:lnTo>
                    <a:pt x="128803" y="15240"/>
                  </a:lnTo>
                  <a:lnTo>
                    <a:pt x="131445" y="12700"/>
                  </a:lnTo>
                  <a:lnTo>
                    <a:pt x="139039" y="12700"/>
                  </a:lnTo>
                  <a:lnTo>
                    <a:pt x="141681" y="15240"/>
                  </a:lnTo>
                  <a:lnTo>
                    <a:pt x="141681" y="1016"/>
                  </a:lnTo>
                  <a:lnTo>
                    <a:pt x="135890" y="0"/>
                  </a:lnTo>
                  <a:lnTo>
                    <a:pt x="134670" y="0"/>
                  </a:lnTo>
                  <a:lnTo>
                    <a:pt x="127368" y="1270"/>
                  </a:lnTo>
                  <a:lnTo>
                    <a:pt x="121412" y="6350"/>
                  </a:lnTo>
                  <a:lnTo>
                    <a:pt x="117398" y="11430"/>
                  </a:lnTo>
                  <a:lnTo>
                    <a:pt x="115925" y="19050"/>
                  </a:lnTo>
                  <a:lnTo>
                    <a:pt x="115925" y="20320"/>
                  </a:lnTo>
                  <a:lnTo>
                    <a:pt x="120561" y="66040"/>
                  </a:lnTo>
                  <a:lnTo>
                    <a:pt x="119659" y="66040"/>
                  </a:lnTo>
                  <a:lnTo>
                    <a:pt x="118757" y="67310"/>
                  </a:lnTo>
                  <a:lnTo>
                    <a:pt x="117856" y="67310"/>
                  </a:lnTo>
                  <a:lnTo>
                    <a:pt x="105879" y="34239"/>
                  </a:lnTo>
                  <a:lnTo>
                    <a:pt x="105879" y="71120"/>
                  </a:lnTo>
                  <a:lnTo>
                    <a:pt x="102273" y="73660"/>
                  </a:lnTo>
                  <a:lnTo>
                    <a:pt x="100533" y="74930"/>
                  </a:lnTo>
                  <a:lnTo>
                    <a:pt x="78511" y="41910"/>
                  </a:lnTo>
                  <a:lnTo>
                    <a:pt x="78308" y="41910"/>
                  </a:lnTo>
                  <a:lnTo>
                    <a:pt x="76314" y="38100"/>
                  </a:lnTo>
                  <a:lnTo>
                    <a:pt x="77736" y="34290"/>
                  </a:lnTo>
                  <a:lnTo>
                    <a:pt x="81216" y="31750"/>
                  </a:lnTo>
                  <a:lnTo>
                    <a:pt x="82816" y="31750"/>
                  </a:lnTo>
                  <a:lnTo>
                    <a:pt x="84493" y="30480"/>
                  </a:lnTo>
                  <a:lnTo>
                    <a:pt x="88163" y="30480"/>
                  </a:lnTo>
                  <a:lnTo>
                    <a:pt x="89966" y="31750"/>
                  </a:lnTo>
                  <a:lnTo>
                    <a:pt x="91452" y="33020"/>
                  </a:lnTo>
                  <a:lnTo>
                    <a:pt x="92481" y="34290"/>
                  </a:lnTo>
                  <a:lnTo>
                    <a:pt x="92544" y="35560"/>
                  </a:lnTo>
                  <a:lnTo>
                    <a:pt x="92671" y="35560"/>
                  </a:lnTo>
                  <a:lnTo>
                    <a:pt x="105879" y="71120"/>
                  </a:lnTo>
                  <a:lnTo>
                    <a:pt x="105879" y="34239"/>
                  </a:lnTo>
                  <a:lnTo>
                    <a:pt x="104521" y="30480"/>
                  </a:lnTo>
                  <a:lnTo>
                    <a:pt x="104203" y="29210"/>
                  </a:lnTo>
                  <a:lnTo>
                    <a:pt x="101434" y="24130"/>
                  </a:lnTo>
                  <a:lnTo>
                    <a:pt x="97307" y="20320"/>
                  </a:lnTo>
                  <a:lnTo>
                    <a:pt x="87198" y="16510"/>
                  </a:lnTo>
                  <a:lnTo>
                    <a:pt x="81788" y="17780"/>
                  </a:lnTo>
                  <a:lnTo>
                    <a:pt x="77025" y="20320"/>
                  </a:lnTo>
                  <a:lnTo>
                    <a:pt x="75412" y="20320"/>
                  </a:lnTo>
                  <a:lnTo>
                    <a:pt x="69215" y="25400"/>
                  </a:lnTo>
                  <a:lnTo>
                    <a:pt x="65468" y="31750"/>
                  </a:lnTo>
                  <a:lnTo>
                    <a:pt x="64477" y="39370"/>
                  </a:lnTo>
                  <a:lnTo>
                    <a:pt x="66535" y="46990"/>
                  </a:lnTo>
                  <a:lnTo>
                    <a:pt x="66916" y="48260"/>
                  </a:lnTo>
                  <a:lnTo>
                    <a:pt x="67881" y="49530"/>
                  </a:lnTo>
                  <a:lnTo>
                    <a:pt x="90424" y="82550"/>
                  </a:lnTo>
                  <a:lnTo>
                    <a:pt x="70967" y="128270"/>
                  </a:lnTo>
                  <a:lnTo>
                    <a:pt x="70954" y="134620"/>
                  </a:lnTo>
                  <a:lnTo>
                    <a:pt x="71297" y="138430"/>
                  </a:lnTo>
                  <a:lnTo>
                    <a:pt x="80111" y="180340"/>
                  </a:lnTo>
                  <a:lnTo>
                    <a:pt x="63754" y="180340"/>
                  </a:lnTo>
                  <a:lnTo>
                    <a:pt x="57962" y="185420"/>
                  </a:lnTo>
                  <a:lnTo>
                    <a:pt x="57962" y="193040"/>
                  </a:lnTo>
                  <a:lnTo>
                    <a:pt x="19316" y="193040"/>
                  </a:lnTo>
                  <a:lnTo>
                    <a:pt x="19316" y="199390"/>
                  </a:lnTo>
                  <a:lnTo>
                    <a:pt x="20713" y="210820"/>
                  </a:lnTo>
                  <a:lnTo>
                    <a:pt x="24650" y="220980"/>
                  </a:lnTo>
                  <a:lnTo>
                    <a:pt x="30797" y="228600"/>
                  </a:lnTo>
                  <a:lnTo>
                    <a:pt x="38773" y="236220"/>
                  </a:lnTo>
                  <a:lnTo>
                    <a:pt x="32905" y="238760"/>
                  </a:lnTo>
                  <a:lnTo>
                    <a:pt x="5892" y="276860"/>
                  </a:lnTo>
                  <a:lnTo>
                    <a:pt x="0" y="308610"/>
                  </a:lnTo>
                  <a:lnTo>
                    <a:pt x="1816" y="326390"/>
                  </a:lnTo>
                  <a:lnTo>
                    <a:pt x="27635" y="373380"/>
                  </a:lnTo>
                  <a:lnTo>
                    <a:pt x="72847" y="396240"/>
                  </a:lnTo>
                  <a:lnTo>
                    <a:pt x="90093" y="397510"/>
                  </a:lnTo>
                  <a:lnTo>
                    <a:pt x="93776" y="397510"/>
                  </a:lnTo>
                  <a:lnTo>
                    <a:pt x="136359" y="384810"/>
                  </a:lnTo>
                  <a:lnTo>
                    <a:pt x="153022" y="372110"/>
                  </a:lnTo>
                  <a:lnTo>
                    <a:pt x="341325" y="372110"/>
                  </a:lnTo>
                  <a:lnTo>
                    <a:pt x="353860" y="369570"/>
                  </a:lnTo>
                  <a:lnTo>
                    <a:pt x="364096" y="363220"/>
                  </a:lnTo>
                  <a:lnTo>
                    <a:pt x="366687" y="359410"/>
                  </a:lnTo>
                  <a:lnTo>
                    <a:pt x="371005" y="353060"/>
                  </a:lnTo>
                  <a:lnTo>
                    <a:pt x="373532" y="340360"/>
                  </a:lnTo>
                  <a:lnTo>
                    <a:pt x="373532" y="321310"/>
                  </a:lnTo>
                  <a:lnTo>
                    <a:pt x="373532" y="308610"/>
                  </a:lnTo>
                  <a:lnTo>
                    <a:pt x="373532" y="269240"/>
                  </a:lnTo>
                  <a:lnTo>
                    <a:pt x="373532" y="256540"/>
                  </a:lnTo>
                  <a:lnTo>
                    <a:pt x="373532" y="218440"/>
                  </a:lnTo>
                  <a:lnTo>
                    <a:pt x="393496" y="218440"/>
                  </a:lnTo>
                  <a:lnTo>
                    <a:pt x="399288" y="213360"/>
                  </a:lnTo>
                  <a:lnTo>
                    <a:pt x="399288" y="18542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1239" y="2231135"/>
              <a:ext cx="64007" cy="6400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239256" y="2026932"/>
              <a:ext cx="13970" cy="64135"/>
            </a:xfrm>
            <a:custGeom>
              <a:avLst/>
              <a:gdLst/>
              <a:ahLst/>
              <a:cxnLst/>
              <a:rect l="l" t="t" r="r" b="b"/>
              <a:pathLst>
                <a:path w="13970" h="64135">
                  <a:moveTo>
                    <a:pt x="13703" y="50279"/>
                  </a:moveTo>
                  <a:lnTo>
                    <a:pt x="0" y="50279"/>
                  </a:lnTo>
                  <a:lnTo>
                    <a:pt x="0" y="63995"/>
                  </a:lnTo>
                  <a:lnTo>
                    <a:pt x="13703" y="63995"/>
                  </a:lnTo>
                  <a:lnTo>
                    <a:pt x="13703" y="50279"/>
                  </a:lnTo>
                  <a:close/>
                </a:path>
                <a:path w="13970" h="64135">
                  <a:moveTo>
                    <a:pt x="13703" y="24371"/>
                  </a:moveTo>
                  <a:lnTo>
                    <a:pt x="0" y="24371"/>
                  </a:lnTo>
                  <a:lnTo>
                    <a:pt x="0" y="38087"/>
                  </a:lnTo>
                  <a:lnTo>
                    <a:pt x="13703" y="38087"/>
                  </a:lnTo>
                  <a:lnTo>
                    <a:pt x="13703" y="24371"/>
                  </a:lnTo>
                  <a:close/>
                </a:path>
                <a:path w="13970" h="64135">
                  <a:moveTo>
                    <a:pt x="13703" y="0"/>
                  </a:moveTo>
                  <a:lnTo>
                    <a:pt x="0" y="0"/>
                  </a:lnTo>
                  <a:lnTo>
                    <a:pt x="0" y="12179"/>
                  </a:lnTo>
                  <a:lnTo>
                    <a:pt x="13703" y="12179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22043" y="1455510"/>
            <a:ext cx="599440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2.4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Приоритетные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направления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инвестиционного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развития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60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ю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щ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сте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-10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91905" y="3341874"/>
            <a:ext cx="248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CC0033"/>
                </a:solidFill>
                <a:latin typeface="Arial"/>
                <a:cs typeface="Arial"/>
              </a:rPr>
              <a:t>15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14789" y="3386816"/>
            <a:ext cx="999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ahoma"/>
                <a:cs typeface="Tahoma"/>
              </a:rPr>
              <a:t>Предприятий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2216978" y="6931446"/>
            <a:ext cx="853440" cy="547370"/>
            <a:chOff x="2216978" y="6931446"/>
            <a:chExt cx="853440" cy="547370"/>
          </a:xfrm>
        </p:grpSpPr>
        <p:sp>
          <p:nvSpPr>
            <p:cNvPr id="60" name="object 60"/>
            <p:cNvSpPr/>
            <p:nvPr/>
          </p:nvSpPr>
          <p:spPr>
            <a:xfrm>
              <a:off x="2236028" y="6950496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0" y="259016"/>
                  </a:moveTo>
                  <a:lnTo>
                    <a:pt x="250012" y="0"/>
                  </a:lnTo>
                  <a:lnTo>
                    <a:pt x="509041" y="250012"/>
                  </a:lnTo>
                  <a:lnTo>
                    <a:pt x="259016" y="509028"/>
                  </a:lnTo>
                  <a:lnTo>
                    <a:pt x="0" y="259016"/>
                  </a:lnTo>
                  <a:close/>
                </a:path>
              </a:pathLst>
            </a:custGeom>
            <a:ln w="3810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70226" y="7024878"/>
              <a:ext cx="500380" cy="361315"/>
            </a:xfrm>
            <a:custGeom>
              <a:avLst/>
              <a:gdLst/>
              <a:ahLst/>
              <a:cxnLst/>
              <a:rect l="l" t="t" r="r" b="b"/>
              <a:pathLst>
                <a:path w="500380" h="361315">
                  <a:moveTo>
                    <a:pt x="499872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499872" y="361188"/>
                  </a:lnTo>
                  <a:lnTo>
                    <a:pt x="499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356203" y="6931446"/>
            <a:ext cx="583565" cy="547370"/>
            <a:chOff x="356203" y="6931446"/>
            <a:chExt cx="583565" cy="547370"/>
          </a:xfrm>
        </p:grpSpPr>
        <p:sp>
          <p:nvSpPr>
            <p:cNvPr id="63" name="object 63"/>
            <p:cNvSpPr/>
            <p:nvPr/>
          </p:nvSpPr>
          <p:spPr>
            <a:xfrm>
              <a:off x="375253" y="6950496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0" y="259016"/>
                  </a:moveTo>
                  <a:lnTo>
                    <a:pt x="250012" y="0"/>
                  </a:lnTo>
                  <a:lnTo>
                    <a:pt x="509041" y="250012"/>
                  </a:lnTo>
                  <a:lnTo>
                    <a:pt x="259016" y="509028"/>
                  </a:lnTo>
                  <a:lnTo>
                    <a:pt x="0" y="259016"/>
                  </a:lnTo>
                  <a:close/>
                </a:path>
              </a:pathLst>
            </a:custGeom>
            <a:ln w="3810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48462" y="7024878"/>
              <a:ext cx="291465" cy="361315"/>
            </a:xfrm>
            <a:custGeom>
              <a:avLst/>
              <a:gdLst/>
              <a:ahLst/>
              <a:cxnLst/>
              <a:rect l="l" t="t" r="r" b="b"/>
              <a:pathLst>
                <a:path w="291465" h="361315">
                  <a:moveTo>
                    <a:pt x="291084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291084" y="361188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36937" y="5845797"/>
            <a:ext cx="4493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н</a:t>
            </a:r>
            <a:r>
              <a:rPr sz="1200" spc="-65" dirty="0">
                <a:latin typeface="Tahoma"/>
                <a:cs typeface="Tahoma"/>
              </a:rPr>
              <a:t>ф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ац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30" dirty="0">
                <a:latin typeface="Tahoma"/>
                <a:cs typeface="Tahoma"/>
              </a:rPr>
              <a:t>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те</a:t>
            </a:r>
            <a:r>
              <a:rPr sz="1200" spc="40" dirty="0">
                <a:latin typeface="Tahoma"/>
                <a:cs typeface="Tahoma"/>
              </a:rPr>
              <a:t>х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ог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(</a:t>
            </a:r>
            <a:r>
              <a:rPr sz="1200" spc="-114" dirty="0">
                <a:latin typeface="Tahoma"/>
                <a:cs typeface="Tahoma"/>
              </a:rPr>
              <a:t>I</a:t>
            </a:r>
            <a:r>
              <a:rPr sz="1200" spc="50" dirty="0">
                <a:latin typeface="Tahoma"/>
                <a:cs typeface="Tahoma"/>
              </a:rPr>
              <a:t>T</a:t>
            </a:r>
            <a:r>
              <a:rPr sz="1200" spc="114" dirty="0">
                <a:latin typeface="Microsoft Sans Serif"/>
                <a:cs typeface="Microsoft Sans Serif"/>
              </a:rPr>
              <a:t>-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л</a:t>
            </a:r>
            <a:r>
              <a:rPr sz="1200" spc="6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-50" dirty="0">
                <a:latin typeface="Tahoma"/>
                <a:cs typeface="Tahoma"/>
              </a:rPr>
              <a:t>)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Р</a:t>
            </a:r>
            <a:r>
              <a:rPr sz="1200" spc="-15" dirty="0">
                <a:latin typeface="Tahoma"/>
                <a:cs typeface="Tahoma"/>
              </a:rPr>
              <a:t>я</a:t>
            </a:r>
            <a:r>
              <a:rPr sz="1200" spc="25" dirty="0">
                <a:latin typeface="Tahoma"/>
                <a:cs typeface="Tahoma"/>
              </a:rPr>
              <a:t>за</a:t>
            </a:r>
            <a:r>
              <a:rPr sz="1200" spc="15" dirty="0">
                <a:latin typeface="Tahoma"/>
                <a:cs typeface="Tahoma"/>
              </a:rPr>
              <a:t>н</a:t>
            </a:r>
            <a:r>
              <a:rPr sz="1200" spc="10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й 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35734" y="7042209"/>
            <a:ext cx="1338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40" dirty="0">
                <a:solidFill>
                  <a:srgbClr val="CC0033"/>
                </a:solidFill>
                <a:latin typeface="Arial"/>
                <a:cs typeface="Arial"/>
              </a:rPr>
              <a:t>20</a:t>
            </a:r>
            <a:r>
              <a:rPr sz="1600" b="1" spc="100" dirty="0">
                <a:solidFill>
                  <a:srgbClr val="CC0033"/>
                </a:solidFill>
                <a:latin typeface="Arial"/>
                <a:cs typeface="Arial"/>
              </a:rPr>
              <a:t> </a:t>
            </a:r>
            <a:r>
              <a:rPr sz="1800" spc="37" baseline="2314" dirty="0">
                <a:latin typeface="Tahoma"/>
                <a:cs typeface="Tahoma"/>
              </a:rPr>
              <a:t>Предприятий</a:t>
            </a:r>
            <a:endParaRPr sz="1800" baseline="2314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823045" y="6186621"/>
            <a:ext cx="1423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ово</a:t>
            </a:r>
            <a:r>
              <a:rPr sz="1200" spc="1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65" dirty="0">
                <a:latin typeface="Tahoma"/>
                <a:cs typeface="Tahoma"/>
              </a:rPr>
              <a:t>м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ода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ов  </a:t>
            </a:r>
            <a:r>
              <a:rPr sz="1200" spc="25" dirty="0">
                <a:latin typeface="Tahoma"/>
                <a:cs typeface="Tahoma"/>
              </a:rPr>
              <a:t>кластера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36847" y="6272727"/>
            <a:ext cx="2190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ог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556921" y="7042209"/>
            <a:ext cx="1231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2300" algn="l"/>
              </a:tabLst>
            </a:pPr>
            <a:r>
              <a:rPr sz="1600" b="1" spc="140" dirty="0">
                <a:solidFill>
                  <a:srgbClr val="CC0033"/>
                </a:solidFill>
                <a:latin typeface="Arial"/>
                <a:cs typeface="Arial"/>
              </a:rPr>
              <a:t>66</a:t>
            </a:r>
            <a:r>
              <a:rPr sz="1600" b="1" spc="145" dirty="0">
                <a:solidFill>
                  <a:srgbClr val="CC0033"/>
                </a:solidFill>
                <a:latin typeface="Arial"/>
                <a:cs typeface="Arial"/>
              </a:rPr>
              <a:t>6</a:t>
            </a:r>
            <a:r>
              <a:rPr sz="1600" b="1" dirty="0">
                <a:solidFill>
                  <a:srgbClr val="CC0033"/>
                </a:solidFill>
                <a:latin typeface="Arial"/>
                <a:cs typeface="Arial"/>
              </a:rPr>
              <a:t>	</a:t>
            </a:r>
            <a:r>
              <a:rPr sz="1800" spc="120" baseline="2314" dirty="0">
                <a:latin typeface="Tahoma"/>
                <a:cs typeface="Tahoma"/>
              </a:rPr>
              <a:t>З</a:t>
            </a:r>
            <a:r>
              <a:rPr sz="1800" spc="-15" baseline="2314" dirty="0">
                <a:latin typeface="Tahoma"/>
                <a:cs typeface="Tahoma"/>
              </a:rPr>
              <a:t>ан</a:t>
            </a:r>
            <a:r>
              <a:rPr sz="1800" spc="-7" baseline="2314" dirty="0">
                <a:latin typeface="Tahoma"/>
                <a:cs typeface="Tahoma"/>
              </a:rPr>
              <a:t>я</a:t>
            </a:r>
            <a:r>
              <a:rPr sz="1800" spc="37" baseline="2314" dirty="0">
                <a:latin typeface="Tahoma"/>
                <a:cs typeface="Tahoma"/>
              </a:rPr>
              <a:t>т</a:t>
            </a:r>
            <a:r>
              <a:rPr sz="1800" spc="-7" baseline="2314" dirty="0">
                <a:latin typeface="Tahoma"/>
                <a:cs typeface="Tahoma"/>
              </a:rPr>
              <a:t>ы</a:t>
            </a:r>
            <a:r>
              <a:rPr sz="1800" spc="37" baseline="2314" dirty="0">
                <a:latin typeface="Tahoma"/>
                <a:cs typeface="Tahoma"/>
              </a:rPr>
              <a:t>х</a:t>
            </a:r>
            <a:endParaRPr sz="1800" baseline="2314">
              <a:latin typeface="Tahoma"/>
              <a:cs typeface="Tahom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059081" y="6146296"/>
            <a:ext cx="589915" cy="51752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600" b="1" spc="-210" dirty="0">
                <a:solidFill>
                  <a:srgbClr val="CC0033"/>
                </a:solidFill>
                <a:latin typeface="Trebuchet MS"/>
                <a:cs typeface="Trebuchet MS"/>
              </a:rPr>
              <a:t>1</a:t>
            </a:r>
            <a:r>
              <a:rPr sz="1600" b="1" spc="114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600" b="1" spc="65" dirty="0">
                <a:solidFill>
                  <a:srgbClr val="CC0033"/>
                </a:solidFill>
                <a:latin typeface="Trebuchet MS"/>
                <a:cs typeface="Trebuchet MS"/>
              </a:rPr>
              <a:t>706</a:t>
            </a:r>
            <a:endParaRPr sz="16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  <a:spcBef>
                <a:spcPts val="315"/>
              </a:spcBef>
            </a:pPr>
            <a:r>
              <a:rPr sz="900" b="1" spc="20" dirty="0">
                <a:solidFill>
                  <a:srgbClr val="CC0033"/>
                </a:solidFill>
                <a:latin typeface="Trebuchet MS"/>
                <a:cs typeface="Trebuchet MS"/>
              </a:rPr>
              <a:t>мл</a:t>
            </a:r>
            <a:r>
              <a:rPr sz="900" b="1" spc="5" dirty="0">
                <a:solidFill>
                  <a:srgbClr val="CC0033"/>
                </a:solidFill>
                <a:latin typeface="Trebuchet MS"/>
                <a:cs typeface="Trebuchet MS"/>
              </a:rPr>
              <a:t>н</a:t>
            </a:r>
            <a:r>
              <a:rPr sz="900" b="1" spc="-7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900" b="1" spc="25" dirty="0">
                <a:solidFill>
                  <a:srgbClr val="CC0033"/>
                </a:solidFill>
                <a:latin typeface="Trebuchet MS"/>
                <a:cs typeface="Trebuchet MS"/>
              </a:rPr>
              <a:t>р</a:t>
            </a:r>
            <a:r>
              <a:rPr sz="900" b="1" dirty="0">
                <a:solidFill>
                  <a:srgbClr val="CC0033"/>
                </a:solidFill>
                <a:latin typeface="Trebuchet MS"/>
                <a:cs typeface="Trebuchet MS"/>
              </a:rPr>
              <a:t>у</a:t>
            </a:r>
            <a:r>
              <a:rPr sz="900" b="1" spc="25" dirty="0">
                <a:solidFill>
                  <a:srgbClr val="CC0033"/>
                </a:solidFill>
                <a:latin typeface="Trebuchet MS"/>
                <a:cs typeface="Trebuchet MS"/>
              </a:rPr>
              <a:t>б</a:t>
            </a:r>
            <a:r>
              <a:rPr sz="900" b="1" spc="-65" dirty="0">
                <a:solidFill>
                  <a:srgbClr val="CC0033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6111236" y="5493033"/>
            <a:ext cx="539115" cy="464820"/>
            <a:chOff x="6111236" y="5493033"/>
            <a:chExt cx="539115" cy="464820"/>
          </a:xfrm>
        </p:grpSpPr>
        <p:sp>
          <p:nvSpPr>
            <p:cNvPr id="72" name="object 72"/>
            <p:cNvSpPr/>
            <p:nvPr/>
          </p:nvSpPr>
          <p:spPr>
            <a:xfrm>
              <a:off x="6214546" y="5521608"/>
              <a:ext cx="407670" cy="407670"/>
            </a:xfrm>
            <a:custGeom>
              <a:avLst/>
              <a:gdLst/>
              <a:ahLst/>
              <a:cxnLst/>
              <a:rect l="l" t="t" r="r" b="b"/>
              <a:pathLst>
                <a:path w="407670" h="407670">
                  <a:moveTo>
                    <a:pt x="0" y="207213"/>
                  </a:moveTo>
                  <a:lnTo>
                    <a:pt x="200012" y="0"/>
                  </a:lnTo>
                  <a:lnTo>
                    <a:pt x="407225" y="200012"/>
                  </a:lnTo>
                  <a:lnTo>
                    <a:pt x="207213" y="407225"/>
                  </a:lnTo>
                  <a:lnTo>
                    <a:pt x="0" y="207213"/>
                  </a:lnTo>
                  <a:close/>
                </a:path>
              </a:pathLst>
            </a:custGeom>
            <a:ln w="571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1236" y="5506214"/>
              <a:ext cx="332232" cy="380997"/>
            </a:xfrm>
            <a:prstGeom prst="rect">
              <a:avLst/>
            </a:prstGeom>
          </p:spPr>
        </p:pic>
      </p:grpSp>
      <p:sp>
        <p:nvSpPr>
          <p:cNvPr id="74" name="object 74"/>
          <p:cNvSpPr/>
          <p:nvPr/>
        </p:nvSpPr>
        <p:spPr>
          <a:xfrm>
            <a:off x="364236" y="5731764"/>
            <a:ext cx="5598160" cy="0"/>
          </a:xfrm>
          <a:custGeom>
            <a:avLst/>
            <a:gdLst/>
            <a:ahLst/>
            <a:cxnLst/>
            <a:rect l="l" t="t" r="r" b="b"/>
            <a:pathLst>
              <a:path w="5598160">
                <a:moveTo>
                  <a:pt x="0" y="0"/>
                </a:moveTo>
                <a:lnTo>
                  <a:pt x="5597994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61747" y="9507814"/>
            <a:ext cx="13462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60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r>
              <a:rPr sz="1000" spc="-105" dirty="0">
                <a:solidFill>
                  <a:srgbClr val="3B3B45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345168"/>
            <a:ext cx="6858000" cy="561340"/>
            <a:chOff x="0" y="9345168"/>
            <a:chExt cx="6858000" cy="561340"/>
          </a:xfrm>
        </p:grpSpPr>
        <p:sp>
          <p:nvSpPr>
            <p:cNvPr id="4" name="object 4"/>
            <p:cNvSpPr/>
            <p:nvPr/>
          </p:nvSpPr>
          <p:spPr>
            <a:xfrm>
              <a:off x="0" y="9345168"/>
              <a:ext cx="6858000" cy="561340"/>
            </a:xfrm>
            <a:custGeom>
              <a:avLst/>
              <a:gdLst/>
              <a:ahLst/>
              <a:cxnLst/>
              <a:rect l="l" t="t" r="r" b="b"/>
              <a:pathLst>
                <a:path w="6858000" h="561340">
                  <a:moveTo>
                    <a:pt x="6858000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58000" y="56083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9830" y="1455511"/>
            <a:ext cx="4885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2.5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Новые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инновационные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отрасли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экономики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30419" y="1807960"/>
            <a:ext cx="2954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о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га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0" dirty="0">
                <a:latin typeface="Tahoma"/>
                <a:cs typeface="Tahoma"/>
              </a:rPr>
              <a:t>ы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их  </a:t>
            </a:r>
            <a:r>
              <a:rPr sz="1200" spc="5" dirty="0">
                <a:latin typeface="Tahoma"/>
                <a:cs typeface="Tahoma"/>
              </a:rPr>
              <a:t>на</a:t>
            </a:r>
            <a:r>
              <a:rPr sz="1200" spc="10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-5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аз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7949" y="4384357"/>
            <a:ext cx="6143625" cy="419734"/>
            <a:chOff x="357949" y="4384357"/>
            <a:chExt cx="6143625" cy="419734"/>
          </a:xfrm>
        </p:grpSpPr>
        <p:sp>
          <p:nvSpPr>
            <p:cNvPr id="11" name="object 11"/>
            <p:cNvSpPr/>
            <p:nvPr/>
          </p:nvSpPr>
          <p:spPr>
            <a:xfrm>
              <a:off x="362711" y="4389120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6134100" y="0"/>
                  </a:moveTo>
                  <a:lnTo>
                    <a:pt x="0" y="0"/>
                  </a:lnTo>
                  <a:lnTo>
                    <a:pt x="0" y="409955"/>
                  </a:lnTo>
                  <a:lnTo>
                    <a:pt x="6134100" y="409955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6291" y="4389120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4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49340" y="4495800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2711" y="4389120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0" y="0"/>
                  </a:moveTo>
                  <a:lnTo>
                    <a:pt x="6134100" y="0"/>
                  </a:lnTo>
                  <a:lnTo>
                    <a:pt x="6134100" y="409955"/>
                  </a:lnTo>
                  <a:lnTo>
                    <a:pt x="0" y="40995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22043" y="4025788"/>
            <a:ext cx="4403090" cy="75057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200" spc="25" dirty="0">
                <a:latin typeface="Tahoma"/>
                <a:cs typeface="Tahoma"/>
              </a:rPr>
              <a:t>Основные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задачи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развития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инновационных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отраслей: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95"/>
              </a:spcBef>
            </a:pPr>
            <a:r>
              <a:rPr sz="1200" spc="70" dirty="0">
                <a:latin typeface="Tahoma"/>
                <a:cs typeface="Tahoma"/>
              </a:rPr>
              <a:t>Высокотехнологичное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машиностроение,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робототехника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радиоэлектроника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2045" y="4811401"/>
            <a:ext cx="53740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35" dirty="0">
                <a:latin typeface="Tahoma"/>
                <a:cs typeface="Tahoma"/>
              </a:rPr>
              <a:t>Формирование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комплекса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инновационной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инфраструктуры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(технопарк,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инжиниринговый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центр)</a:t>
            </a:r>
            <a:endParaRPr sz="1200">
              <a:latin typeface="Tahoma"/>
              <a:cs typeface="Tahoma"/>
            </a:endParaRPr>
          </a:p>
          <a:p>
            <a:pPr marL="184785" marR="125730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35" dirty="0">
                <a:latin typeface="Tahoma"/>
                <a:cs typeface="Tahoma"/>
              </a:rPr>
              <a:t>Создание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центра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компетенций,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совершенствование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образовательных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ог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да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endParaRPr sz="1200">
              <a:latin typeface="Tahoma"/>
              <a:cs typeface="Tahoma"/>
            </a:endParaRPr>
          </a:p>
          <a:p>
            <a:pPr marL="184785" marR="72199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15" dirty="0">
                <a:latin typeface="Tahoma"/>
                <a:cs typeface="Tahoma"/>
              </a:rPr>
              <a:t>Инвентаризация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бизнес</a:t>
            </a:r>
            <a:r>
              <a:rPr sz="1200" spc="35" dirty="0">
                <a:latin typeface="Microsoft Sans Serif"/>
                <a:cs typeface="Microsoft Sans Serif"/>
              </a:rPr>
              <a:t>-</a:t>
            </a:r>
            <a:r>
              <a:rPr sz="1200" spc="35" dirty="0">
                <a:latin typeface="Tahoma"/>
                <a:cs typeface="Tahoma"/>
              </a:rPr>
              <a:t>идей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создание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портала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для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обмена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на</a:t>
            </a:r>
            <a:r>
              <a:rPr sz="1200" spc="10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-5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ы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45" dirty="0">
                <a:latin typeface="Tahoma"/>
                <a:cs typeface="Tahoma"/>
              </a:rPr>
              <a:t>а</a:t>
            </a: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це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азв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ш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нно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7949" y="7081837"/>
            <a:ext cx="6143625" cy="419734"/>
            <a:chOff x="357949" y="7081837"/>
            <a:chExt cx="6143625" cy="419734"/>
          </a:xfrm>
        </p:grpSpPr>
        <p:sp>
          <p:nvSpPr>
            <p:cNvPr id="18" name="object 18"/>
            <p:cNvSpPr/>
            <p:nvPr/>
          </p:nvSpPr>
          <p:spPr>
            <a:xfrm>
              <a:off x="362711" y="7086600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09">
                  <a:moveTo>
                    <a:pt x="6134100" y="0"/>
                  </a:moveTo>
                  <a:lnTo>
                    <a:pt x="0" y="0"/>
                  </a:lnTo>
                  <a:lnTo>
                    <a:pt x="0" y="409956"/>
                  </a:lnTo>
                  <a:lnTo>
                    <a:pt x="6134100" y="409956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46291" y="7086600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4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49340" y="7193279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2711" y="7086600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09">
                  <a:moveTo>
                    <a:pt x="0" y="0"/>
                  </a:moveTo>
                  <a:lnTo>
                    <a:pt x="6134100" y="0"/>
                  </a:lnTo>
                  <a:lnTo>
                    <a:pt x="6134100" y="409956"/>
                  </a:lnTo>
                  <a:lnTo>
                    <a:pt x="0" y="40995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22043" y="5908681"/>
            <a:ext cx="5692775" cy="147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102870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15" dirty="0">
                <a:latin typeface="Tahoma"/>
                <a:cs typeface="Tahoma"/>
              </a:rPr>
              <a:t>Привлечение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модернизацию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основных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фондов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предприятий,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вн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45" dirty="0">
                <a:latin typeface="Tahoma"/>
                <a:cs typeface="Tahoma"/>
              </a:rPr>
              <a:t>д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ов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ог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оду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5" dirty="0">
                <a:latin typeface="Tahoma"/>
                <a:cs typeface="Tahoma"/>
              </a:rPr>
              <a:t>ов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оце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5" dirty="0">
                <a:latin typeface="Tahoma"/>
                <a:cs typeface="Tahoma"/>
              </a:rPr>
              <a:t>ова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зд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це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в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отот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ова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д</a:t>
            </a:r>
            <a:r>
              <a:rPr sz="1200" spc="35" dirty="0">
                <a:latin typeface="Tahoma"/>
                <a:cs typeface="Tahoma"/>
              </a:rPr>
              <a:t>из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endParaRPr sz="120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азв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нжи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(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5" dirty="0">
                <a:latin typeface="Tahoma"/>
                <a:cs typeface="Tahoma"/>
              </a:rPr>
              <a:t>ет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ий</a:t>
            </a:r>
            <a:endParaRPr sz="1200">
              <a:latin typeface="Tahoma"/>
              <a:cs typeface="Tahoma"/>
            </a:endParaRPr>
          </a:p>
          <a:p>
            <a:pPr marL="184785" marR="5080">
              <a:lnSpc>
                <a:spcPts val="1430"/>
              </a:lnSpc>
              <a:spcBef>
                <a:spcPts val="65"/>
              </a:spcBef>
            </a:pPr>
            <a:r>
              <a:rPr sz="1200" spc="10" dirty="0">
                <a:latin typeface="Tahoma"/>
                <a:cs typeface="Tahoma"/>
              </a:rPr>
              <a:t>для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исследования,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копирования,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воспроизводства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модернизации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ведущих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еж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ехн</a:t>
            </a:r>
            <a:r>
              <a:rPr sz="1200" spc="10" dirty="0">
                <a:latin typeface="Tahoma"/>
                <a:cs typeface="Tahoma"/>
              </a:rPr>
              <a:t>ик</a:t>
            </a:r>
            <a:r>
              <a:rPr sz="1200" spc="-15" dirty="0">
                <a:latin typeface="Tahoma"/>
                <a:cs typeface="Tahoma"/>
              </a:rPr>
              <a:t>и)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65" dirty="0">
                <a:latin typeface="Tahoma"/>
                <a:cs typeface="Tahoma"/>
              </a:rPr>
              <a:t>Информационные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технологии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разработка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программного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обеспечения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2045" y="7509003"/>
            <a:ext cx="519493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28003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20" dirty="0">
                <a:latin typeface="Tahoma"/>
                <a:cs typeface="Tahoma"/>
              </a:rPr>
              <a:t>Продвижение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программных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продуктов,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информационных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систем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ехн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spc="40" dirty="0">
                <a:latin typeface="Tahoma"/>
                <a:cs typeface="Tahoma"/>
              </a:rPr>
              <a:t>ийс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еж</a:t>
            </a:r>
            <a:r>
              <a:rPr sz="1200" spc="15" dirty="0">
                <a:latin typeface="Tahoma"/>
                <a:cs typeface="Tahoma"/>
              </a:rPr>
              <a:t>д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15" dirty="0">
                <a:latin typeface="Tahoma"/>
                <a:cs typeface="Tahoma"/>
              </a:rPr>
              <a:t>ь</a:t>
            </a:r>
            <a:endParaRPr sz="120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35" dirty="0">
                <a:latin typeface="Tahoma"/>
                <a:cs typeface="Tahoma"/>
              </a:rPr>
              <a:t>Создание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центра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компетенций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сфере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информационных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технологий</a:t>
            </a:r>
            <a:endParaRPr sz="1200">
              <a:latin typeface="Tahoma"/>
              <a:cs typeface="Tahoma"/>
            </a:endParaRPr>
          </a:p>
          <a:p>
            <a:pPr marL="184785" marR="69405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одд</a:t>
            </a:r>
            <a:r>
              <a:rPr sz="1200" spc="4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5" dirty="0">
                <a:latin typeface="Tahoma"/>
                <a:cs typeface="Tahoma"/>
              </a:rPr>
              <a:t>ка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I</a:t>
            </a:r>
            <a:r>
              <a:rPr sz="1200" spc="-60" dirty="0">
                <a:latin typeface="Tahoma"/>
                <a:cs typeface="Tahoma"/>
              </a:rPr>
              <a:t>T</a:t>
            </a:r>
            <a:r>
              <a:rPr sz="1200" spc="100" dirty="0">
                <a:latin typeface="Microsoft Sans Serif"/>
                <a:cs typeface="Microsoft Sans Serif"/>
              </a:rPr>
              <a:t>-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-15" dirty="0">
                <a:latin typeface="Tahoma"/>
                <a:cs typeface="Tahoma"/>
              </a:rPr>
              <a:t>ов</a:t>
            </a:r>
            <a:r>
              <a:rPr sz="1200" spc="-5" dirty="0">
                <a:latin typeface="Tahoma"/>
                <a:cs typeface="Tahoma"/>
              </a:rPr>
              <a:t>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од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ии  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нанс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изации</a:t>
            </a:r>
            <a:endParaRPr sz="1200">
              <a:latin typeface="Tahoma"/>
              <a:cs typeface="Tahoma"/>
            </a:endParaRPr>
          </a:p>
          <a:p>
            <a:pPr marL="184785" marR="68580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15" dirty="0">
                <a:latin typeface="Tahoma"/>
                <a:cs typeface="Tahoma"/>
              </a:rPr>
              <a:t>Адаптация </a:t>
            </a:r>
            <a:r>
              <a:rPr sz="1200" spc="50" dirty="0">
                <a:latin typeface="Tahoma"/>
                <a:cs typeface="Tahoma"/>
              </a:rPr>
              <a:t>системы </a:t>
            </a:r>
            <a:r>
              <a:rPr sz="1200" spc="15" dirty="0">
                <a:latin typeface="Tahoma"/>
                <a:cs typeface="Tahoma"/>
              </a:rPr>
              <a:t>образования </a:t>
            </a:r>
            <a:r>
              <a:rPr sz="1200" spc="30" dirty="0">
                <a:latin typeface="Tahoma"/>
                <a:cs typeface="Tahoma"/>
              </a:rPr>
              <a:t>под потребности </a:t>
            </a:r>
            <a:r>
              <a:rPr sz="1200" spc="35" dirty="0">
                <a:latin typeface="Tahoma"/>
                <a:cs typeface="Tahoma"/>
              </a:rPr>
              <a:t>сектора </a:t>
            </a:r>
            <a:r>
              <a:rPr sz="1200" spc="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информационных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технологий,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стимулирование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повышения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качества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8823" y="8789163"/>
            <a:ext cx="57188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>
              <a:lnSpc>
                <a:spcPts val="1385"/>
              </a:lnSpc>
              <a:spcBef>
                <a:spcPts val="100"/>
              </a:spcBef>
            </a:pPr>
            <a:r>
              <a:rPr sz="1200" spc="15" dirty="0">
                <a:latin typeface="Tahoma"/>
                <a:cs typeface="Tahoma"/>
              </a:rPr>
              <a:t>человеческих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ресурсов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посредством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создания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образовательных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программ</a:t>
            </a:r>
            <a:endParaRPr sz="1200">
              <a:latin typeface="Tahoma"/>
              <a:cs typeface="Tahoma"/>
            </a:endParaRPr>
          </a:p>
          <a:p>
            <a:pPr marL="13335">
              <a:lnSpc>
                <a:spcPts val="905"/>
              </a:lnSpc>
            </a:pP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*</a:t>
            </a:r>
            <a:r>
              <a:rPr sz="800" spc="35" dirty="0">
                <a:solidFill>
                  <a:srgbClr val="3B3B45"/>
                </a:solidFill>
                <a:latin typeface="Tahoma"/>
                <a:cs typeface="Tahoma"/>
              </a:rPr>
              <a:t>В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35" dirty="0">
                <a:solidFill>
                  <a:srgbClr val="3B3B45"/>
                </a:solidFill>
                <a:latin typeface="Tahoma"/>
                <a:cs typeface="Tahoma"/>
              </a:rPr>
              <a:t>б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щ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ем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15" dirty="0">
                <a:solidFill>
                  <a:srgbClr val="3B3B45"/>
                </a:solidFill>
                <a:latin typeface="Tahoma"/>
                <a:cs typeface="Tahoma"/>
              </a:rPr>
              <a:t>ч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л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е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35" dirty="0">
                <a:solidFill>
                  <a:srgbClr val="3B3B45"/>
                </a:solidFill>
                <a:latin typeface="Tahoma"/>
                <a:cs typeface="Tahoma"/>
              </a:rPr>
              <a:t>б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л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е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до</a:t>
            </a:r>
            <a:r>
              <a:rPr sz="800" spc="-20" dirty="0">
                <a:solidFill>
                  <a:srgbClr val="3B3B45"/>
                </a:solidFill>
                <a:latin typeface="Tahoma"/>
                <a:cs typeface="Tahoma"/>
              </a:rPr>
              <a:t>в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нн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ы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х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35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из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ц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ий</a:t>
            </a:r>
            <a:endParaRPr sz="800">
              <a:latin typeface="Tahoma"/>
              <a:cs typeface="Tahoma"/>
            </a:endParaRPr>
          </a:p>
          <a:p>
            <a:pPr marL="13970" marR="173990" indent="-635">
              <a:lnSpc>
                <a:spcPct val="100000"/>
              </a:lnSpc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Источник: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Стратегия</a:t>
            </a:r>
            <a:r>
              <a:rPr sz="800" spc="-114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социально</a:t>
            </a:r>
            <a:r>
              <a:rPr sz="800" spc="20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экономического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развития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области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до</a:t>
            </a:r>
            <a:r>
              <a:rPr sz="800" spc="-5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2030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г.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от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25.12.2018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15" dirty="0">
                <a:solidFill>
                  <a:srgbClr val="3B3B45"/>
                </a:solidFill>
                <a:latin typeface="Tahoma"/>
                <a:cs typeface="Tahoma"/>
              </a:rPr>
              <a:t>г.,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веб</a:t>
            </a:r>
            <a:r>
              <a:rPr sz="800" spc="2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сайт </a:t>
            </a:r>
            <a:r>
              <a:rPr sz="800" spc="3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Территориального</a:t>
            </a:r>
            <a:r>
              <a:rPr sz="800" spc="-114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органа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ФСГС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по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области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-20" dirty="0">
                <a:solidFill>
                  <a:srgbClr val="3B3B45"/>
                </a:solidFill>
                <a:latin typeface="Tahoma"/>
                <a:cs typeface="Tahoma"/>
              </a:rPr>
              <a:t>21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31229" y="4723631"/>
            <a:ext cx="828040" cy="1400810"/>
          </a:xfrm>
          <a:custGeom>
            <a:avLst/>
            <a:gdLst/>
            <a:ahLst/>
            <a:cxnLst/>
            <a:rect l="l" t="t" r="r" b="b"/>
            <a:pathLst>
              <a:path w="828040" h="1400810">
                <a:moveTo>
                  <a:pt x="827531" y="1273238"/>
                </a:moveTo>
                <a:lnTo>
                  <a:pt x="700214" y="1400556"/>
                </a:lnTo>
                <a:lnTo>
                  <a:pt x="0" y="700277"/>
                </a:lnTo>
                <a:lnTo>
                  <a:pt x="700214" y="0"/>
                </a:lnTo>
                <a:lnTo>
                  <a:pt x="827531" y="127330"/>
                </a:lnTo>
              </a:path>
            </a:pathLst>
          </a:custGeom>
          <a:ln w="38100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915659" y="4888415"/>
            <a:ext cx="541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40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r>
              <a:rPr sz="3600" b="1" spc="-360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2759" y="5426964"/>
            <a:ext cx="350527" cy="50139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2179" y="7402061"/>
            <a:ext cx="865631" cy="143865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915659" y="7586016"/>
            <a:ext cx="617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40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r>
              <a:rPr sz="3600" b="1" spc="245" dirty="0">
                <a:solidFill>
                  <a:srgbClr val="CC0033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74904" y="2393950"/>
            <a:ext cx="1780539" cy="523240"/>
            <a:chOff x="374904" y="2393950"/>
            <a:chExt cx="1780539" cy="523240"/>
          </a:xfrm>
        </p:grpSpPr>
        <p:sp>
          <p:nvSpPr>
            <p:cNvPr id="31" name="object 31"/>
            <p:cNvSpPr/>
            <p:nvPr/>
          </p:nvSpPr>
          <p:spPr>
            <a:xfrm>
              <a:off x="393954" y="2509265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19">
                  <a:moveTo>
                    <a:pt x="194310" y="0"/>
                  </a:moveTo>
                  <a:lnTo>
                    <a:pt x="0" y="194309"/>
                  </a:lnTo>
                  <a:lnTo>
                    <a:pt x="194310" y="388619"/>
                  </a:lnTo>
                  <a:lnTo>
                    <a:pt x="388620" y="194309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3954" y="2509265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19">
                  <a:moveTo>
                    <a:pt x="0" y="194309"/>
                  </a:moveTo>
                  <a:lnTo>
                    <a:pt x="194310" y="0"/>
                  </a:lnTo>
                  <a:lnTo>
                    <a:pt x="388620" y="194309"/>
                  </a:lnTo>
                  <a:lnTo>
                    <a:pt x="194310" y="388619"/>
                  </a:lnTo>
                  <a:lnTo>
                    <a:pt x="0" y="194309"/>
                  </a:lnTo>
                  <a:close/>
                </a:path>
              </a:pathLst>
            </a:custGeom>
            <a:ln w="38099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47265" y="2509265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19" h="388619">
                  <a:moveTo>
                    <a:pt x="194310" y="0"/>
                  </a:moveTo>
                  <a:lnTo>
                    <a:pt x="0" y="194309"/>
                  </a:lnTo>
                  <a:lnTo>
                    <a:pt x="194310" y="388619"/>
                  </a:lnTo>
                  <a:lnTo>
                    <a:pt x="388620" y="194309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47265" y="2509265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19" h="388619">
                  <a:moveTo>
                    <a:pt x="0" y="194309"/>
                  </a:moveTo>
                  <a:lnTo>
                    <a:pt x="194310" y="0"/>
                  </a:lnTo>
                  <a:lnTo>
                    <a:pt x="388620" y="194309"/>
                  </a:lnTo>
                  <a:lnTo>
                    <a:pt x="194310" y="388619"/>
                  </a:lnTo>
                  <a:lnTo>
                    <a:pt x="0" y="194309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2272" y="2484119"/>
              <a:ext cx="1160780" cy="0"/>
            </a:xfrm>
            <a:custGeom>
              <a:avLst/>
              <a:gdLst/>
              <a:ahLst/>
              <a:cxnLst/>
              <a:rect l="l" t="t" r="r" b="b"/>
              <a:pathLst>
                <a:path w="1160780">
                  <a:moveTo>
                    <a:pt x="0" y="0"/>
                  </a:moveTo>
                  <a:lnTo>
                    <a:pt x="1160500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00073" y="244601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63168" y="2400300"/>
              <a:ext cx="601980" cy="169545"/>
            </a:xfrm>
            <a:custGeom>
              <a:avLst/>
              <a:gdLst/>
              <a:ahLst/>
              <a:cxnLst/>
              <a:rect l="l" t="t" r="r" b="b"/>
              <a:pathLst>
                <a:path w="601980" h="169544">
                  <a:moveTo>
                    <a:pt x="601980" y="0"/>
                  </a:moveTo>
                  <a:lnTo>
                    <a:pt x="42291" y="0"/>
                  </a:lnTo>
                  <a:lnTo>
                    <a:pt x="0" y="169164"/>
                  </a:lnTo>
                  <a:lnTo>
                    <a:pt x="559689" y="169164"/>
                  </a:lnTo>
                  <a:lnTo>
                    <a:pt x="6019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63168" y="2400300"/>
              <a:ext cx="601980" cy="169545"/>
            </a:xfrm>
            <a:custGeom>
              <a:avLst/>
              <a:gdLst/>
              <a:ahLst/>
              <a:cxnLst/>
              <a:rect l="l" t="t" r="r" b="b"/>
              <a:pathLst>
                <a:path w="601980" h="169544">
                  <a:moveTo>
                    <a:pt x="0" y="169164"/>
                  </a:moveTo>
                  <a:lnTo>
                    <a:pt x="42291" y="0"/>
                  </a:lnTo>
                  <a:lnTo>
                    <a:pt x="601980" y="0"/>
                  </a:lnTo>
                  <a:lnTo>
                    <a:pt x="559689" y="169164"/>
                  </a:lnTo>
                  <a:lnTo>
                    <a:pt x="0" y="169164"/>
                  </a:lnTo>
                  <a:close/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92708" y="2702051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0" y="0"/>
                </a:moveTo>
                <a:lnTo>
                  <a:pt x="50419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46020" y="2702051"/>
            <a:ext cx="504190" cy="0"/>
          </a:xfrm>
          <a:custGeom>
            <a:avLst/>
            <a:gdLst/>
            <a:ahLst/>
            <a:cxnLst/>
            <a:rect l="l" t="t" r="r" b="b"/>
            <a:pathLst>
              <a:path w="504189">
                <a:moveTo>
                  <a:pt x="0" y="0"/>
                </a:moveTo>
                <a:lnTo>
                  <a:pt x="50419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22043" y="1807960"/>
            <a:ext cx="227330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о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га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50" dirty="0">
                <a:latin typeface="Tahoma"/>
                <a:cs typeface="Tahoma"/>
              </a:rPr>
              <a:t>,  </a:t>
            </a:r>
            <a:r>
              <a:rPr sz="1200" spc="10" dirty="0">
                <a:latin typeface="Tahoma"/>
                <a:cs typeface="Tahoma"/>
              </a:rPr>
              <a:t>зан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нно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ац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нной 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5" dirty="0">
                <a:latin typeface="Tahoma"/>
                <a:cs typeface="Tahoma"/>
              </a:rPr>
              <a:t>ь</a:t>
            </a:r>
            <a:r>
              <a:rPr sz="1200" spc="5" dirty="0">
                <a:latin typeface="Tahoma"/>
                <a:cs typeface="Tahoma"/>
              </a:rPr>
              <a:t>ю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5" dirty="0">
                <a:latin typeface="Tahoma"/>
                <a:cs typeface="Tahoma"/>
              </a:rPr>
              <a:t>д.</a:t>
            </a:r>
            <a:endParaRPr sz="1200">
              <a:latin typeface="Tahoma"/>
              <a:cs typeface="Tahoma"/>
            </a:endParaRPr>
          </a:p>
          <a:p>
            <a:pPr marL="601345">
              <a:lnSpc>
                <a:spcPct val="100000"/>
              </a:lnSpc>
              <a:spcBef>
                <a:spcPts val="250"/>
              </a:spcBef>
            </a:pP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+</a:t>
            </a:r>
            <a:r>
              <a:rPr sz="1000" spc="75" dirty="0">
                <a:solidFill>
                  <a:srgbClr val="606060"/>
                </a:solidFill>
                <a:latin typeface="Tahoma"/>
                <a:cs typeface="Tahoma"/>
              </a:rPr>
              <a:t>3</a:t>
            </a:r>
            <a:r>
              <a:rPr sz="1000" spc="85" dirty="0">
                <a:solidFill>
                  <a:srgbClr val="606060"/>
                </a:solidFill>
                <a:latin typeface="Tahoma"/>
                <a:cs typeface="Tahoma"/>
              </a:rPr>
              <a:t>6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114" dirty="0">
                <a:solidFill>
                  <a:srgbClr val="606060"/>
                </a:solidFill>
                <a:latin typeface="Tahoma"/>
                <a:cs typeface="Tahoma"/>
              </a:rPr>
              <a:t> %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383279" y="2490216"/>
            <a:ext cx="426720" cy="426720"/>
            <a:chOff x="3383279" y="2490216"/>
            <a:chExt cx="426720" cy="426720"/>
          </a:xfrm>
        </p:grpSpPr>
        <p:sp>
          <p:nvSpPr>
            <p:cNvPr id="43" name="object 43"/>
            <p:cNvSpPr/>
            <p:nvPr/>
          </p:nvSpPr>
          <p:spPr>
            <a:xfrm>
              <a:off x="3402329" y="2509266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19">
                  <a:moveTo>
                    <a:pt x="194310" y="0"/>
                  </a:moveTo>
                  <a:lnTo>
                    <a:pt x="0" y="194309"/>
                  </a:lnTo>
                  <a:lnTo>
                    <a:pt x="194310" y="388619"/>
                  </a:lnTo>
                  <a:lnTo>
                    <a:pt x="388620" y="194309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02329" y="2509266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19">
                  <a:moveTo>
                    <a:pt x="0" y="194309"/>
                  </a:moveTo>
                  <a:lnTo>
                    <a:pt x="194310" y="0"/>
                  </a:lnTo>
                  <a:lnTo>
                    <a:pt x="388620" y="194309"/>
                  </a:lnTo>
                  <a:lnTo>
                    <a:pt x="194310" y="388619"/>
                  </a:lnTo>
                  <a:lnTo>
                    <a:pt x="0" y="194309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640340" y="2558275"/>
            <a:ext cx="281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10" dirty="0">
                <a:solidFill>
                  <a:srgbClr val="606060"/>
                </a:solidFill>
                <a:latin typeface="Arial"/>
                <a:cs typeface="Arial"/>
              </a:rPr>
              <a:t>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101084" y="2702051"/>
            <a:ext cx="504190" cy="0"/>
          </a:xfrm>
          <a:custGeom>
            <a:avLst/>
            <a:gdLst/>
            <a:ahLst/>
            <a:cxnLst/>
            <a:rect l="l" t="t" r="r" b="b"/>
            <a:pathLst>
              <a:path w="504189">
                <a:moveTo>
                  <a:pt x="0" y="0"/>
                </a:moveTo>
                <a:lnTo>
                  <a:pt x="50419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4736591" y="2490216"/>
            <a:ext cx="426720" cy="426720"/>
            <a:chOff x="4736591" y="2490216"/>
            <a:chExt cx="426720" cy="426720"/>
          </a:xfrm>
        </p:grpSpPr>
        <p:sp>
          <p:nvSpPr>
            <p:cNvPr id="48" name="object 48"/>
            <p:cNvSpPr/>
            <p:nvPr/>
          </p:nvSpPr>
          <p:spPr>
            <a:xfrm>
              <a:off x="4755641" y="2509266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19">
                  <a:moveTo>
                    <a:pt x="194310" y="0"/>
                  </a:moveTo>
                  <a:lnTo>
                    <a:pt x="0" y="194309"/>
                  </a:lnTo>
                  <a:lnTo>
                    <a:pt x="194310" y="388619"/>
                  </a:lnTo>
                  <a:lnTo>
                    <a:pt x="388620" y="194309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55641" y="2509266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19">
                  <a:moveTo>
                    <a:pt x="0" y="194309"/>
                  </a:moveTo>
                  <a:lnTo>
                    <a:pt x="194310" y="0"/>
                  </a:lnTo>
                  <a:lnTo>
                    <a:pt x="388620" y="194309"/>
                  </a:lnTo>
                  <a:lnTo>
                    <a:pt x="194310" y="388619"/>
                  </a:lnTo>
                  <a:lnTo>
                    <a:pt x="0" y="194309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095972" y="2721068"/>
            <a:ext cx="1887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5565" algn="l"/>
              </a:tabLst>
            </a:pPr>
            <a:r>
              <a:rPr sz="1200" spc="75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120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200" spc="-10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200" spc="-5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	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2</a:t>
            </a:r>
            <a:r>
              <a:rPr sz="1200" spc="95" dirty="0">
                <a:solidFill>
                  <a:srgbClr val="CC0033"/>
                </a:solidFill>
                <a:latin typeface="Tahoma"/>
                <a:cs typeface="Tahoma"/>
              </a:rPr>
              <a:t>0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2</a:t>
            </a:r>
            <a:r>
              <a:rPr sz="1200" spc="125" dirty="0">
                <a:solidFill>
                  <a:srgbClr val="CC0033"/>
                </a:solidFill>
                <a:latin typeface="Tahoma"/>
                <a:cs typeface="Tahoma"/>
              </a:rPr>
              <a:t>0</a:t>
            </a:r>
            <a:r>
              <a:rPr sz="1200" spc="-9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г</a:t>
            </a:r>
            <a:r>
              <a:rPr sz="1200" spc="-50" dirty="0">
                <a:solidFill>
                  <a:srgbClr val="CC0033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92160" y="2558275"/>
            <a:ext cx="2838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20" dirty="0">
                <a:solidFill>
                  <a:srgbClr val="CC0033"/>
                </a:solidFill>
                <a:latin typeface="Arial"/>
                <a:cs typeface="Arial"/>
              </a:rPr>
              <a:t>26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454396" y="2702051"/>
            <a:ext cx="504190" cy="0"/>
          </a:xfrm>
          <a:custGeom>
            <a:avLst/>
            <a:gdLst/>
            <a:ahLst/>
            <a:cxnLst/>
            <a:rect l="l" t="t" r="r" b="b"/>
            <a:pathLst>
              <a:path w="504189">
                <a:moveTo>
                  <a:pt x="0" y="0"/>
                </a:moveTo>
                <a:lnTo>
                  <a:pt x="50419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3660647" y="2393950"/>
            <a:ext cx="1224280" cy="182245"/>
            <a:chOff x="3660647" y="2393950"/>
            <a:chExt cx="1224280" cy="182245"/>
          </a:xfrm>
        </p:grpSpPr>
        <p:sp>
          <p:nvSpPr>
            <p:cNvPr id="54" name="object 54"/>
            <p:cNvSpPr/>
            <p:nvPr/>
          </p:nvSpPr>
          <p:spPr>
            <a:xfrm>
              <a:off x="3660647" y="2484119"/>
              <a:ext cx="1160780" cy="0"/>
            </a:xfrm>
            <a:custGeom>
              <a:avLst/>
              <a:gdLst/>
              <a:ahLst/>
              <a:cxnLst/>
              <a:rect l="l" t="t" r="r" b="b"/>
              <a:pathLst>
                <a:path w="1160779">
                  <a:moveTo>
                    <a:pt x="0" y="0"/>
                  </a:moveTo>
                  <a:lnTo>
                    <a:pt x="1160500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808449" y="244601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71543" y="2400300"/>
              <a:ext cx="601980" cy="169545"/>
            </a:xfrm>
            <a:custGeom>
              <a:avLst/>
              <a:gdLst/>
              <a:ahLst/>
              <a:cxnLst/>
              <a:rect l="l" t="t" r="r" b="b"/>
              <a:pathLst>
                <a:path w="601979" h="169544">
                  <a:moveTo>
                    <a:pt x="601980" y="0"/>
                  </a:moveTo>
                  <a:lnTo>
                    <a:pt x="42291" y="0"/>
                  </a:lnTo>
                  <a:lnTo>
                    <a:pt x="0" y="169164"/>
                  </a:lnTo>
                  <a:lnTo>
                    <a:pt x="559689" y="169164"/>
                  </a:lnTo>
                  <a:lnTo>
                    <a:pt x="6019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71543" y="2400300"/>
              <a:ext cx="601980" cy="169545"/>
            </a:xfrm>
            <a:custGeom>
              <a:avLst/>
              <a:gdLst/>
              <a:ahLst/>
              <a:cxnLst/>
              <a:rect l="l" t="t" r="r" b="b"/>
              <a:pathLst>
                <a:path w="601979" h="169544">
                  <a:moveTo>
                    <a:pt x="0" y="169164"/>
                  </a:moveTo>
                  <a:lnTo>
                    <a:pt x="42291" y="0"/>
                  </a:lnTo>
                  <a:lnTo>
                    <a:pt x="601980" y="0"/>
                  </a:lnTo>
                  <a:lnTo>
                    <a:pt x="559689" y="169164"/>
                  </a:lnTo>
                  <a:lnTo>
                    <a:pt x="0" y="169164"/>
                  </a:lnTo>
                  <a:close/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051696" y="2388740"/>
            <a:ext cx="440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+</a:t>
            </a:r>
            <a:r>
              <a:rPr sz="1000" spc="105" dirty="0">
                <a:solidFill>
                  <a:srgbClr val="606060"/>
                </a:solidFill>
                <a:latin typeface="Tahoma"/>
                <a:cs typeface="Tahoma"/>
              </a:rPr>
              <a:t>4</a:t>
            </a:r>
            <a:r>
              <a:rPr sz="1000" spc="3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40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2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14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74904" y="3584447"/>
            <a:ext cx="426720" cy="426720"/>
            <a:chOff x="374904" y="3584447"/>
            <a:chExt cx="426720" cy="426720"/>
          </a:xfrm>
        </p:grpSpPr>
        <p:sp>
          <p:nvSpPr>
            <p:cNvPr id="60" name="object 60"/>
            <p:cNvSpPr/>
            <p:nvPr/>
          </p:nvSpPr>
          <p:spPr>
            <a:xfrm>
              <a:off x="393954" y="3603497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194310" y="0"/>
                  </a:moveTo>
                  <a:lnTo>
                    <a:pt x="0" y="194310"/>
                  </a:lnTo>
                  <a:lnTo>
                    <a:pt x="194310" y="388620"/>
                  </a:lnTo>
                  <a:lnTo>
                    <a:pt x="388620" y="19431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3954" y="3603497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194310"/>
                  </a:moveTo>
                  <a:lnTo>
                    <a:pt x="194310" y="0"/>
                  </a:lnTo>
                  <a:lnTo>
                    <a:pt x="388620" y="194310"/>
                  </a:lnTo>
                  <a:lnTo>
                    <a:pt x="194310" y="388620"/>
                  </a:lnTo>
                  <a:lnTo>
                    <a:pt x="0" y="194310"/>
                  </a:lnTo>
                  <a:close/>
                </a:path>
              </a:pathLst>
            </a:custGeom>
            <a:ln w="38099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494836" y="3652766"/>
            <a:ext cx="1106170" cy="371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95"/>
              </a:spcBef>
            </a:pPr>
            <a:r>
              <a:rPr sz="1600" b="1" spc="-210" dirty="0">
                <a:solidFill>
                  <a:srgbClr val="606060"/>
                </a:solidFill>
                <a:latin typeface="Trebuchet MS"/>
                <a:cs typeface="Trebuchet MS"/>
              </a:rPr>
              <a:t>1</a:t>
            </a:r>
            <a:r>
              <a:rPr sz="1600" b="1" spc="-135" dirty="0">
                <a:solidFill>
                  <a:srgbClr val="606060"/>
                </a:solidFill>
                <a:latin typeface="Trebuchet MS"/>
                <a:cs typeface="Trebuchet MS"/>
              </a:rPr>
              <a:t> </a:t>
            </a:r>
            <a:r>
              <a:rPr sz="1600" b="1" spc="85" dirty="0">
                <a:solidFill>
                  <a:srgbClr val="606060"/>
                </a:solidFill>
                <a:latin typeface="Trebuchet MS"/>
                <a:cs typeface="Trebuchet MS"/>
              </a:rPr>
              <a:t>6</a:t>
            </a:r>
            <a:r>
              <a:rPr sz="1600" b="1" spc="125" dirty="0">
                <a:solidFill>
                  <a:srgbClr val="606060"/>
                </a:solidFill>
                <a:latin typeface="Trebuchet MS"/>
                <a:cs typeface="Trebuchet MS"/>
              </a:rPr>
              <a:t>0</a:t>
            </a:r>
            <a:r>
              <a:rPr sz="1600" b="1" spc="65" dirty="0">
                <a:solidFill>
                  <a:srgbClr val="606060"/>
                </a:solidFill>
                <a:latin typeface="Trebuchet MS"/>
                <a:cs typeface="Trebuchet MS"/>
              </a:rPr>
              <a:t>3</a:t>
            </a:r>
            <a:endParaRPr sz="1600">
              <a:latin typeface="Trebuchet MS"/>
              <a:cs typeface="Trebuchet MS"/>
            </a:endParaRPr>
          </a:p>
          <a:p>
            <a:pPr marL="605155">
              <a:lnSpc>
                <a:spcPts val="1125"/>
              </a:lnSpc>
            </a:pPr>
            <a:r>
              <a:rPr sz="1200" spc="75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120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200" spc="-10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092708" y="3796284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0" y="0"/>
                </a:moveTo>
                <a:lnTo>
                  <a:pt x="50419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1728216" y="3584447"/>
            <a:ext cx="426720" cy="426720"/>
            <a:chOff x="1728216" y="3584447"/>
            <a:chExt cx="426720" cy="426720"/>
          </a:xfrm>
        </p:grpSpPr>
        <p:sp>
          <p:nvSpPr>
            <p:cNvPr id="65" name="object 65"/>
            <p:cNvSpPr/>
            <p:nvPr/>
          </p:nvSpPr>
          <p:spPr>
            <a:xfrm>
              <a:off x="1747266" y="3603497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19" h="388620">
                  <a:moveTo>
                    <a:pt x="194310" y="0"/>
                  </a:moveTo>
                  <a:lnTo>
                    <a:pt x="0" y="194310"/>
                  </a:lnTo>
                  <a:lnTo>
                    <a:pt x="194310" y="388620"/>
                  </a:lnTo>
                  <a:lnTo>
                    <a:pt x="388620" y="19431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47266" y="3603497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19" h="388620">
                  <a:moveTo>
                    <a:pt x="0" y="194310"/>
                  </a:moveTo>
                  <a:lnTo>
                    <a:pt x="194310" y="0"/>
                  </a:lnTo>
                  <a:lnTo>
                    <a:pt x="388620" y="194310"/>
                  </a:lnTo>
                  <a:lnTo>
                    <a:pt x="194310" y="388620"/>
                  </a:lnTo>
                  <a:lnTo>
                    <a:pt x="0" y="194310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852720" y="3652766"/>
            <a:ext cx="1106805" cy="371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95"/>
              </a:spcBef>
            </a:pPr>
            <a:r>
              <a:rPr sz="1600" b="1" spc="-210" dirty="0">
                <a:solidFill>
                  <a:srgbClr val="CC0033"/>
                </a:solidFill>
                <a:latin typeface="Trebuchet MS"/>
                <a:cs typeface="Trebuchet MS"/>
              </a:rPr>
              <a:t>1</a:t>
            </a:r>
            <a:r>
              <a:rPr sz="1600" b="1" spc="-13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600" b="1" spc="85" dirty="0">
                <a:solidFill>
                  <a:srgbClr val="CC0033"/>
                </a:solidFill>
                <a:latin typeface="Trebuchet MS"/>
                <a:cs typeface="Trebuchet MS"/>
              </a:rPr>
              <a:t>9</a:t>
            </a:r>
            <a:r>
              <a:rPr sz="1600" b="1" spc="55" dirty="0">
                <a:solidFill>
                  <a:srgbClr val="CC0033"/>
                </a:solidFill>
                <a:latin typeface="Trebuchet MS"/>
                <a:cs typeface="Trebuchet MS"/>
              </a:rPr>
              <a:t>2</a:t>
            </a:r>
            <a:r>
              <a:rPr sz="1600" b="1" spc="65" dirty="0">
                <a:solidFill>
                  <a:srgbClr val="CC0033"/>
                </a:solidFill>
                <a:latin typeface="Trebuchet MS"/>
                <a:cs typeface="Trebuchet MS"/>
              </a:rPr>
              <a:t>3</a:t>
            </a:r>
            <a:endParaRPr sz="1600">
              <a:latin typeface="Trebuchet MS"/>
              <a:cs typeface="Trebuchet MS"/>
            </a:endParaRPr>
          </a:p>
          <a:p>
            <a:pPr marL="596265">
              <a:lnSpc>
                <a:spcPts val="1125"/>
              </a:lnSpc>
            </a:pP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2</a:t>
            </a:r>
            <a:r>
              <a:rPr sz="1200" spc="95" dirty="0">
                <a:solidFill>
                  <a:srgbClr val="CC0033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CC0033"/>
                </a:solidFill>
                <a:latin typeface="Tahoma"/>
                <a:cs typeface="Tahoma"/>
              </a:rPr>
              <a:t>1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9</a:t>
            </a:r>
            <a:r>
              <a:rPr sz="1200" spc="-114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г</a:t>
            </a:r>
            <a:r>
              <a:rPr sz="1200" spc="-50" dirty="0">
                <a:solidFill>
                  <a:srgbClr val="CC0033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446020" y="3796284"/>
            <a:ext cx="504190" cy="0"/>
          </a:xfrm>
          <a:custGeom>
            <a:avLst/>
            <a:gdLst/>
            <a:ahLst/>
            <a:cxnLst/>
            <a:rect l="l" t="t" r="r" b="b"/>
            <a:pathLst>
              <a:path w="504189">
                <a:moveTo>
                  <a:pt x="0" y="0"/>
                </a:moveTo>
                <a:lnTo>
                  <a:pt x="50419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3383279" y="3584447"/>
            <a:ext cx="426720" cy="426720"/>
            <a:chOff x="3383279" y="3584447"/>
            <a:chExt cx="426720" cy="426720"/>
          </a:xfrm>
        </p:grpSpPr>
        <p:sp>
          <p:nvSpPr>
            <p:cNvPr id="70" name="object 70"/>
            <p:cNvSpPr/>
            <p:nvPr/>
          </p:nvSpPr>
          <p:spPr>
            <a:xfrm>
              <a:off x="3402329" y="3603497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194310" y="0"/>
                  </a:moveTo>
                  <a:lnTo>
                    <a:pt x="0" y="194310"/>
                  </a:lnTo>
                  <a:lnTo>
                    <a:pt x="194310" y="388620"/>
                  </a:lnTo>
                  <a:lnTo>
                    <a:pt x="388620" y="19431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02329" y="3603497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194310"/>
                  </a:moveTo>
                  <a:lnTo>
                    <a:pt x="194310" y="0"/>
                  </a:lnTo>
                  <a:lnTo>
                    <a:pt x="388620" y="194310"/>
                  </a:lnTo>
                  <a:lnTo>
                    <a:pt x="194310" y="388620"/>
                  </a:lnTo>
                  <a:lnTo>
                    <a:pt x="0" y="194310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3504672" y="3652766"/>
            <a:ext cx="1104900" cy="371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95"/>
              </a:spcBef>
            </a:pPr>
            <a:r>
              <a:rPr sz="1600" b="1" spc="60" dirty="0">
                <a:solidFill>
                  <a:srgbClr val="606060"/>
                </a:solidFill>
                <a:latin typeface="Trebuchet MS"/>
                <a:cs typeface="Trebuchet MS"/>
              </a:rPr>
              <a:t>2</a:t>
            </a:r>
            <a:r>
              <a:rPr sz="1600" b="1" spc="-140" dirty="0">
                <a:solidFill>
                  <a:srgbClr val="60606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606060"/>
                </a:solidFill>
                <a:latin typeface="Trebuchet MS"/>
                <a:cs typeface="Trebuchet MS"/>
              </a:rPr>
              <a:t>461</a:t>
            </a:r>
            <a:endParaRPr sz="1600">
              <a:latin typeface="Trebuchet MS"/>
              <a:cs typeface="Trebuchet MS"/>
            </a:endParaRPr>
          </a:p>
          <a:p>
            <a:pPr marL="603885">
              <a:lnSpc>
                <a:spcPts val="1125"/>
              </a:lnSpc>
            </a:pPr>
            <a:r>
              <a:rPr sz="1200" spc="75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120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200" spc="-10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101084" y="3796284"/>
            <a:ext cx="504190" cy="0"/>
          </a:xfrm>
          <a:custGeom>
            <a:avLst/>
            <a:gdLst/>
            <a:ahLst/>
            <a:cxnLst/>
            <a:rect l="l" t="t" r="r" b="b"/>
            <a:pathLst>
              <a:path w="504189">
                <a:moveTo>
                  <a:pt x="0" y="0"/>
                </a:moveTo>
                <a:lnTo>
                  <a:pt x="50419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4736591" y="3584447"/>
            <a:ext cx="426720" cy="426720"/>
            <a:chOff x="4736591" y="3584447"/>
            <a:chExt cx="426720" cy="426720"/>
          </a:xfrm>
        </p:grpSpPr>
        <p:sp>
          <p:nvSpPr>
            <p:cNvPr id="75" name="object 75"/>
            <p:cNvSpPr/>
            <p:nvPr/>
          </p:nvSpPr>
          <p:spPr>
            <a:xfrm>
              <a:off x="4755641" y="3603497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194310" y="0"/>
                  </a:moveTo>
                  <a:lnTo>
                    <a:pt x="0" y="194310"/>
                  </a:lnTo>
                  <a:lnTo>
                    <a:pt x="194310" y="388620"/>
                  </a:lnTo>
                  <a:lnTo>
                    <a:pt x="388620" y="19431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755641" y="3603497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194310"/>
                  </a:moveTo>
                  <a:lnTo>
                    <a:pt x="194310" y="0"/>
                  </a:lnTo>
                  <a:lnTo>
                    <a:pt x="388620" y="194310"/>
                  </a:lnTo>
                  <a:lnTo>
                    <a:pt x="194310" y="388620"/>
                  </a:lnTo>
                  <a:lnTo>
                    <a:pt x="0" y="194310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4861064" y="3652766"/>
            <a:ext cx="1122045" cy="371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95"/>
              </a:spcBef>
            </a:pPr>
            <a:r>
              <a:rPr sz="1600" b="1" spc="60" dirty="0">
                <a:solidFill>
                  <a:srgbClr val="CC0033"/>
                </a:solidFill>
                <a:latin typeface="Trebuchet MS"/>
                <a:cs typeface="Trebuchet MS"/>
              </a:rPr>
              <a:t>2</a:t>
            </a:r>
            <a:r>
              <a:rPr sz="1600" b="1" spc="-14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600" b="1" spc="105" dirty="0">
                <a:solidFill>
                  <a:srgbClr val="CC0033"/>
                </a:solidFill>
                <a:latin typeface="Trebuchet MS"/>
                <a:cs typeface="Trebuchet MS"/>
              </a:rPr>
              <a:t>4</a:t>
            </a:r>
            <a:r>
              <a:rPr sz="1600" b="1" spc="-80" dirty="0">
                <a:solidFill>
                  <a:srgbClr val="CC0033"/>
                </a:solidFill>
                <a:latin typeface="Trebuchet MS"/>
                <a:cs typeface="Trebuchet MS"/>
              </a:rPr>
              <a:t>21</a:t>
            </a:r>
            <a:endParaRPr sz="1600">
              <a:latin typeface="Trebuchet MS"/>
              <a:cs typeface="Trebuchet MS"/>
            </a:endParaRPr>
          </a:p>
          <a:p>
            <a:pPr marL="581025">
              <a:lnSpc>
                <a:spcPts val="1125"/>
              </a:lnSpc>
            </a:pP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2</a:t>
            </a:r>
            <a:r>
              <a:rPr sz="1200" spc="95" dirty="0">
                <a:solidFill>
                  <a:srgbClr val="CC0033"/>
                </a:solidFill>
                <a:latin typeface="Tahoma"/>
                <a:cs typeface="Tahoma"/>
              </a:rPr>
              <a:t>0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2</a:t>
            </a:r>
            <a:r>
              <a:rPr sz="1200" spc="125" dirty="0">
                <a:solidFill>
                  <a:srgbClr val="CC0033"/>
                </a:solidFill>
                <a:latin typeface="Tahoma"/>
                <a:cs typeface="Tahoma"/>
              </a:rPr>
              <a:t>0</a:t>
            </a:r>
            <a:r>
              <a:rPr sz="1200" spc="-9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г</a:t>
            </a:r>
            <a:r>
              <a:rPr sz="1200" spc="-50" dirty="0">
                <a:solidFill>
                  <a:srgbClr val="CC0033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454396" y="3796284"/>
            <a:ext cx="504190" cy="0"/>
          </a:xfrm>
          <a:custGeom>
            <a:avLst/>
            <a:gdLst/>
            <a:ahLst/>
            <a:cxnLst/>
            <a:rect l="l" t="t" r="r" b="b"/>
            <a:pathLst>
              <a:path w="504189">
                <a:moveTo>
                  <a:pt x="0" y="0"/>
                </a:moveTo>
                <a:lnTo>
                  <a:pt x="50419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79"/>
          <p:cNvGrpSpPr/>
          <p:nvPr/>
        </p:nvGrpSpPr>
        <p:grpSpPr>
          <a:xfrm>
            <a:off x="652272" y="3488182"/>
            <a:ext cx="1224280" cy="182245"/>
            <a:chOff x="652272" y="3488182"/>
            <a:chExt cx="1224280" cy="182245"/>
          </a:xfrm>
        </p:grpSpPr>
        <p:sp>
          <p:nvSpPr>
            <p:cNvPr id="80" name="object 80"/>
            <p:cNvSpPr/>
            <p:nvPr/>
          </p:nvSpPr>
          <p:spPr>
            <a:xfrm>
              <a:off x="652272" y="3579876"/>
              <a:ext cx="1160780" cy="0"/>
            </a:xfrm>
            <a:custGeom>
              <a:avLst/>
              <a:gdLst/>
              <a:ahLst/>
              <a:cxnLst/>
              <a:rect l="l" t="t" r="r" b="b"/>
              <a:pathLst>
                <a:path w="1160780">
                  <a:moveTo>
                    <a:pt x="0" y="0"/>
                  </a:moveTo>
                  <a:lnTo>
                    <a:pt x="1160500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00073" y="354177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63168" y="3494532"/>
              <a:ext cx="601980" cy="169545"/>
            </a:xfrm>
            <a:custGeom>
              <a:avLst/>
              <a:gdLst/>
              <a:ahLst/>
              <a:cxnLst/>
              <a:rect l="l" t="t" r="r" b="b"/>
              <a:pathLst>
                <a:path w="601980" h="169545">
                  <a:moveTo>
                    <a:pt x="601980" y="0"/>
                  </a:moveTo>
                  <a:lnTo>
                    <a:pt x="42291" y="0"/>
                  </a:lnTo>
                  <a:lnTo>
                    <a:pt x="0" y="169163"/>
                  </a:lnTo>
                  <a:lnTo>
                    <a:pt x="559689" y="169163"/>
                  </a:lnTo>
                  <a:lnTo>
                    <a:pt x="6019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63168" y="3494532"/>
              <a:ext cx="601980" cy="169545"/>
            </a:xfrm>
            <a:custGeom>
              <a:avLst/>
              <a:gdLst/>
              <a:ahLst/>
              <a:cxnLst/>
              <a:rect l="l" t="t" r="r" b="b"/>
              <a:pathLst>
                <a:path w="601980" h="169545">
                  <a:moveTo>
                    <a:pt x="0" y="169163"/>
                  </a:moveTo>
                  <a:lnTo>
                    <a:pt x="42291" y="0"/>
                  </a:lnTo>
                  <a:lnTo>
                    <a:pt x="601980" y="0"/>
                  </a:lnTo>
                  <a:lnTo>
                    <a:pt x="559689" y="169163"/>
                  </a:lnTo>
                  <a:lnTo>
                    <a:pt x="0" y="169163"/>
                  </a:lnTo>
                  <a:close/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422043" y="2558275"/>
            <a:ext cx="2759075" cy="110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535">
              <a:lnSpc>
                <a:spcPts val="1605"/>
              </a:lnSpc>
              <a:spcBef>
                <a:spcPts val="95"/>
              </a:spcBef>
              <a:tabLst>
                <a:tab pos="1574165" algn="l"/>
              </a:tabLst>
            </a:pPr>
            <a:r>
              <a:rPr sz="1600" b="1" spc="160" dirty="0">
                <a:solidFill>
                  <a:srgbClr val="606060"/>
                </a:solidFill>
                <a:latin typeface="Arial"/>
                <a:cs typeface="Arial"/>
              </a:rPr>
              <a:t>60	</a:t>
            </a:r>
            <a:r>
              <a:rPr sz="1600" b="1" spc="125" dirty="0">
                <a:solidFill>
                  <a:srgbClr val="CC0033"/>
                </a:solidFill>
                <a:latin typeface="Arial"/>
                <a:cs typeface="Arial"/>
              </a:rPr>
              <a:t>82</a:t>
            </a:r>
            <a:endParaRPr sz="1600">
              <a:latin typeface="Arial"/>
              <a:cs typeface="Arial"/>
            </a:endParaRPr>
          </a:p>
          <a:p>
            <a:pPr marL="678180">
              <a:lnSpc>
                <a:spcPts val="1125"/>
              </a:lnSpc>
              <a:tabLst>
                <a:tab pos="2011680" algn="l"/>
              </a:tabLst>
            </a:pPr>
            <a:r>
              <a:rPr sz="1200" spc="75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120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5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200" spc="-10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200" spc="-5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	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2</a:t>
            </a:r>
            <a:r>
              <a:rPr sz="1200" spc="95" dirty="0">
                <a:solidFill>
                  <a:srgbClr val="CC0033"/>
                </a:solidFill>
                <a:latin typeface="Tahoma"/>
                <a:cs typeface="Tahoma"/>
              </a:rPr>
              <a:t>0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2</a:t>
            </a:r>
            <a:r>
              <a:rPr sz="1200" spc="125" dirty="0">
                <a:solidFill>
                  <a:srgbClr val="CC0033"/>
                </a:solidFill>
                <a:latin typeface="Tahoma"/>
                <a:cs typeface="Tahoma"/>
              </a:rPr>
              <a:t>0</a:t>
            </a:r>
            <a:r>
              <a:rPr sz="1200" spc="-9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г</a:t>
            </a:r>
            <a:r>
              <a:rPr sz="1200" spc="-50" dirty="0">
                <a:solidFill>
                  <a:srgbClr val="CC0033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905"/>
              </a:spcBef>
            </a:pPr>
            <a:r>
              <a:rPr sz="1200" spc="20" dirty="0">
                <a:latin typeface="Tahoma"/>
                <a:cs typeface="Tahoma"/>
              </a:rPr>
              <a:t>Количество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используемых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передовых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зводс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ог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5" dirty="0">
                <a:latin typeface="Tahoma"/>
                <a:cs typeface="Tahoma"/>
              </a:rPr>
              <a:t>д.</a:t>
            </a:r>
            <a:endParaRPr sz="1200">
              <a:latin typeface="Tahoma"/>
              <a:cs typeface="Tahoma"/>
            </a:endParaRPr>
          </a:p>
          <a:p>
            <a:pPr marL="595630">
              <a:lnSpc>
                <a:spcPct val="100000"/>
              </a:lnSpc>
              <a:spcBef>
                <a:spcPts val="770"/>
              </a:spcBef>
            </a:pP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+</a:t>
            </a:r>
            <a:r>
              <a:rPr sz="1000" spc="75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110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100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2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14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3660647" y="3488182"/>
            <a:ext cx="1224280" cy="182245"/>
            <a:chOff x="3660647" y="3488182"/>
            <a:chExt cx="1224280" cy="182245"/>
          </a:xfrm>
        </p:grpSpPr>
        <p:sp>
          <p:nvSpPr>
            <p:cNvPr id="86" name="object 86"/>
            <p:cNvSpPr/>
            <p:nvPr/>
          </p:nvSpPr>
          <p:spPr>
            <a:xfrm>
              <a:off x="3660647" y="3579876"/>
              <a:ext cx="1160780" cy="0"/>
            </a:xfrm>
            <a:custGeom>
              <a:avLst/>
              <a:gdLst/>
              <a:ahLst/>
              <a:cxnLst/>
              <a:rect l="l" t="t" r="r" b="b"/>
              <a:pathLst>
                <a:path w="1160779">
                  <a:moveTo>
                    <a:pt x="0" y="0"/>
                  </a:moveTo>
                  <a:lnTo>
                    <a:pt x="1160500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808449" y="354177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971543" y="3494532"/>
              <a:ext cx="601980" cy="169545"/>
            </a:xfrm>
            <a:custGeom>
              <a:avLst/>
              <a:gdLst/>
              <a:ahLst/>
              <a:cxnLst/>
              <a:rect l="l" t="t" r="r" b="b"/>
              <a:pathLst>
                <a:path w="601979" h="169545">
                  <a:moveTo>
                    <a:pt x="601980" y="0"/>
                  </a:moveTo>
                  <a:lnTo>
                    <a:pt x="42291" y="0"/>
                  </a:lnTo>
                  <a:lnTo>
                    <a:pt x="0" y="169163"/>
                  </a:lnTo>
                  <a:lnTo>
                    <a:pt x="559689" y="169163"/>
                  </a:lnTo>
                  <a:lnTo>
                    <a:pt x="6019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971543" y="3494532"/>
              <a:ext cx="601980" cy="169545"/>
            </a:xfrm>
            <a:custGeom>
              <a:avLst/>
              <a:gdLst/>
              <a:ahLst/>
              <a:cxnLst/>
              <a:rect l="l" t="t" r="r" b="b"/>
              <a:pathLst>
                <a:path w="601979" h="169545">
                  <a:moveTo>
                    <a:pt x="0" y="169163"/>
                  </a:moveTo>
                  <a:lnTo>
                    <a:pt x="42291" y="0"/>
                  </a:lnTo>
                  <a:lnTo>
                    <a:pt x="601980" y="0"/>
                  </a:lnTo>
                  <a:lnTo>
                    <a:pt x="559689" y="169163"/>
                  </a:lnTo>
                  <a:lnTo>
                    <a:pt x="0" y="169163"/>
                  </a:lnTo>
                  <a:close/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430419" y="3019235"/>
            <a:ext cx="3101975" cy="64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нно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5" dirty="0">
                <a:latin typeface="Tahoma"/>
                <a:cs typeface="Tahoma"/>
              </a:rPr>
              <a:t>ь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а</a:t>
            </a:r>
            <a:r>
              <a:rPr sz="1200" spc="-15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зан</a:t>
            </a:r>
            <a:r>
              <a:rPr sz="1200" spc="5" dirty="0">
                <a:latin typeface="Tahoma"/>
                <a:cs typeface="Tahoma"/>
              </a:rPr>
              <a:t>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в  </a:t>
            </a:r>
            <a:r>
              <a:rPr sz="1200" spc="5" dirty="0">
                <a:latin typeface="Tahoma"/>
                <a:cs typeface="Tahoma"/>
              </a:rPr>
              <a:t>на</a:t>
            </a:r>
            <a:r>
              <a:rPr sz="1200" spc="10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-5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аз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х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659765">
              <a:lnSpc>
                <a:spcPct val="100000"/>
              </a:lnSpc>
              <a:spcBef>
                <a:spcPts val="770"/>
              </a:spcBef>
            </a:pPr>
            <a:r>
              <a:rPr sz="1000" spc="95" dirty="0">
                <a:solidFill>
                  <a:srgbClr val="606060"/>
                </a:solidFill>
                <a:latin typeface="Microsoft Sans Serif"/>
                <a:cs typeface="Microsoft Sans Serif"/>
              </a:rPr>
              <a:t>-</a:t>
            </a:r>
            <a:r>
              <a:rPr sz="1000" spc="-95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-3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80" dirty="0">
                <a:solidFill>
                  <a:srgbClr val="606060"/>
                </a:solidFill>
                <a:latin typeface="Tahoma"/>
                <a:cs typeface="Tahoma"/>
              </a:rPr>
              <a:t>6</a:t>
            </a:r>
            <a:r>
              <a:rPr sz="1000" spc="-114" dirty="0">
                <a:solidFill>
                  <a:srgbClr val="606060"/>
                </a:solidFill>
                <a:latin typeface="Tahoma"/>
                <a:cs typeface="Tahoma"/>
              </a:rPr>
              <a:t> %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7712" y="9460581"/>
            <a:ext cx="180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solidFill>
                  <a:srgbClr val="3B3B45"/>
                </a:solidFill>
                <a:latin typeface="Tahoma"/>
                <a:cs typeface="Tahoma"/>
              </a:rPr>
              <a:t>22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0043" y="9082154"/>
            <a:ext cx="50685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Источник: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Стратегия</a:t>
            </a:r>
            <a:r>
              <a:rPr sz="800" spc="-114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социально</a:t>
            </a:r>
            <a:r>
              <a:rPr sz="800" spc="20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экономического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развития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области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до</a:t>
            </a:r>
            <a:r>
              <a:rPr sz="800" spc="-5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2030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г.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от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25.12.2018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г.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7949" y="2131885"/>
            <a:ext cx="6143625" cy="419734"/>
            <a:chOff x="357949" y="2131885"/>
            <a:chExt cx="6143625" cy="419734"/>
          </a:xfrm>
        </p:grpSpPr>
        <p:sp>
          <p:nvSpPr>
            <p:cNvPr id="7" name="object 7"/>
            <p:cNvSpPr/>
            <p:nvPr/>
          </p:nvSpPr>
          <p:spPr>
            <a:xfrm>
              <a:off x="362711" y="2136648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6134100" y="0"/>
                  </a:moveTo>
                  <a:lnTo>
                    <a:pt x="0" y="0"/>
                  </a:lnTo>
                  <a:lnTo>
                    <a:pt x="0" y="409955"/>
                  </a:lnTo>
                  <a:lnTo>
                    <a:pt x="6134100" y="409955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46291" y="2136648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49340" y="2243328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2711" y="2136648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0" y="0"/>
                  </a:moveTo>
                  <a:lnTo>
                    <a:pt x="6134100" y="0"/>
                  </a:lnTo>
                  <a:lnTo>
                    <a:pt x="6134100" y="409955"/>
                  </a:lnTo>
                  <a:lnTo>
                    <a:pt x="0" y="40995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22796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pc="55" dirty="0"/>
              <a:t>В</a:t>
            </a:r>
            <a:r>
              <a:rPr dirty="0"/>
              <a:t>н</a:t>
            </a:r>
            <a:r>
              <a:rPr spc="20" dirty="0"/>
              <a:t>е</a:t>
            </a:r>
            <a:r>
              <a:rPr spc="45" dirty="0"/>
              <a:t>д</a:t>
            </a:r>
            <a:r>
              <a:rPr spc="55" dirty="0"/>
              <a:t>р</a:t>
            </a:r>
            <a:r>
              <a:rPr spc="20" dirty="0"/>
              <a:t>е</a:t>
            </a:r>
            <a:r>
              <a:rPr dirty="0"/>
              <a:t>н</a:t>
            </a:r>
            <a:r>
              <a:rPr spc="15" dirty="0"/>
              <a:t>и</a:t>
            </a:r>
            <a:r>
              <a:rPr spc="20" dirty="0"/>
              <a:t>е</a:t>
            </a:r>
            <a:r>
              <a:rPr spc="-110" dirty="0"/>
              <a:t> </a:t>
            </a:r>
            <a:r>
              <a:rPr dirty="0"/>
              <a:t>н</a:t>
            </a:r>
            <a:r>
              <a:rPr spc="-5" dirty="0"/>
              <a:t>ов</a:t>
            </a:r>
            <a:r>
              <a:rPr spc="10" dirty="0"/>
              <a:t>ы</a:t>
            </a:r>
            <a:r>
              <a:rPr spc="25" dirty="0"/>
              <a:t>х</a:t>
            </a:r>
            <a:r>
              <a:rPr spc="-110" dirty="0"/>
              <a:t> </a:t>
            </a:r>
            <a:r>
              <a:rPr spc="25" dirty="0"/>
              <a:t>т</a:t>
            </a:r>
            <a:r>
              <a:rPr spc="20" dirty="0"/>
              <a:t>е</a:t>
            </a:r>
            <a:r>
              <a:rPr spc="25" dirty="0"/>
              <a:t>х</a:t>
            </a:r>
            <a:r>
              <a:rPr dirty="0"/>
              <a:t>н</a:t>
            </a:r>
            <a:r>
              <a:rPr spc="15" dirty="0"/>
              <a:t>о</a:t>
            </a:r>
            <a:r>
              <a:rPr spc="25" dirty="0"/>
              <a:t>л</a:t>
            </a:r>
            <a:r>
              <a:rPr spc="20" dirty="0"/>
              <a:t>ог</a:t>
            </a:r>
            <a:r>
              <a:rPr spc="30" dirty="0"/>
              <a:t>и</a:t>
            </a:r>
            <a:r>
              <a:rPr spc="15" dirty="0"/>
              <a:t>й</a:t>
            </a:r>
            <a:r>
              <a:rPr spc="-50" dirty="0"/>
              <a:t>,</a:t>
            </a:r>
            <a:r>
              <a:rPr spc="-120" dirty="0"/>
              <a:t> </a:t>
            </a:r>
            <a:r>
              <a:rPr spc="5" dirty="0"/>
              <a:t>п</a:t>
            </a:r>
            <a:r>
              <a:rPr spc="55" dirty="0"/>
              <a:t>р</a:t>
            </a:r>
            <a:r>
              <a:rPr spc="25" dirty="0"/>
              <a:t>оце</a:t>
            </a:r>
            <a:r>
              <a:rPr spc="90" dirty="0"/>
              <a:t>сс</a:t>
            </a:r>
            <a:r>
              <a:rPr dirty="0"/>
              <a:t>н</a:t>
            </a:r>
            <a:r>
              <a:rPr spc="-5" dirty="0"/>
              <a:t>ы</a:t>
            </a:r>
            <a:r>
              <a:rPr spc="25" dirty="0"/>
              <a:t>х</a:t>
            </a:r>
            <a:r>
              <a:rPr spc="-100" dirty="0"/>
              <a:t> </a:t>
            </a:r>
            <a:r>
              <a:rPr spc="15" dirty="0"/>
              <a:t>и</a:t>
            </a:r>
            <a:r>
              <a:rPr spc="-120" dirty="0"/>
              <a:t> </a:t>
            </a:r>
            <a:r>
              <a:rPr spc="5" dirty="0"/>
              <a:t>п</a:t>
            </a:r>
            <a:r>
              <a:rPr spc="55" dirty="0"/>
              <a:t>р</a:t>
            </a:r>
            <a:r>
              <a:rPr spc="35" dirty="0"/>
              <a:t>оду</a:t>
            </a:r>
            <a:r>
              <a:rPr spc="5" dirty="0"/>
              <a:t>к</a:t>
            </a:r>
            <a:r>
              <a:rPr spc="25" dirty="0"/>
              <a:t>т</a:t>
            </a:r>
            <a:r>
              <a:rPr spc="-5" dirty="0"/>
              <a:t>ов</a:t>
            </a:r>
            <a:r>
              <a:rPr spc="10" dirty="0"/>
              <a:t>ы</a:t>
            </a:r>
            <a:r>
              <a:rPr spc="25" dirty="0"/>
              <a:t>х</a:t>
            </a:r>
            <a:r>
              <a:rPr spc="-110" dirty="0"/>
              <a:t> </a:t>
            </a:r>
            <a:r>
              <a:rPr spc="15" dirty="0"/>
              <a:t>и</a:t>
            </a:r>
            <a:r>
              <a:rPr dirty="0"/>
              <a:t>нн</a:t>
            </a:r>
            <a:r>
              <a:rPr spc="5" dirty="0"/>
              <a:t>ова</a:t>
            </a:r>
            <a:r>
              <a:rPr spc="15" dirty="0"/>
              <a:t>ц</a:t>
            </a:r>
            <a:r>
              <a:rPr spc="20" dirty="0"/>
              <a:t>и</a:t>
            </a:r>
            <a:r>
              <a:rPr spc="15" dirty="0"/>
              <a:t>й</a:t>
            </a:r>
            <a:r>
              <a:rPr spc="-50" dirty="0"/>
              <a:t>,  </a:t>
            </a:r>
            <a:r>
              <a:rPr dirty="0"/>
              <a:t>на</a:t>
            </a:r>
            <a:r>
              <a:rPr spc="5" dirty="0"/>
              <a:t>п</a:t>
            </a:r>
            <a:r>
              <a:rPr spc="55" dirty="0"/>
              <a:t>р</a:t>
            </a:r>
            <a:r>
              <a:rPr dirty="0"/>
              <a:t>а</a:t>
            </a:r>
            <a:r>
              <a:rPr spc="-20" dirty="0"/>
              <a:t>в</a:t>
            </a:r>
            <a:r>
              <a:rPr spc="10" dirty="0"/>
              <a:t>л</a:t>
            </a:r>
            <a:r>
              <a:rPr spc="15" dirty="0"/>
              <a:t>е</a:t>
            </a:r>
            <a:r>
              <a:rPr spc="10" dirty="0"/>
              <a:t>н</a:t>
            </a:r>
            <a:r>
              <a:rPr dirty="0"/>
              <a:t>н</a:t>
            </a:r>
            <a:r>
              <a:rPr spc="-5" dirty="0"/>
              <a:t>ы</a:t>
            </a:r>
            <a:r>
              <a:rPr spc="25" dirty="0"/>
              <a:t>х</a:t>
            </a:r>
            <a:r>
              <a:rPr spc="-110" dirty="0"/>
              <a:t> </a:t>
            </a:r>
            <a:r>
              <a:rPr dirty="0"/>
              <a:t>н</a:t>
            </a:r>
            <a:r>
              <a:rPr spc="5" dirty="0"/>
              <a:t>а</a:t>
            </a:r>
            <a:r>
              <a:rPr spc="-114" dirty="0"/>
              <a:t> </a:t>
            </a:r>
            <a:r>
              <a:rPr spc="5" dirty="0"/>
              <a:t>п</a:t>
            </a:r>
            <a:r>
              <a:rPr spc="30" dirty="0"/>
              <a:t>о</a:t>
            </a:r>
            <a:r>
              <a:rPr spc="-20" dirty="0"/>
              <a:t>в</a:t>
            </a:r>
            <a:r>
              <a:rPr spc="-5" dirty="0"/>
              <a:t>ы</a:t>
            </a:r>
            <a:r>
              <a:rPr spc="20" dirty="0"/>
              <a:t>ш</a:t>
            </a:r>
            <a:r>
              <a:rPr spc="15" dirty="0"/>
              <a:t>е</a:t>
            </a:r>
            <a:r>
              <a:rPr spc="10" dirty="0"/>
              <a:t>н</a:t>
            </a:r>
            <a:r>
              <a:rPr spc="20" dirty="0"/>
              <a:t>ие</a:t>
            </a:r>
            <a:r>
              <a:rPr spc="-110" dirty="0"/>
              <a:t> </a:t>
            </a:r>
            <a:r>
              <a:rPr spc="80" dirty="0"/>
              <a:t>э</a:t>
            </a:r>
            <a:r>
              <a:rPr dirty="0"/>
              <a:t>н</a:t>
            </a:r>
            <a:r>
              <a:rPr spc="35" dirty="0"/>
              <a:t>е</a:t>
            </a:r>
            <a:r>
              <a:rPr spc="40" dirty="0"/>
              <a:t>р</a:t>
            </a:r>
            <a:r>
              <a:rPr spc="25" dirty="0"/>
              <a:t>г</a:t>
            </a:r>
            <a:r>
              <a:rPr spc="30" dirty="0"/>
              <a:t>о</a:t>
            </a:r>
            <a:r>
              <a:rPr spc="90" dirty="0"/>
              <a:t>с</a:t>
            </a:r>
            <a:r>
              <a:rPr spc="45" dirty="0"/>
              <a:t>б</a:t>
            </a:r>
            <a:r>
              <a:rPr spc="35" dirty="0"/>
              <a:t>е</a:t>
            </a:r>
            <a:r>
              <a:rPr spc="40" dirty="0"/>
              <a:t>р</a:t>
            </a:r>
            <a:r>
              <a:rPr spc="30" dirty="0"/>
              <a:t>е</a:t>
            </a:r>
            <a:r>
              <a:rPr spc="20" dirty="0"/>
              <a:t>г</a:t>
            </a:r>
            <a:r>
              <a:rPr dirty="0"/>
              <a:t>а</a:t>
            </a:r>
            <a:r>
              <a:rPr spc="20" dirty="0"/>
              <a:t>ю</a:t>
            </a:r>
            <a:r>
              <a:rPr spc="45" dirty="0"/>
              <a:t>щ</a:t>
            </a:r>
            <a:r>
              <a:rPr spc="20" dirty="0"/>
              <a:t>их</a:t>
            </a:r>
            <a:r>
              <a:rPr spc="-110" dirty="0"/>
              <a:t> </a:t>
            </a:r>
            <a:r>
              <a:rPr spc="90" dirty="0"/>
              <a:t>с</a:t>
            </a:r>
            <a:r>
              <a:rPr spc="-20" dirty="0"/>
              <a:t>в</a:t>
            </a:r>
            <a:r>
              <a:rPr spc="30" dirty="0"/>
              <a:t>о</a:t>
            </a:r>
            <a:r>
              <a:rPr spc="50" dirty="0"/>
              <a:t>йс</a:t>
            </a:r>
            <a:r>
              <a:rPr spc="25" dirty="0"/>
              <a:t>т</a:t>
            </a:r>
            <a:r>
              <a:rPr spc="-10" dirty="0"/>
              <a:t>в  </a:t>
            </a:r>
            <a:r>
              <a:rPr spc="-20" dirty="0"/>
              <a:t>в</a:t>
            </a:r>
            <a:r>
              <a:rPr dirty="0"/>
              <a:t>ы</a:t>
            </a:r>
            <a:r>
              <a:rPr spc="-5" dirty="0"/>
              <a:t>п</a:t>
            </a:r>
            <a:r>
              <a:rPr spc="25" dirty="0"/>
              <a:t>у</a:t>
            </a:r>
            <a:r>
              <a:rPr spc="90" dirty="0"/>
              <a:t>с</a:t>
            </a:r>
            <a:r>
              <a:rPr spc="5" dirty="0"/>
              <a:t>к</a:t>
            </a:r>
            <a:r>
              <a:rPr dirty="0"/>
              <a:t>а</a:t>
            </a:r>
            <a:r>
              <a:rPr spc="20" dirty="0"/>
              <a:t>е</a:t>
            </a:r>
            <a:r>
              <a:rPr spc="45" dirty="0"/>
              <a:t>мы</a:t>
            </a:r>
            <a:r>
              <a:rPr spc="30" dirty="0"/>
              <a:t>х</a:t>
            </a:r>
            <a:r>
              <a:rPr spc="-110" dirty="0"/>
              <a:t> </a:t>
            </a:r>
            <a:r>
              <a:rPr spc="65" dirty="0"/>
              <a:t>м</a:t>
            </a:r>
            <a:r>
              <a:rPr spc="45" dirty="0"/>
              <a:t>а</a:t>
            </a:r>
            <a:r>
              <a:rPr spc="25" dirty="0"/>
              <a:t>т</a:t>
            </a:r>
            <a:r>
              <a:rPr spc="20" dirty="0"/>
              <a:t>е</a:t>
            </a:r>
            <a:r>
              <a:rPr spc="35" dirty="0"/>
              <a:t>р</a:t>
            </a:r>
            <a:r>
              <a:rPr spc="30" dirty="0"/>
              <a:t>и</a:t>
            </a:r>
            <a:r>
              <a:rPr dirty="0"/>
              <a:t>а</a:t>
            </a:r>
            <a:r>
              <a:rPr spc="10" dirty="0"/>
              <a:t>л</a:t>
            </a:r>
            <a:r>
              <a:rPr spc="30" dirty="0"/>
              <a:t>о</a:t>
            </a:r>
            <a:r>
              <a:rPr spc="-15" dirty="0"/>
              <a:t>в</a:t>
            </a:r>
          </a:p>
          <a:p>
            <a:pPr marL="184785" marR="262890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pc="15" dirty="0"/>
              <a:t>Увеличение</a:t>
            </a:r>
            <a:r>
              <a:rPr spc="-130" dirty="0"/>
              <a:t> </a:t>
            </a:r>
            <a:r>
              <a:rPr spc="30" dirty="0"/>
              <a:t>экспортных</a:t>
            </a:r>
            <a:r>
              <a:rPr spc="-90" dirty="0"/>
              <a:t> </a:t>
            </a:r>
            <a:r>
              <a:rPr spc="20" dirty="0"/>
              <a:t>поставок</a:t>
            </a:r>
            <a:r>
              <a:rPr spc="-90" dirty="0"/>
              <a:t> </a:t>
            </a:r>
            <a:r>
              <a:rPr spc="25" dirty="0"/>
              <a:t>продукции</a:t>
            </a:r>
            <a:r>
              <a:rPr spc="-110" dirty="0"/>
              <a:t> </a:t>
            </a:r>
            <a:r>
              <a:rPr spc="90" dirty="0"/>
              <a:t>с</a:t>
            </a:r>
            <a:r>
              <a:rPr spc="-105" dirty="0"/>
              <a:t> </a:t>
            </a:r>
            <a:r>
              <a:rPr spc="20" dirty="0"/>
              <a:t>высокой</a:t>
            </a:r>
            <a:r>
              <a:rPr spc="-100" dirty="0"/>
              <a:t> </a:t>
            </a:r>
            <a:r>
              <a:rPr spc="15" dirty="0"/>
              <a:t>добавленной </a:t>
            </a:r>
            <a:r>
              <a:rPr spc="-360" dirty="0"/>
              <a:t> </a:t>
            </a:r>
            <a:r>
              <a:rPr spc="40" dirty="0"/>
              <a:t>стоимостью </a:t>
            </a:r>
            <a:r>
              <a:rPr spc="-15" dirty="0"/>
              <a:t>в </a:t>
            </a:r>
            <a:r>
              <a:rPr spc="25" dirty="0"/>
              <a:t>страны </a:t>
            </a:r>
            <a:r>
              <a:rPr spc="80" dirty="0"/>
              <a:t>СНГ </a:t>
            </a:r>
            <a:r>
              <a:rPr spc="15" dirty="0"/>
              <a:t>и дальнего зарубежья </a:t>
            </a:r>
            <a:r>
              <a:rPr spc="25" dirty="0"/>
              <a:t>при </a:t>
            </a:r>
            <a:r>
              <a:rPr spc="35" dirty="0"/>
              <a:t>содействии </a:t>
            </a:r>
            <a:r>
              <a:rPr spc="40" dirty="0"/>
              <a:t> </a:t>
            </a:r>
            <a:r>
              <a:rPr spc="55" dirty="0"/>
              <a:t>р</a:t>
            </a:r>
            <a:r>
              <a:rPr spc="20" dirty="0"/>
              <a:t>е</a:t>
            </a:r>
            <a:r>
              <a:rPr spc="15" dirty="0"/>
              <a:t>г</a:t>
            </a:r>
            <a:r>
              <a:rPr spc="25" dirty="0"/>
              <a:t>и</a:t>
            </a:r>
            <a:r>
              <a:rPr spc="15" dirty="0"/>
              <a:t>он</a:t>
            </a:r>
            <a:r>
              <a:rPr dirty="0"/>
              <a:t>а</a:t>
            </a:r>
            <a:r>
              <a:rPr spc="10" dirty="0"/>
              <a:t>л</a:t>
            </a:r>
            <a:r>
              <a:rPr spc="-20" dirty="0"/>
              <a:t>ь</a:t>
            </a:r>
            <a:r>
              <a:rPr dirty="0"/>
              <a:t>н</a:t>
            </a:r>
            <a:r>
              <a:rPr spc="25" dirty="0"/>
              <a:t>ог</a:t>
            </a:r>
            <a:r>
              <a:rPr spc="35" dirty="0"/>
              <a:t>о</a:t>
            </a:r>
            <a:r>
              <a:rPr spc="-105" dirty="0"/>
              <a:t> </a:t>
            </a:r>
            <a:r>
              <a:rPr spc="80" dirty="0"/>
              <a:t>э</a:t>
            </a:r>
            <a:r>
              <a:rPr spc="5" dirty="0"/>
              <a:t>к</a:t>
            </a:r>
            <a:r>
              <a:rPr spc="90" dirty="0"/>
              <a:t>с</a:t>
            </a:r>
            <a:r>
              <a:rPr spc="5" dirty="0"/>
              <a:t>п</a:t>
            </a:r>
            <a:r>
              <a:rPr spc="35" dirty="0"/>
              <a:t>о</a:t>
            </a:r>
            <a:r>
              <a:rPr spc="45" dirty="0"/>
              <a:t>р</a:t>
            </a:r>
            <a:r>
              <a:rPr spc="25" dirty="0"/>
              <a:t>т</a:t>
            </a:r>
            <a:r>
              <a:rPr dirty="0"/>
              <a:t>н</a:t>
            </a:r>
            <a:r>
              <a:rPr spc="25" dirty="0"/>
              <a:t>ог</a:t>
            </a:r>
            <a:r>
              <a:rPr spc="35" dirty="0"/>
              <a:t>о</a:t>
            </a:r>
            <a:r>
              <a:rPr spc="-95" dirty="0"/>
              <a:t> </a:t>
            </a:r>
            <a:r>
              <a:rPr spc="20" dirty="0"/>
              <a:t>це</a:t>
            </a:r>
            <a:r>
              <a:rPr dirty="0"/>
              <a:t>н</a:t>
            </a:r>
            <a:r>
              <a:rPr spc="25" dirty="0"/>
              <a:t>т</a:t>
            </a:r>
            <a:r>
              <a:rPr spc="55" dirty="0"/>
              <a:t>р</a:t>
            </a:r>
            <a:r>
              <a:rPr spc="5" dirty="0"/>
              <a:t>а</a:t>
            </a:r>
          </a:p>
          <a:p>
            <a:pPr marL="184785" marR="5080" indent="-172720" algn="just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pc="65" dirty="0"/>
              <a:t>Р</a:t>
            </a:r>
            <a:r>
              <a:rPr spc="5" dirty="0"/>
              <a:t>азв</a:t>
            </a:r>
            <a:r>
              <a:rPr spc="15" dirty="0"/>
              <a:t>и</a:t>
            </a:r>
            <a:r>
              <a:rPr spc="25" dirty="0"/>
              <a:t>т</a:t>
            </a:r>
            <a:r>
              <a:rPr spc="15" dirty="0"/>
              <a:t>и</a:t>
            </a:r>
            <a:r>
              <a:rPr spc="20" dirty="0"/>
              <a:t>е</a:t>
            </a:r>
            <a:r>
              <a:rPr spc="-120" dirty="0"/>
              <a:t> </a:t>
            </a:r>
            <a:r>
              <a:rPr spc="5" dirty="0"/>
              <a:t>к</a:t>
            </a:r>
            <a:r>
              <a:rPr spc="20" dirty="0"/>
              <a:t>оо</a:t>
            </a:r>
            <a:r>
              <a:rPr spc="25" dirty="0"/>
              <a:t>п</a:t>
            </a:r>
            <a:r>
              <a:rPr spc="20" dirty="0"/>
              <a:t>е</a:t>
            </a:r>
            <a:r>
              <a:rPr spc="55" dirty="0"/>
              <a:t>р</a:t>
            </a:r>
            <a:r>
              <a:rPr dirty="0"/>
              <a:t>а</a:t>
            </a:r>
            <a:r>
              <a:rPr spc="15" dirty="0"/>
              <a:t>ц</a:t>
            </a:r>
            <a:r>
              <a:rPr spc="20" dirty="0"/>
              <a:t>и</a:t>
            </a:r>
            <a:r>
              <a:rPr spc="15" dirty="0"/>
              <a:t>и</a:t>
            </a:r>
            <a:r>
              <a:rPr spc="-110" dirty="0"/>
              <a:t> </a:t>
            </a:r>
            <a:r>
              <a:rPr spc="105" dirty="0"/>
              <a:t>м</a:t>
            </a:r>
            <a:r>
              <a:rPr spc="20" dirty="0"/>
              <a:t>е</a:t>
            </a:r>
            <a:r>
              <a:rPr spc="-5" dirty="0"/>
              <a:t>ж</a:t>
            </a:r>
            <a:r>
              <a:rPr spc="35" dirty="0"/>
              <a:t>ду</a:t>
            </a:r>
            <a:r>
              <a:rPr spc="-110" dirty="0"/>
              <a:t> </a:t>
            </a:r>
            <a:r>
              <a:rPr spc="5" dirty="0"/>
              <a:t>п</a:t>
            </a:r>
            <a:r>
              <a:rPr spc="55" dirty="0"/>
              <a:t>р</a:t>
            </a:r>
            <a:r>
              <a:rPr spc="20" dirty="0"/>
              <a:t>е</a:t>
            </a:r>
            <a:r>
              <a:rPr spc="25" dirty="0"/>
              <a:t>д</a:t>
            </a:r>
            <a:r>
              <a:rPr spc="30" dirty="0"/>
              <a:t>п</a:t>
            </a:r>
            <a:r>
              <a:rPr spc="55" dirty="0"/>
              <a:t>р</a:t>
            </a:r>
            <a:r>
              <a:rPr spc="15" dirty="0"/>
              <a:t>и</a:t>
            </a:r>
            <a:r>
              <a:rPr spc="-30" dirty="0"/>
              <a:t>я</a:t>
            </a:r>
            <a:r>
              <a:rPr spc="25" dirty="0"/>
              <a:t>т</a:t>
            </a:r>
            <a:r>
              <a:rPr spc="15" dirty="0"/>
              <a:t>и</a:t>
            </a:r>
            <a:r>
              <a:rPr spc="-30" dirty="0"/>
              <a:t>я</a:t>
            </a:r>
            <a:r>
              <a:rPr spc="105" dirty="0"/>
              <a:t>м</a:t>
            </a:r>
            <a:r>
              <a:rPr spc="15" dirty="0"/>
              <a:t>и</a:t>
            </a:r>
            <a:r>
              <a:rPr spc="-135" dirty="0"/>
              <a:t> </a:t>
            </a:r>
            <a:r>
              <a:rPr spc="25" dirty="0"/>
              <a:t>д</a:t>
            </a:r>
            <a:r>
              <a:rPr spc="30" dirty="0"/>
              <a:t>л</a:t>
            </a:r>
            <a:r>
              <a:rPr spc="-30" dirty="0"/>
              <a:t>я</a:t>
            </a:r>
            <a:r>
              <a:rPr spc="-120" dirty="0"/>
              <a:t> </a:t>
            </a:r>
            <a:r>
              <a:rPr spc="-80" dirty="0"/>
              <a:t>ф</a:t>
            </a:r>
            <a:r>
              <a:rPr spc="35" dirty="0"/>
              <a:t>о</a:t>
            </a:r>
            <a:r>
              <a:rPr spc="45" dirty="0"/>
              <a:t>р</a:t>
            </a:r>
            <a:r>
              <a:rPr spc="105" dirty="0"/>
              <a:t>м</a:t>
            </a:r>
            <a:r>
              <a:rPr spc="15" dirty="0"/>
              <a:t>и</a:t>
            </a:r>
            <a:r>
              <a:rPr spc="55" dirty="0"/>
              <a:t>р</a:t>
            </a:r>
            <a:r>
              <a:rPr spc="5" dirty="0"/>
              <a:t>ова</a:t>
            </a:r>
            <a:r>
              <a:rPr dirty="0"/>
              <a:t>н</a:t>
            </a:r>
            <a:r>
              <a:rPr spc="15" dirty="0"/>
              <a:t>и</a:t>
            </a:r>
            <a:r>
              <a:rPr spc="-30" dirty="0"/>
              <a:t>я</a:t>
            </a:r>
            <a:r>
              <a:rPr spc="-135" dirty="0"/>
              <a:t> </a:t>
            </a:r>
            <a:r>
              <a:rPr spc="25" dirty="0"/>
              <a:t>го</a:t>
            </a:r>
            <a:r>
              <a:rPr spc="30" dirty="0"/>
              <a:t>т</a:t>
            </a:r>
            <a:r>
              <a:rPr spc="-5" dirty="0"/>
              <a:t>ов</a:t>
            </a:r>
            <a:r>
              <a:rPr spc="10" dirty="0"/>
              <a:t>ы</a:t>
            </a:r>
            <a:r>
              <a:rPr spc="15" dirty="0"/>
              <a:t>х  </a:t>
            </a:r>
            <a:r>
              <a:rPr spc="20" dirty="0"/>
              <a:t>решений</a:t>
            </a:r>
            <a:r>
              <a:rPr spc="-135" dirty="0"/>
              <a:t> </a:t>
            </a:r>
            <a:r>
              <a:rPr spc="20" dirty="0"/>
              <a:t>по</a:t>
            </a:r>
            <a:r>
              <a:rPr spc="-114" dirty="0"/>
              <a:t> </a:t>
            </a:r>
            <a:r>
              <a:rPr spc="30" dirty="0"/>
              <a:t>строительству</a:t>
            </a:r>
            <a:r>
              <a:rPr spc="-125" dirty="0"/>
              <a:t> </a:t>
            </a:r>
            <a:r>
              <a:rPr spc="25" dirty="0"/>
              <a:t>экологически</a:t>
            </a:r>
            <a:r>
              <a:rPr spc="-105" dirty="0"/>
              <a:t> </a:t>
            </a:r>
            <a:r>
              <a:rPr spc="30" dirty="0"/>
              <a:t>чистого</a:t>
            </a:r>
            <a:r>
              <a:rPr spc="-120" dirty="0"/>
              <a:t> </a:t>
            </a:r>
            <a:r>
              <a:rPr spc="15" dirty="0"/>
              <a:t>и</a:t>
            </a:r>
            <a:r>
              <a:rPr spc="-105" dirty="0"/>
              <a:t> </a:t>
            </a:r>
            <a:r>
              <a:rPr spc="25" dirty="0"/>
              <a:t>комфортного</a:t>
            </a:r>
            <a:r>
              <a:rPr spc="-100" dirty="0"/>
              <a:t> </a:t>
            </a:r>
            <a:r>
              <a:rPr spc="-15" dirty="0"/>
              <a:t>жилья, </a:t>
            </a:r>
            <a:r>
              <a:rPr spc="-10" dirty="0"/>
              <a:t> </a:t>
            </a:r>
            <a:r>
              <a:rPr spc="15" dirty="0"/>
              <a:t>кооперация</a:t>
            </a:r>
            <a:r>
              <a:rPr spc="-110" dirty="0"/>
              <a:t> </a:t>
            </a:r>
            <a:r>
              <a:rPr spc="90" dirty="0"/>
              <a:t>с</a:t>
            </a:r>
            <a:r>
              <a:rPr spc="-110" dirty="0"/>
              <a:t> </a:t>
            </a:r>
            <a:r>
              <a:rPr spc="40" dirty="0"/>
              <a:t>кластером</a:t>
            </a:r>
            <a:r>
              <a:rPr spc="-120" dirty="0"/>
              <a:t> </a:t>
            </a:r>
            <a:r>
              <a:rPr spc="20" dirty="0"/>
              <a:t>машиностроения,</a:t>
            </a:r>
            <a:r>
              <a:rPr spc="-125" dirty="0"/>
              <a:t> </a:t>
            </a:r>
            <a:r>
              <a:rPr spc="25" dirty="0"/>
              <a:t>радиоэлектроники</a:t>
            </a:r>
          </a:p>
          <a:p>
            <a:pPr marL="184785" algn="just">
              <a:lnSpc>
                <a:spcPts val="1435"/>
              </a:lnSpc>
              <a:spcBef>
                <a:spcPts val="10"/>
              </a:spcBef>
            </a:pPr>
            <a:r>
              <a:rPr spc="15" dirty="0"/>
              <a:t>и</a:t>
            </a:r>
            <a:r>
              <a:rPr spc="-135" dirty="0"/>
              <a:t> </a:t>
            </a:r>
            <a:r>
              <a:rPr spc="55" dirty="0"/>
              <a:t>р</a:t>
            </a:r>
            <a:r>
              <a:rPr spc="35" dirty="0"/>
              <a:t>о</a:t>
            </a:r>
            <a:r>
              <a:rPr spc="40" dirty="0"/>
              <a:t>б</a:t>
            </a:r>
            <a:r>
              <a:rPr spc="25" dirty="0"/>
              <a:t>отот</a:t>
            </a:r>
            <a:r>
              <a:rPr spc="20" dirty="0"/>
              <a:t>е</a:t>
            </a:r>
            <a:r>
              <a:rPr spc="25" dirty="0"/>
              <a:t>х</a:t>
            </a:r>
            <a:r>
              <a:rPr dirty="0"/>
              <a:t>н</a:t>
            </a:r>
            <a:r>
              <a:rPr spc="15" dirty="0"/>
              <a:t>и</a:t>
            </a:r>
            <a:r>
              <a:rPr spc="5" dirty="0"/>
              <a:t>к</a:t>
            </a:r>
            <a:r>
              <a:rPr spc="15" dirty="0"/>
              <a:t>и</a:t>
            </a:r>
            <a:r>
              <a:rPr spc="-120" dirty="0"/>
              <a:t> </a:t>
            </a:r>
            <a:r>
              <a:rPr spc="25" dirty="0"/>
              <a:t>д</a:t>
            </a:r>
            <a:r>
              <a:rPr spc="30" dirty="0"/>
              <a:t>л</a:t>
            </a:r>
            <a:r>
              <a:rPr spc="-30" dirty="0"/>
              <a:t>я</a:t>
            </a:r>
            <a:r>
              <a:rPr spc="-120" dirty="0"/>
              <a:t> </a:t>
            </a:r>
            <a:r>
              <a:rPr spc="55" dirty="0"/>
              <a:t>р</a:t>
            </a:r>
            <a:r>
              <a:rPr spc="20" dirty="0"/>
              <a:t>е</a:t>
            </a:r>
            <a:r>
              <a:rPr dirty="0"/>
              <a:t>а</a:t>
            </a:r>
            <a:r>
              <a:rPr spc="10" dirty="0"/>
              <a:t>л</a:t>
            </a:r>
            <a:r>
              <a:rPr spc="15" dirty="0"/>
              <a:t>и</a:t>
            </a:r>
            <a:r>
              <a:rPr spc="35" dirty="0"/>
              <a:t>з</a:t>
            </a:r>
            <a:r>
              <a:rPr dirty="0"/>
              <a:t>а</a:t>
            </a:r>
            <a:r>
              <a:rPr spc="15" dirty="0"/>
              <a:t>ц</a:t>
            </a:r>
            <a:r>
              <a:rPr spc="20" dirty="0"/>
              <a:t>и</a:t>
            </a:r>
            <a:r>
              <a:rPr spc="15" dirty="0"/>
              <a:t>и</a:t>
            </a:r>
            <a:r>
              <a:rPr spc="-145" dirty="0"/>
              <a:t> </a:t>
            </a:r>
            <a:r>
              <a:rPr spc="15" dirty="0"/>
              <a:t>и</a:t>
            </a:r>
            <a:r>
              <a:rPr spc="35" dirty="0"/>
              <a:t>де</a:t>
            </a:r>
            <a:r>
              <a:rPr spc="15" dirty="0"/>
              <a:t>й</a:t>
            </a:r>
            <a:r>
              <a:rPr spc="-110" dirty="0"/>
              <a:t> </a:t>
            </a:r>
            <a:r>
              <a:rPr spc="30" dirty="0"/>
              <a:t>«</a:t>
            </a:r>
            <a:r>
              <a:rPr spc="25" dirty="0"/>
              <a:t>у</a:t>
            </a:r>
            <a:r>
              <a:rPr spc="105" dirty="0"/>
              <a:t>м</a:t>
            </a:r>
            <a:r>
              <a:rPr dirty="0"/>
              <a:t>н</a:t>
            </a:r>
            <a:r>
              <a:rPr spc="25" dirty="0"/>
              <a:t>ог</a:t>
            </a:r>
            <a:r>
              <a:rPr spc="35" dirty="0"/>
              <a:t>о</a:t>
            </a:r>
            <a:r>
              <a:rPr spc="-95" dirty="0"/>
              <a:t> </a:t>
            </a:r>
            <a:r>
              <a:rPr spc="55" dirty="0"/>
              <a:t>до</a:t>
            </a:r>
            <a:r>
              <a:rPr spc="75" dirty="0"/>
              <a:t>м</a:t>
            </a:r>
            <a:r>
              <a:rPr dirty="0"/>
              <a:t>а</a:t>
            </a:r>
            <a:r>
              <a:rPr spc="30" dirty="0"/>
              <a:t>»</a:t>
            </a:r>
          </a:p>
          <a:p>
            <a:pPr marL="184785" marR="287020" indent="-172720" algn="just">
              <a:lnSpc>
                <a:spcPts val="1440"/>
              </a:lnSpc>
              <a:spcBef>
                <a:spcPts val="40"/>
              </a:spcBef>
              <a:buFont typeface="Arial MT"/>
              <a:buChar char="•"/>
              <a:tabLst>
                <a:tab pos="185420" algn="l"/>
              </a:tabLst>
            </a:pPr>
            <a:r>
              <a:rPr spc="65" dirty="0"/>
              <a:t>Р</a:t>
            </a:r>
            <a:r>
              <a:rPr dirty="0"/>
              <a:t>а</a:t>
            </a:r>
            <a:r>
              <a:rPr spc="90" dirty="0"/>
              <a:t>с</a:t>
            </a:r>
            <a:r>
              <a:rPr spc="20" dirty="0"/>
              <a:t>ш</a:t>
            </a:r>
            <a:r>
              <a:rPr spc="30" dirty="0"/>
              <a:t>и</a:t>
            </a:r>
            <a:r>
              <a:rPr spc="35" dirty="0"/>
              <a:t>р</a:t>
            </a:r>
            <a:r>
              <a:rPr spc="15" dirty="0"/>
              <a:t>е</a:t>
            </a:r>
            <a:r>
              <a:rPr spc="10" dirty="0"/>
              <a:t>н</a:t>
            </a:r>
            <a:r>
              <a:rPr spc="20" dirty="0"/>
              <a:t>ие</a:t>
            </a:r>
            <a:r>
              <a:rPr spc="-135" dirty="0"/>
              <a:t> </a:t>
            </a:r>
            <a:r>
              <a:rPr dirty="0"/>
              <a:t>а</a:t>
            </a:r>
            <a:r>
              <a:rPr spc="90" dirty="0"/>
              <a:t>сс</a:t>
            </a:r>
            <a:r>
              <a:rPr spc="30" dirty="0"/>
              <a:t>о</a:t>
            </a:r>
            <a:r>
              <a:rPr spc="55" dirty="0"/>
              <a:t>р</a:t>
            </a:r>
            <a:r>
              <a:rPr spc="25" dirty="0"/>
              <a:t>т</a:t>
            </a:r>
            <a:r>
              <a:rPr spc="55" dirty="0"/>
              <a:t>и</a:t>
            </a:r>
            <a:r>
              <a:rPr spc="65" dirty="0"/>
              <a:t>м</a:t>
            </a:r>
            <a:r>
              <a:rPr spc="15" dirty="0"/>
              <a:t>е</a:t>
            </a:r>
            <a:r>
              <a:rPr spc="10" dirty="0"/>
              <a:t>н</a:t>
            </a:r>
            <a:r>
              <a:rPr spc="25" dirty="0"/>
              <a:t>т</a:t>
            </a:r>
            <a:r>
              <a:rPr spc="5" dirty="0"/>
              <a:t>а</a:t>
            </a:r>
            <a:r>
              <a:rPr spc="-114" dirty="0"/>
              <a:t> </a:t>
            </a:r>
            <a:r>
              <a:rPr spc="15" dirty="0"/>
              <a:t>и</a:t>
            </a:r>
            <a:r>
              <a:rPr spc="-120" dirty="0"/>
              <a:t> </a:t>
            </a:r>
            <a:r>
              <a:rPr spc="5" dirty="0"/>
              <a:t>п</a:t>
            </a:r>
            <a:r>
              <a:rPr spc="30" dirty="0"/>
              <a:t>о</a:t>
            </a:r>
            <a:r>
              <a:rPr spc="-20" dirty="0"/>
              <a:t>в</a:t>
            </a:r>
            <a:r>
              <a:rPr spc="-5" dirty="0"/>
              <a:t>ы</a:t>
            </a:r>
            <a:r>
              <a:rPr spc="20" dirty="0"/>
              <a:t>ш</a:t>
            </a:r>
            <a:r>
              <a:rPr spc="15" dirty="0"/>
              <a:t>е</a:t>
            </a:r>
            <a:r>
              <a:rPr spc="10" dirty="0"/>
              <a:t>н</a:t>
            </a:r>
            <a:r>
              <a:rPr spc="20" dirty="0"/>
              <a:t>ие</a:t>
            </a:r>
            <a:r>
              <a:rPr spc="-110" dirty="0"/>
              <a:t> </a:t>
            </a:r>
            <a:r>
              <a:rPr spc="5" dirty="0"/>
              <a:t>к</a:t>
            </a:r>
            <a:r>
              <a:rPr dirty="0"/>
              <a:t>а</a:t>
            </a:r>
            <a:r>
              <a:rPr spc="-20" dirty="0"/>
              <a:t>ч</a:t>
            </a:r>
            <a:r>
              <a:rPr spc="55" dirty="0"/>
              <a:t>ес</a:t>
            </a:r>
            <a:r>
              <a:rPr spc="25" dirty="0"/>
              <a:t>т</a:t>
            </a:r>
            <a:r>
              <a:rPr spc="-20" dirty="0"/>
              <a:t>в</a:t>
            </a:r>
            <a:r>
              <a:rPr spc="5" dirty="0"/>
              <a:t>а</a:t>
            </a:r>
            <a:r>
              <a:rPr spc="-114" dirty="0"/>
              <a:t> </a:t>
            </a:r>
            <a:r>
              <a:rPr spc="-20" dirty="0"/>
              <a:t>в</a:t>
            </a:r>
            <a:r>
              <a:rPr spc="-5" dirty="0"/>
              <a:t>ы</a:t>
            </a:r>
            <a:r>
              <a:rPr spc="5" dirty="0"/>
              <a:t>п</a:t>
            </a:r>
            <a:r>
              <a:rPr spc="25" dirty="0"/>
              <a:t>у</a:t>
            </a:r>
            <a:r>
              <a:rPr spc="90" dirty="0"/>
              <a:t>с</a:t>
            </a:r>
            <a:r>
              <a:rPr spc="5" dirty="0"/>
              <a:t>к</a:t>
            </a:r>
            <a:r>
              <a:rPr dirty="0"/>
              <a:t>а</a:t>
            </a:r>
            <a:r>
              <a:rPr spc="55" dirty="0"/>
              <a:t>е</a:t>
            </a:r>
            <a:r>
              <a:rPr spc="75" dirty="0"/>
              <a:t>м</a:t>
            </a:r>
            <a:r>
              <a:rPr spc="30" dirty="0"/>
              <a:t>о</a:t>
            </a:r>
            <a:r>
              <a:rPr spc="10" dirty="0"/>
              <a:t>й  </a:t>
            </a:r>
            <a:r>
              <a:rPr spc="5" dirty="0"/>
              <a:t>п</a:t>
            </a:r>
            <a:r>
              <a:rPr spc="55" dirty="0"/>
              <a:t>р</a:t>
            </a:r>
            <a:r>
              <a:rPr spc="30" dirty="0"/>
              <a:t>о</a:t>
            </a:r>
            <a:r>
              <a:rPr spc="50" dirty="0"/>
              <a:t>д</a:t>
            </a:r>
            <a:r>
              <a:rPr spc="25" dirty="0"/>
              <a:t>у</a:t>
            </a:r>
            <a:r>
              <a:rPr spc="5" dirty="0"/>
              <a:t>к</a:t>
            </a:r>
            <a:r>
              <a:rPr spc="20" dirty="0"/>
              <a:t>ц</a:t>
            </a:r>
            <a:r>
              <a:rPr spc="15" dirty="0"/>
              <a:t>ии</a:t>
            </a:r>
            <a:r>
              <a:rPr spc="-120" dirty="0"/>
              <a:t> </a:t>
            </a:r>
            <a:r>
              <a:rPr spc="35" dirty="0"/>
              <a:t>з</a:t>
            </a:r>
            <a:r>
              <a:rPr spc="5" dirty="0"/>
              <a:t>а</a:t>
            </a:r>
            <a:r>
              <a:rPr spc="-114" dirty="0"/>
              <a:t> </a:t>
            </a:r>
            <a:r>
              <a:rPr spc="90" dirty="0"/>
              <a:t>с</a:t>
            </a:r>
            <a:r>
              <a:rPr spc="-20" dirty="0"/>
              <a:t>ч</a:t>
            </a:r>
            <a:r>
              <a:rPr spc="25" dirty="0"/>
              <a:t>ет</a:t>
            </a:r>
            <a:r>
              <a:rPr spc="-100" dirty="0"/>
              <a:t> </a:t>
            </a:r>
            <a:r>
              <a:rPr spc="30" dirty="0"/>
              <a:t>о</a:t>
            </a:r>
            <a:r>
              <a:rPr spc="45" dirty="0"/>
              <a:t>б</a:t>
            </a:r>
            <a:r>
              <a:rPr spc="55" dirty="0"/>
              <a:t>ес</a:t>
            </a:r>
            <a:r>
              <a:rPr spc="5" dirty="0"/>
              <a:t>п</a:t>
            </a:r>
            <a:r>
              <a:rPr dirty="0"/>
              <a:t>еч</a:t>
            </a:r>
            <a:r>
              <a:rPr spc="15" dirty="0"/>
              <a:t>е</a:t>
            </a:r>
            <a:r>
              <a:rPr spc="10" dirty="0"/>
              <a:t>н</a:t>
            </a:r>
            <a:r>
              <a:rPr spc="-5" dirty="0"/>
              <a:t>ия</a:t>
            </a:r>
            <a:r>
              <a:rPr spc="-95" dirty="0"/>
              <a:t> </a:t>
            </a:r>
            <a:r>
              <a:rPr spc="5" dirty="0"/>
              <a:t>к</a:t>
            </a:r>
            <a:r>
              <a:rPr spc="30" dirty="0"/>
              <a:t>оо</a:t>
            </a:r>
            <a:r>
              <a:rPr spc="5" dirty="0"/>
              <a:t>п</a:t>
            </a:r>
            <a:r>
              <a:rPr spc="35" dirty="0"/>
              <a:t>е</a:t>
            </a:r>
            <a:r>
              <a:rPr spc="40" dirty="0"/>
              <a:t>р</a:t>
            </a:r>
            <a:r>
              <a:rPr dirty="0"/>
              <a:t>а</a:t>
            </a:r>
            <a:r>
              <a:rPr spc="20" dirty="0"/>
              <a:t>ц</a:t>
            </a:r>
            <a:r>
              <a:rPr spc="15" dirty="0"/>
              <a:t>ии</a:t>
            </a:r>
            <a:r>
              <a:rPr spc="-120" dirty="0"/>
              <a:t> </a:t>
            </a:r>
            <a:r>
              <a:rPr dirty="0"/>
              <a:t>н</a:t>
            </a:r>
            <a:r>
              <a:rPr spc="20" dirty="0"/>
              <a:t>е</a:t>
            </a:r>
            <a:r>
              <a:rPr spc="-100" dirty="0"/>
              <a:t> </a:t>
            </a:r>
            <a:r>
              <a:rPr spc="25" dirty="0"/>
              <a:t>т</a:t>
            </a:r>
            <a:r>
              <a:rPr spc="30" dirty="0"/>
              <a:t>о</a:t>
            </a:r>
            <a:r>
              <a:rPr spc="10" dirty="0"/>
              <a:t>л</a:t>
            </a:r>
            <a:r>
              <a:rPr spc="-20" dirty="0"/>
              <a:t>ь</a:t>
            </a:r>
            <a:r>
              <a:rPr spc="5" dirty="0"/>
              <a:t>к</a:t>
            </a:r>
            <a:r>
              <a:rPr spc="35" dirty="0"/>
              <a:t>о</a:t>
            </a:r>
            <a:r>
              <a:rPr spc="-120" dirty="0"/>
              <a:t> </a:t>
            </a:r>
            <a:r>
              <a:rPr spc="90" dirty="0"/>
              <a:t>с</a:t>
            </a:r>
            <a:r>
              <a:rPr spc="-110" dirty="0"/>
              <a:t> </a:t>
            </a:r>
            <a:r>
              <a:rPr spc="5" dirty="0"/>
              <a:t>к</a:t>
            </a:r>
            <a:r>
              <a:rPr spc="30" dirty="0"/>
              <a:t>о</a:t>
            </a:r>
            <a:r>
              <a:rPr spc="105" dirty="0"/>
              <a:t>м</a:t>
            </a:r>
            <a:r>
              <a:rPr spc="5" dirty="0"/>
              <a:t>п</a:t>
            </a:r>
            <a:r>
              <a:rPr dirty="0"/>
              <a:t>ан</a:t>
            </a:r>
            <a:r>
              <a:rPr spc="-5" dirty="0"/>
              <a:t>ия</a:t>
            </a:r>
            <a:r>
              <a:rPr spc="105" dirty="0"/>
              <a:t>м</a:t>
            </a:r>
            <a:r>
              <a:rPr spc="15" dirty="0"/>
              <a:t>и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371665" y="5128069"/>
            <a:ext cx="6142355" cy="419734"/>
            <a:chOff x="371665" y="5128069"/>
            <a:chExt cx="6142355" cy="419734"/>
          </a:xfrm>
        </p:grpSpPr>
        <p:sp>
          <p:nvSpPr>
            <p:cNvPr id="13" name="object 13"/>
            <p:cNvSpPr/>
            <p:nvPr/>
          </p:nvSpPr>
          <p:spPr>
            <a:xfrm>
              <a:off x="376427" y="5132832"/>
              <a:ext cx="6132830" cy="410209"/>
            </a:xfrm>
            <a:custGeom>
              <a:avLst/>
              <a:gdLst/>
              <a:ahLst/>
              <a:cxnLst/>
              <a:rect l="l" t="t" r="r" b="b"/>
              <a:pathLst>
                <a:path w="6132830" h="410210">
                  <a:moveTo>
                    <a:pt x="6132576" y="0"/>
                  </a:moveTo>
                  <a:lnTo>
                    <a:pt x="0" y="0"/>
                  </a:lnTo>
                  <a:lnTo>
                    <a:pt x="0" y="409956"/>
                  </a:lnTo>
                  <a:lnTo>
                    <a:pt x="6132576" y="409956"/>
                  </a:lnTo>
                  <a:lnTo>
                    <a:pt x="613257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6427" y="5132832"/>
              <a:ext cx="6132830" cy="410209"/>
            </a:xfrm>
            <a:custGeom>
              <a:avLst/>
              <a:gdLst/>
              <a:ahLst/>
              <a:cxnLst/>
              <a:rect l="l" t="t" r="r" b="b"/>
              <a:pathLst>
                <a:path w="6132830" h="410210">
                  <a:moveTo>
                    <a:pt x="0" y="0"/>
                  </a:moveTo>
                  <a:lnTo>
                    <a:pt x="6132576" y="0"/>
                  </a:lnTo>
                  <a:lnTo>
                    <a:pt x="6132576" y="409956"/>
                  </a:lnTo>
                  <a:lnTo>
                    <a:pt x="0" y="4099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60006" y="5132832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4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63056" y="5239512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6427" y="5132832"/>
              <a:ext cx="6132830" cy="410209"/>
            </a:xfrm>
            <a:custGeom>
              <a:avLst/>
              <a:gdLst/>
              <a:ahLst/>
              <a:cxnLst/>
              <a:rect l="l" t="t" r="r" b="b"/>
              <a:pathLst>
                <a:path w="6132830" h="410210">
                  <a:moveTo>
                    <a:pt x="0" y="0"/>
                  </a:moveTo>
                  <a:lnTo>
                    <a:pt x="6132576" y="0"/>
                  </a:lnTo>
                  <a:lnTo>
                    <a:pt x="6132576" y="409956"/>
                  </a:lnTo>
                  <a:lnTo>
                    <a:pt x="0" y="4099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5693" y="4755465"/>
            <a:ext cx="553466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еб</a:t>
            </a:r>
            <a:r>
              <a:rPr sz="1200" spc="20" dirty="0">
                <a:latin typeface="Tahoma"/>
                <a:cs typeface="Tahoma"/>
              </a:rPr>
              <a:t>ит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15" dirty="0">
                <a:latin typeface="Tahoma"/>
                <a:cs typeface="Tahoma"/>
              </a:rPr>
              <a:t>х,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0" dirty="0">
                <a:latin typeface="Microsoft Sans Serif"/>
                <a:cs typeface="Microsoft Sans Serif"/>
              </a:rPr>
              <a:t>-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оду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200" spc="70" dirty="0">
                <a:latin typeface="Tahoma"/>
                <a:cs typeface="Tahoma"/>
              </a:rPr>
              <a:t>Высокотехнологичная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медицина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2045" y="5555536"/>
            <a:ext cx="5510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15" dirty="0">
                <a:latin typeface="Tahoma"/>
                <a:cs typeface="Tahoma"/>
              </a:rPr>
              <a:t>Увеличение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доступности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услуг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медицинских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учреждений,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формирование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2045" y="5738416"/>
            <a:ext cx="539559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</a:pP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5" dirty="0">
                <a:latin typeface="Tahoma"/>
                <a:cs typeface="Tahoma"/>
              </a:rPr>
              <a:t>нн</a:t>
            </a:r>
            <a:r>
              <a:rPr sz="1200" spc="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анд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endParaRPr sz="1200">
              <a:latin typeface="Tahoma"/>
              <a:cs typeface="Tahoma"/>
            </a:endParaRPr>
          </a:p>
          <a:p>
            <a:pPr marL="184785" marR="575310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20" dirty="0">
                <a:latin typeface="Tahoma"/>
                <a:cs typeface="Tahoma"/>
              </a:rPr>
              <a:t>Активное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продвижение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бренда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лечебных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учреждений,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развитие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0" dirty="0">
                <a:latin typeface="Tahoma"/>
                <a:cs typeface="Tahoma"/>
              </a:rPr>
              <a:t>д</a:t>
            </a:r>
            <a:r>
              <a:rPr sz="1200" spc="35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ту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" dirty="0">
                <a:latin typeface="Tahoma"/>
                <a:cs typeface="Tahoma"/>
              </a:rPr>
              <a:t>а</a:t>
            </a:r>
            <a:endParaRPr sz="120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азв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45" dirty="0">
                <a:latin typeface="Tahoma"/>
                <a:cs typeface="Tahoma"/>
              </a:rPr>
              <a:t>сп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та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ск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усл</a:t>
            </a:r>
            <a:r>
              <a:rPr sz="1200" spc="30" dirty="0">
                <a:latin typeface="Tahoma"/>
                <a:cs typeface="Tahoma"/>
              </a:rPr>
              <a:t>уг</a:t>
            </a:r>
            <a:endParaRPr sz="1200">
              <a:latin typeface="Tahoma"/>
              <a:cs typeface="Tahoma"/>
            </a:endParaRPr>
          </a:p>
          <a:p>
            <a:pPr marL="184785" marR="365760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35" dirty="0">
                <a:latin typeface="Tahoma"/>
                <a:cs typeface="Tahoma"/>
              </a:rPr>
              <a:t>Создание </a:t>
            </a:r>
            <a:r>
              <a:rPr sz="1200" spc="-15" dirty="0">
                <a:latin typeface="Tahoma"/>
                <a:cs typeface="Tahoma"/>
              </a:rPr>
              <a:t>в </a:t>
            </a:r>
            <a:r>
              <a:rPr sz="1200" spc="30" dirty="0">
                <a:latin typeface="Tahoma"/>
                <a:cs typeface="Tahoma"/>
              </a:rPr>
              <a:t>рамках </a:t>
            </a:r>
            <a:r>
              <a:rPr sz="1200" spc="35" dirty="0">
                <a:latin typeface="Tahoma"/>
                <a:cs typeface="Tahoma"/>
              </a:rPr>
              <a:t>медицинского </a:t>
            </a:r>
            <a:r>
              <a:rPr sz="1200" spc="25" dirty="0">
                <a:latin typeface="Tahoma"/>
                <a:cs typeface="Tahoma"/>
              </a:rPr>
              <a:t>кластера </a:t>
            </a:r>
            <a:r>
              <a:rPr sz="1200" spc="30" dirty="0">
                <a:latin typeface="Tahoma"/>
                <a:cs typeface="Tahoma"/>
              </a:rPr>
              <a:t>трех </a:t>
            </a:r>
            <a:r>
              <a:rPr sz="1200" spc="25" dirty="0">
                <a:latin typeface="Tahoma"/>
                <a:cs typeface="Tahoma"/>
              </a:rPr>
              <a:t>лечебно</a:t>
            </a:r>
            <a:r>
              <a:rPr sz="1200" spc="25" dirty="0">
                <a:latin typeface="Microsoft Sans Serif"/>
                <a:cs typeface="Microsoft Sans Serif"/>
              </a:rPr>
              <a:t>- 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25" dirty="0">
                <a:latin typeface="Tahoma"/>
                <a:cs typeface="Tahoma"/>
              </a:rPr>
              <a:t>диагностических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центров: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эндопротезирования,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колопроктологии,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еч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хи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15" dirty="0">
                <a:latin typeface="Tahoma"/>
                <a:cs typeface="Tahoma"/>
              </a:rPr>
              <a:t>ии</a:t>
            </a:r>
            <a:endParaRPr sz="1200">
              <a:latin typeface="Tahoma"/>
              <a:cs typeface="Tahoma"/>
            </a:endParaRPr>
          </a:p>
          <a:p>
            <a:pPr marL="184785" marR="43751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7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10" dirty="0">
                <a:latin typeface="Tahoma"/>
                <a:cs typeface="Tahoma"/>
              </a:rPr>
              <a:t>на</a:t>
            </a:r>
            <a:r>
              <a:rPr sz="1200" spc="-5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5" dirty="0">
                <a:latin typeface="Tahoma"/>
                <a:cs typeface="Tahoma"/>
              </a:rPr>
              <a:t>н</a:t>
            </a:r>
            <a:r>
              <a:rPr sz="1200" spc="-40" dirty="0">
                <a:latin typeface="Tahoma"/>
                <a:cs typeface="Tahoma"/>
              </a:rPr>
              <a:t>ф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0" dirty="0">
                <a:latin typeface="Tahoma"/>
                <a:cs typeface="Tahoma"/>
              </a:rPr>
              <a:t>ац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5" dirty="0">
                <a:latin typeface="Tahoma"/>
                <a:cs typeface="Tahoma"/>
              </a:rPr>
              <a:t>нна</a:t>
            </a:r>
            <a:r>
              <a:rPr sz="1200" dirty="0">
                <a:latin typeface="Tahoma"/>
                <a:cs typeface="Tahoma"/>
              </a:rPr>
              <a:t>я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н</a:t>
            </a:r>
            <a:r>
              <a:rPr sz="1200" spc="4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ь</a:t>
            </a:r>
            <a:r>
              <a:rPr sz="1200" spc="5" dirty="0">
                <a:latin typeface="Tahoma"/>
                <a:cs typeface="Tahoma"/>
              </a:rPr>
              <a:t>т</a:t>
            </a:r>
            <a:r>
              <a:rPr sz="1200" spc="10" dirty="0">
                <a:latin typeface="Tahoma"/>
                <a:cs typeface="Tahoma"/>
              </a:rPr>
              <a:t>ац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5" dirty="0">
                <a:latin typeface="Tahoma"/>
                <a:cs typeface="Tahoma"/>
              </a:rPr>
              <a:t>нна</a:t>
            </a:r>
            <a:r>
              <a:rPr sz="1200" dirty="0">
                <a:latin typeface="Tahoma"/>
                <a:cs typeface="Tahoma"/>
              </a:rPr>
              <a:t>я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нанс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15" dirty="0">
                <a:latin typeface="Tahoma"/>
                <a:cs typeface="Tahoma"/>
              </a:rPr>
              <a:t>а</a:t>
            </a:r>
            <a:r>
              <a:rPr sz="1200" spc="-1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" dirty="0">
                <a:latin typeface="Tahoma"/>
                <a:cs typeface="Tahoma"/>
              </a:rPr>
              <a:t>ная  </a:t>
            </a:r>
            <a:r>
              <a:rPr sz="1200" spc="25" dirty="0">
                <a:latin typeface="Tahoma"/>
                <a:cs typeface="Tahoma"/>
              </a:rPr>
              <a:t>поддержка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фармацевтических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предприятий</a:t>
            </a:r>
            <a:endParaRPr sz="1200">
              <a:latin typeface="Tahoma"/>
              <a:cs typeface="Tahoma"/>
            </a:endParaRPr>
          </a:p>
          <a:p>
            <a:pPr marL="184785" marR="40195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25" dirty="0">
                <a:latin typeface="Tahoma"/>
                <a:cs typeface="Tahoma"/>
              </a:rPr>
              <a:t>обеспечение </a:t>
            </a:r>
            <a:r>
              <a:rPr sz="1200" spc="50" dirty="0">
                <a:latin typeface="Tahoma"/>
                <a:cs typeface="Tahoma"/>
              </a:rPr>
              <a:t>системы </a:t>
            </a:r>
            <a:r>
              <a:rPr sz="1200" spc="15" dirty="0">
                <a:latin typeface="Tahoma"/>
                <a:cs typeface="Tahoma"/>
              </a:rPr>
              <a:t>здравоохранения </a:t>
            </a:r>
            <a:r>
              <a:rPr sz="1200" spc="40" dirty="0">
                <a:latin typeface="Tahoma"/>
                <a:cs typeface="Tahoma"/>
              </a:rPr>
              <a:t>медицинскими </a:t>
            </a:r>
            <a:r>
              <a:rPr sz="1200" spc="20" dirty="0">
                <a:latin typeface="Tahoma"/>
                <a:cs typeface="Tahoma"/>
              </a:rPr>
              <a:t>кадрами,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еч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ец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0" dirty="0">
                <a:latin typeface="Tahoma"/>
                <a:cs typeface="Tahoma"/>
              </a:rPr>
              <a:t>ис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5" dirty="0">
                <a:latin typeface="Tahoma"/>
                <a:cs typeface="Tahoma"/>
              </a:rPr>
              <a:t>ер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ж</a:t>
            </a:r>
            <a:r>
              <a:rPr sz="1200" spc="-5" dirty="0">
                <a:latin typeface="Tahoma"/>
                <a:cs typeface="Tahoma"/>
              </a:rPr>
              <a:t>а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ию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" dirty="0">
                <a:latin typeface="Tahoma"/>
                <a:cs typeface="Tahoma"/>
              </a:rPr>
              <a:t>вн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0" dirty="0">
                <a:latin typeface="Tahoma"/>
                <a:cs typeface="Tahoma"/>
              </a:rPr>
              <a:t>ы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-10" dirty="0">
                <a:latin typeface="Tahoma"/>
                <a:cs typeface="Tahoma"/>
              </a:rPr>
              <a:t>ва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15" dirty="0">
                <a:latin typeface="Tahoma"/>
                <a:cs typeface="Tahoma"/>
              </a:rPr>
              <a:t>иц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ова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д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ов</a:t>
            </a:r>
            <a:endParaRPr sz="1200">
              <a:latin typeface="Tahoma"/>
              <a:cs typeface="Tahoma"/>
            </a:endParaRPr>
          </a:p>
          <a:p>
            <a:pPr marL="184785" marR="5080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20" dirty="0">
                <a:latin typeface="Tahoma"/>
                <a:cs typeface="Tahoma"/>
              </a:rPr>
              <a:t>Развитие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медицинской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реабилитации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санаторно</a:t>
            </a:r>
            <a:r>
              <a:rPr sz="1200" spc="30" dirty="0">
                <a:latin typeface="Microsoft Sans Serif"/>
                <a:cs typeface="Microsoft Sans Serif"/>
              </a:rPr>
              <a:t>-</a:t>
            </a:r>
            <a:r>
              <a:rPr sz="1200" spc="30" dirty="0">
                <a:latin typeface="Tahoma"/>
                <a:cs typeface="Tahoma"/>
              </a:rPr>
              <a:t>курортного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лечения,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де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spc="15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оз</a:t>
            </a:r>
            <a:r>
              <a:rPr sz="1200" spc="40" dirty="0">
                <a:latin typeface="Tahoma"/>
                <a:cs typeface="Tahoma"/>
              </a:rPr>
              <a:t>до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ов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14465" y="5476487"/>
            <a:ext cx="828040" cy="1400810"/>
          </a:xfrm>
          <a:custGeom>
            <a:avLst/>
            <a:gdLst/>
            <a:ahLst/>
            <a:cxnLst/>
            <a:rect l="l" t="t" r="r" b="b"/>
            <a:pathLst>
              <a:path w="828040" h="1400809">
                <a:moveTo>
                  <a:pt x="827531" y="1273238"/>
                </a:moveTo>
                <a:lnTo>
                  <a:pt x="700214" y="1400555"/>
                </a:lnTo>
                <a:lnTo>
                  <a:pt x="0" y="700277"/>
                </a:lnTo>
                <a:lnTo>
                  <a:pt x="700214" y="0"/>
                </a:lnTo>
                <a:lnTo>
                  <a:pt x="827531" y="127330"/>
                </a:lnTo>
              </a:path>
            </a:pathLst>
          </a:custGeom>
          <a:ln w="38100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898307" y="5641654"/>
            <a:ext cx="632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40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r>
              <a:rPr sz="3600" b="1" spc="360" dirty="0">
                <a:solidFill>
                  <a:srgbClr val="CC0033"/>
                </a:solidFill>
                <a:latin typeface="Arial"/>
                <a:cs typeface="Arial"/>
              </a:rPr>
              <a:t>4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080765" y="6290557"/>
            <a:ext cx="402590" cy="401320"/>
            <a:chOff x="6080765" y="6290557"/>
            <a:chExt cx="402590" cy="401320"/>
          </a:xfrm>
        </p:grpSpPr>
        <p:sp>
          <p:nvSpPr>
            <p:cNvPr id="24" name="object 24"/>
            <p:cNvSpPr/>
            <p:nvPr/>
          </p:nvSpPr>
          <p:spPr>
            <a:xfrm>
              <a:off x="6080765" y="6290557"/>
              <a:ext cx="180340" cy="401320"/>
            </a:xfrm>
            <a:custGeom>
              <a:avLst/>
              <a:gdLst/>
              <a:ahLst/>
              <a:cxnLst/>
              <a:rect l="l" t="t" r="r" b="b"/>
              <a:pathLst>
                <a:path w="180339" h="401320">
                  <a:moveTo>
                    <a:pt x="29235" y="265430"/>
                  </a:moveTo>
                  <a:lnTo>
                    <a:pt x="23964" y="269240"/>
                  </a:lnTo>
                  <a:lnTo>
                    <a:pt x="23368" y="273050"/>
                  </a:lnTo>
                  <a:lnTo>
                    <a:pt x="25273" y="275590"/>
                  </a:lnTo>
                  <a:lnTo>
                    <a:pt x="30646" y="283210"/>
                  </a:lnTo>
                  <a:lnTo>
                    <a:pt x="36507" y="289560"/>
                  </a:lnTo>
                  <a:lnTo>
                    <a:pt x="42837" y="295910"/>
                  </a:lnTo>
                  <a:lnTo>
                    <a:pt x="49618" y="302260"/>
                  </a:lnTo>
                  <a:lnTo>
                    <a:pt x="36653" y="312420"/>
                  </a:lnTo>
                  <a:lnTo>
                    <a:pt x="9867" y="346710"/>
                  </a:lnTo>
                  <a:lnTo>
                    <a:pt x="297" y="386080"/>
                  </a:lnTo>
                  <a:lnTo>
                    <a:pt x="0" y="396240"/>
                  </a:lnTo>
                  <a:lnTo>
                    <a:pt x="0" y="398780"/>
                  </a:lnTo>
                  <a:lnTo>
                    <a:pt x="2628" y="401320"/>
                  </a:lnTo>
                  <a:lnTo>
                    <a:pt x="40843" y="401320"/>
                  </a:lnTo>
                  <a:lnTo>
                    <a:pt x="43472" y="398780"/>
                  </a:lnTo>
                  <a:lnTo>
                    <a:pt x="43472" y="389890"/>
                  </a:lnTo>
                  <a:lnTo>
                    <a:pt x="11874" y="389890"/>
                  </a:lnTo>
                  <a:lnTo>
                    <a:pt x="14354" y="370840"/>
                  </a:lnTo>
                  <a:lnTo>
                    <a:pt x="21999" y="349250"/>
                  </a:lnTo>
                  <a:lnTo>
                    <a:pt x="37259" y="327660"/>
                  </a:lnTo>
                  <a:lnTo>
                    <a:pt x="62585" y="307340"/>
                  </a:lnTo>
                  <a:lnTo>
                    <a:pt x="78287" y="298450"/>
                  </a:lnTo>
                  <a:lnTo>
                    <a:pt x="84125" y="294640"/>
                  </a:lnTo>
                  <a:lnTo>
                    <a:pt x="59918" y="294640"/>
                  </a:lnTo>
                  <a:lnTo>
                    <a:pt x="52859" y="288290"/>
                  </a:lnTo>
                  <a:lnTo>
                    <a:pt x="46307" y="281940"/>
                  </a:lnTo>
                  <a:lnTo>
                    <a:pt x="40284" y="275590"/>
                  </a:lnTo>
                  <a:lnTo>
                    <a:pt x="34810" y="269240"/>
                  </a:lnTo>
                  <a:lnTo>
                    <a:pt x="32905" y="266700"/>
                  </a:lnTo>
                  <a:lnTo>
                    <a:pt x="29235" y="265430"/>
                  </a:lnTo>
                  <a:close/>
                </a:path>
                <a:path w="180339" h="401320">
                  <a:moveTo>
                    <a:pt x="146551" y="378460"/>
                  </a:moveTo>
                  <a:lnTo>
                    <a:pt x="134988" y="378460"/>
                  </a:lnTo>
                  <a:lnTo>
                    <a:pt x="136105" y="384810"/>
                  </a:lnTo>
                  <a:lnTo>
                    <a:pt x="136347" y="389890"/>
                  </a:lnTo>
                  <a:lnTo>
                    <a:pt x="136347" y="398780"/>
                  </a:lnTo>
                  <a:lnTo>
                    <a:pt x="138976" y="401320"/>
                  </a:lnTo>
                  <a:lnTo>
                    <a:pt x="177190" y="401320"/>
                  </a:lnTo>
                  <a:lnTo>
                    <a:pt x="179832" y="398780"/>
                  </a:lnTo>
                  <a:lnTo>
                    <a:pt x="179832" y="396240"/>
                  </a:lnTo>
                  <a:lnTo>
                    <a:pt x="179645" y="389890"/>
                  </a:lnTo>
                  <a:lnTo>
                    <a:pt x="148005" y="389890"/>
                  </a:lnTo>
                  <a:lnTo>
                    <a:pt x="146551" y="378460"/>
                  </a:lnTo>
                  <a:close/>
                </a:path>
                <a:path w="180339" h="401320">
                  <a:moveTo>
                    <a:pt x="164922" y="148590"/>
                  </a:moveTo>
                  <a:lnTo>
                    <a:pt x="158927" y="151130"/>
                  </a:lnTo>
                  <a:lnTo>
                    <a:pt x="157518" y="153670"/>
                  </a:lnTo>
                  <a:lnTo>
                    <a:pt x="158775" y="157480"/>
                  </a:lnTo>
                  <a:lnTo>
                    <a:pt x="163762" y="171450"/>
                  </a:lnTo>
                  <a:lnTo>
                    <a:pt x="166560" y="184150"/>
                  </a:lnTo>
                  <a:lnTo>
                    <a:pt x="167787" y="194310"/>
                  </a:lnTo>
                  <a:lnTo>
                    <a:pt x="168059" y="200660"/>
                  </a:lnTo>
                  <a:lnTo>
                    <a:pt x="167734" y="208280"/>
                  </a:lnTo>
                  <a:lnTo>
                    <a:pt x="157010" y="248920"/>
                  </a:lnTo>
                  <a:lnTo>
                    <a:pt x="132100" y="284480"/>
                  </a:lnTo>
                  <a:lnTo>
                    <a:pt x="94513" y="311150"/>
                  </a:lnTo>
                  <a:lnTo>
                    <a:pt x="76659" y="321310"/>
                  </a:lnTo>
                  <a:lnTo>
                    <a:pt x="61976" y="332740"/>
                  </a:lnTo>
                  <a:lnTo>
                    <a:pt x="37092" y="364490"/>
                  </a:lnTo>
                  <a:lnTo>
                    <a:pt x="31813" y="389890"/>
                  </a:lnTo>
                  <a:lnTo>
                    <a:pt x="43472" y="389890"/>
                  </a:lnTo>
                  <a:lnTo>
                    <a:pt x="43726" y="384810"/>
                  </a:lnTo>
                  <a:lnTo>
                    <a:pt x="44843" y="378460"/>
                  </a:lnTo>
                  <a:lnTo>
                    <a:pt x="146551" y="378460"/>
                  </a:lnTo>
                  <a:lnTo>
                    <a:pt x="145905" y="373380"/>
                  </a:lnTo>
                  <a:lnTo>
                    <a:pt x="143317" y="367030"/>
                  </a:lnTo>
                  <a:lnTo>
                    <a:pt x="48488" y="367030"/>
                  </a:lnTo>
                  <a:lnTo>
                    <a:pt x="53929" y="358140"/>
                  </a:lnTo>
                  <a:lnTo>
                    <a:pt x="62247" y="347980"/>
                  </a:lnTo>
                  <a:lnTo>
                    <a:pt x="74040" y="337820"/>
                  </a:lnTo>
                  <a:lnTo>
                    <a:pt x="89903" y="327660"/>
                  </a:lnTo>
                  <a:lnTo>
                    <a:pt x="110217" y="327660"/>
                  </a:lnTo>
                  <a:lnTo>
                    <a:pt x="101828" y="321310"/>
                  </a:lnTo>
                  <a:lnTo>
                    <a:pt x="108432" y="317500"/>
                  </a:lnTo>
                  <a:lnTo>
                    <a:pt x="114642" y="313690"/>
                  </a:lnTo>
                  <a:lnTo>
                    <a:pt x="120459" y="308610"/>
                  </a:lnTo>
                  <a:lnTo>
                    <a:pt x="138303" y="308610"/>
                  </a:lnTo>
                  <a:lnTo>
                    <a:pt x="130200" y="302260"/>
                  </a:lnTo>
                  <a:lnTo>
                    <a:pt x="141716" y="290830"/>
                  </a:lnTo>
                  <a:lnTo>
                    <a:pt x="151812" y="279400"/>
                  </a:lnTo>
                  <a:lnTo>
                    <a:pt x="174206" y="236220"/>
                  </a:lnTo>
                  <a:lnTo>
                    <a:pt x="179832" y="200660"/>
                  </a:lnTo>
                  <a:lnTo>
                    <a:pt x="179531" y="193040"/>
                  </a:lnTo>
                  <a:lnTo>
                    <a:pt x="178181" y="182880"/>
                  </a:lnTo>
                  <a:lnTo>
                    <a:pt x="175106" y="168910"/>
                  </a:lnTo>
                  <a:lnTo>
                    <a:pt x="169633" y="152400"/>
                  </a:lnTo>
                  <a:lnTo>
                    <a:pt x="168363" y="149860"/>
                  </a:lnTo>
                  <a:lnTo>
                    <a:pt x="164922" y="148590"/>
                  </a:lnTo>
                  <a:close/>
                </a:path>
                <a:path w="180339" h="401320">
                  <a:moveTo>
                    <a:pt x="138303" y="308610"/>
                  </a:moveTo>
                  <a:lnTo>
                    <a:pt x="120459" y="308610"/>
                  </a:lnTo>
                  <a:lnTo>
                    <a:pt x="144100" y="330200"/>
                  </a:lnTo>
                  <a:lnTo>
                    <a:pt x="158389" y="350520"/>
                  </a:lnTo>
                  <a:lnTo>
                    <a:pt x="165584" y="370840"/>
                  </a:lnTo>
                  <a:lnTo>
                    <a:pt x="167944" y="389890"/>
                  </a:lnTo>
                  <a:lnTo>
                    <a:pt x="179645" y="389890"/>
                  </a:lnTo>
                  <a:lnTo>
                    <a:pt x="169951" y="346710"/>
                  </a:lnTo>
                  <a:lnTo>
                    <a:pt x="143165" y="312420"/>
                  </a:lnTo>
                  <a:lnTo>
                    <a:pt x="138303" y="308610"/>
                  </a:lnTo>
                  <a:close/>
                </a:path>
                <a:path w="180339" h="401320">
                  <a:moveTo>
                    <a:pt x="110217" y="327660"/>
                  </a:moveTo>
                  <a:lnTo>
                    <a:pt x="89903" y="327660"/>
                  </a:lnTo>
                  <a:lnTo>
                    <a:pt x="105788" y="337820"/>
                  </a:lnTo>
                  <a:lnTo>
                    <a:pt x="117590" y="347980"/>
                  </a:lnTo>
                  <a:lnTo>
                    <a:pt x="125909" y="358140"/>
                  </a:lnTo>
                  <a:lnTo>
                    <a:pt x="131343" y="367030"/>
                  </a:lnTo>
                  <a:lnTo>
                    <a:pt x="143317" y="367030"/>
                  </a:lnTo>
                  <a:lnTo>
                    <a:pt x="139176" y="356870"/>
                  </a:lnTo>
                  <a:lnTo>
                    <a:pt x="125317" y="339090"/>
                  </a:lnTo>
                  <a:lnTo>
                    <a:pt x="110217" y="327660"/>
                  </a:lnTo>
                  <a:close/>
                </a:path>
                <a:path w="180339" h="401320">
                  <a:moveTo>
                    <a:pt x="179613" y="11430"/>
                  </a:moveTo>
                  <a:lnTo>
                    <a:pt x="167944" y="11430"/>
                  </a:lnTo>
                  <a:lnTo>
                    <a:pt x="164532" y="34290"/>
                  </a:lnTo>
                  <a:lnTo>
                    <a:pt x="153603" y="59690"/>
                  </a:lnTo>
                  <a:lnTo>
                    <a:pt x="131486" y="83820"/>
                  </a:lnTo>
                  <a:lnTo>
                    <a:pt x="76971" y="119380"/>
                  </a:lnTo>
                  <a:lnTo>
                    <a:pt x="62155" y="130810"/>
                  </a:lnTo>
                  <a:lnTo>
                    <a:pt x="35958" y="173990"/>
                  </a:lnTo>
                  <a:lnTo>
                    <a:pt x="31699" y="200660"/>
                  </a:lnTo>
                  <a:lnTo>
                    <a:pt x="31969" y="207010"/>
                  </a:lnTo>
                  <a:lnTo>
                    <a:pt x="47790" y="252730"/>
                  </a:lnTo>
                  <a:lnTo>
                    <a:pt x="78663" y="284480"/>
                  </a:lnTo>
                  <a:lnTo>
                    <a:pt x="59918" y="294640"/>
                  </a:lnTo>
                  <a:lnTo>
                    <a:pt x="84125" y="294640"/>
                  </a:lnTo>
                  <a:lnTo>
                    <a:pt x="93854" y="288290"/>
                  </a:lnTo>
                  <a:lnTo>
                    <a:pt x="108585" y="278130"/>
                  </a:lnTo>
                  <a:lnTo>
                    <a:pt x="109905" y="276860"/>
                  </a:lnTo>
                  <a:lnTo>
                    <a:pt x="89916" y="276860"/>
                  </a:lnTo>
                  <a:lnTo>
                    <a:pt x="80916" y="270510"/>
                  </a:lnTo>
                  <a:lnTo>
                    <a:pt x="72840" y="264160"/>
                  </a:lnTo>
                  <a:lnTo>
                    <a:pt x="65698" y="256540"/>
                  </a:lnTo>
                  <a:lnTo>
                    <a:pt x="59499" y="248920"/>
                  </a:lnTo>
                  <a:lnTo>
                    <a:pt x="101879" y="248920"/>
                  </a:lnTo>
                  <a:lnTo>
                    <a:pt x="104521" y="246380"/>
                  </a:lnTo>
                  <a:lnTo>
                    <a:pt x="104521" y="240030"/>
                  </a:lnTo>
                  <a:lnTo>
                    <a:pt x="101879" y="237490"/>
                  </a:lnTo>
                  <a:lnTo>
                    <a:pt x="52539" y="237490"/>
                  </a:lnTo>
                  <a:lnTo>
                    <a:pt x="49343" y="229870"/>
                  </a:lnTo>
                  <a:lnTo>
                    <a:pt x="46782" y="222250"/>
                  </a:lnTo>
                  <a:lnTo>
                    <a:pt x="44908" y="214630"/>
                  </a:lnTo>
                  <a:lnTo>
                    <a:pt x="43776" y="207010"/>
                  </a:lnTo>
                  <a:lnTo>
                    <a:pt x="147849" y="207010"/>
                  </a:lnTo>
                  <a:lnTo>
                    <a:pt x="148120" y="200660"/>
                  </a:lnTo>
                  <a:lnTo>
                    <a:pt x="147849" y="194310"/>
                  </a:lnTo>
                  <a:lnTo>
                    <a:pt x="43776" y="194310"/>
                  </a:lnTo>
                  <a:lnTo>
                    <a:pt x="44511" y="189230"/>
                  </a:lnTo>
                  <a:lnTo>
                    <a:pt x="67081" y="143510"/>
                  </a:lnTo>
                  <a:lnTo>
                    <a:pt x="89903" y="124460"/>
                  </a:lnTo>
                  <a:lnTo>
                    <a:pt x="109832" y="124460"/>
                  </a:lnTo>
                  <a:lnTo>
                    <a:pt x="101333" y="118110"/>
                  </a:lnTo>
                  <a:lnTo>
                    <a:pt x="108051" y="114300"/>
                  </a:lnTo>
                  <a:lnTo>
                    <a:pt x="114300" y="110490"/>
                  </a:lnTo>
                  <a:lnTo>
                    <a:pt x="120103" y="106680"/>
                  </a:lnTo>
                  <a:lnTo>
                    <a:pt x="137311" y="106680"/>
                  </a:lnTo>
                  <a:lnTo>
                    <a:pt x="130213" y="100330"/>
                  </a:lnTo>
                  <a:lnTo>
                    <a:pt x="141352" y="91440"/>
                  </a:lnTo>
                  <a:lnTo>
                    <a:pt x="151014" y="81280"/>
                  </a:lnTo>
                  <a:lnTo>
                    <a:pt x="173338" y="45720"/>
                  </a:lnTo>
                  <a:lnTo>
                    <a:pt x="179394" y="17780"/>
                  </a:lnTo>
                  <a:lnTo>
                    <a:pt x="179613" y="11430"/>
                  </a:lnTo>
                  <a:close/>
                </a:path>
                <a:path w="180339" h="401320">
                  <a:moveTo>
                    <a:pt x="147849" y="207010"/>
                  </a:moveTo>
                  <a:lnTo>
                    <a:pt x="136055" y="207010"/>
                  </a:lnTo>
                  <a:lnTo>
                    <a:pt x="135313" y="212090"/>
                  </a:lnTo>
                  <a:lnTo>
                    <a:pt x="133902" y="218440"/>
                  </a:lnTo>
                  <a:lnTo>
                    <a:pt x="112752" y="257810"/>
                  </a:lnTo>
                  <a:lnTo>
                    <a:pt x="89916" y="276860"/>
                  </a:lnTo>
                  <a:lnTo>
                    <a:pt x="109905" y="276860"/>
                  </a:lnTo>
                  <a:lnTo>
                    <a:pt x="121780" y="265430"/>
                  </a:lnTo>
                  <a:lnTo>
                    <a:pt x="126773" y="260350"/>
                  </a:lnTo>
                  <a:lnTo>
                    <a:pt x="131314" y="254000"/>
                  </a:lnTo>
                  <a:lnTo>
                    <a:pt x="135374" y="246380"/>
                  </a:lnTo>
                  <a:lnTo>
                    <a:pt x="138925" y="240030"/>
                  </a:lnTo>
                  <a:lnTo>
                    <a:pt x="143860" y="227330"/>
                  </a:lnTo>
                  <a:lnTo>
                    <a:pt x="146632" y="215900"/>
                  </a:lnTo>
                  <a:lnTo>
                    <a:pt x="147849" y="207010"/>
                  </a:lnTo>
                  <a:close/>
                </a:path>
                <a:path w="180339" h="401320">
                  <a:moveTo>
                    <a:pt x="40843" y="0"/>
                  </a:moveTo>
                  <a:lnTo>
                    <a:pt x="2628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297" y="15240"/>
                  </a:lnTo>
                  <a:lnTo>
                    <a:pt x="9867" y="54610"/>
                  </a:lnTo>
                  <a:lnTo>
                    <a:pt x="36653" y="88900"/>
                  </a:lnTo>
                  <a:lnTo>
                    <a:pt x="49618" y="100330"/>
                  </a:lnTo>
                  <a:lnTo>
                    <a:pt x="38108" y="110490"/>
                  </a:lnTo>
                  <a:lnTo>
                    <a:pt x="12128" y="148590"/>
                  </a:lnTo>
                  <a:lnTo>
                    <a:pt x="355" y="193040"/>
                  </a:lnTo>
                  <a:lnTo>
                    <a:pt x="0" y="200660"/>
                  </a:lnTo>
                  <a:lnTo>
                    <a:pt x="318" y="208280"/>
                  </a:lnTo>
                  <a:lnTo>
                    <a:pt x="1758" y="219710"/>
                  </a:lnTo>
                  <a:lnTo>
                    <a:pt x="5047" y="234950"/>
                  </a:lnTo>
                  <a:lnTo>
                    <a:pt x="10909" y="250190"/>
                  </a:lnTo>
                  <a:lnTo>
                    <a:pt x="12217" y="254000"/>
                  </a:lnTo>
                  <a:lnTo>
                    <a:pt x="15684" y="255270"/>
                  </a:lnTo>
                  <a:lnTo>
                    <a:pt x="21640" y="252730"/>
                  </a:lnTo>
                  <a:lnTo>
                    <a:pt x="22999" y="248920"/>
                  </a:lnTo>
                  <a:lnTo>
                    <a:pt x="21691" y="246380"/>
                  </a:lnTo>
                  <a:lnTo>
                    <a:pt x="16362" y="231140"/>
                  </a:lnTo>
                  <a:lnTo>
                    <a:pt x="13368" y="218440"/>
                  </a:lnTo>
                  <a:lnTo>
                    <a:pt x="12052" y="208280"/>
                  </a:lnTo>
                  <a:lnTo>
                    <a:pt x="11760" y="200660"/>
                  </a:lnTo>
                  <a:lnTo>
                    <a:pt x="12084" y="193040"/>
                  </a:lnTo>
                  <a:lnTo>
                    <a:pt x="22809" y="153670"/>
                  </a:lnTo>
                  <a:lnTo>
                    <a:pt x="47718" y="118110"/>
                  </a:lnTo>
                  <a:lnTo>
                    <a:pt x="81235" y="92710"/>
                  </a:lnTo>
                  <a:lnTo>
                    <a:pt x="59359" y="92710"/>
                  </a:lnTo>
                  <a:lnTo>
                    <a:pt x="35718" y="71120"/>
                  </a:lnTo>
                  <a:lnTo>
                    <a:pt x="21429" y="50800"/>
                  </a:lnTo>
                  <a:lnTo>
                    <a:pt x="14234" y="30480"/>
                  </a:lnTo>
                  <a:lnTo>
                    <a:pt x="11874" y="11430"/>
                  </a:lnTo>
                  <a:lnTo>
                    <a:pt x="43472" y="11430"/>
                  </a:lnTo>
                  <a:lnTo>
                    <a:pt x="43472" y="2540"/>
                  </a:lnTo>
                  <a:lnTo>
                    <a:pt x="40843" y="0"/>
                  </a:lnTo>
                  <a:close/>
                </a:path>
                <a:path w="180339" h="401320">
                  <a:moveTo>
                    <a:pt x="109832" y="124460"/>
                  </a:moveTo>
                  <a:lnTo>
                    <a:pt x="89903" y="124460"/>
                  </a:lnTo>
                  <a:lnTo>
                    <a:pt x="98897" y="130810"/>
                  </a:lnTo>
                  <a:lnTo>
                    <a:pt x="106973" y="137160"/>
                  </a:lnTo>
                  <a:lnTo>
                    <a:pt x="114118" y="144780"/>
                  </a:lnTo>
                  <a:lnTo>
                    <a:pt x="120319" y="152400"/>
                  </a:lnTo>
                  <a:lnTo>
                    <a:pt x="77939" y="152400"/>
                  </a:lnTo>
                  <a:lnTo>
                    <a:pt x="75311" y="154940"/>
                  </a:lnTo>
                  <a:lnTo>
                    <a:pt x="75311" y="162560"/>
                  </a:lnTo>
                  <a:lnTo>
                    <a:pt x="77939" y="165100"/>
                  </a:lnTo>
                  <a:lnTo>
                    <a:pt x="127279" y="165100"/>
                  </a:lnTo>
                  <a:lnTo>
                    <a:pt x="130475" y="171450"/>
                  </a:lnTo>
                  <a:lnTo>
                    <a:pt x="133038" y="179070"/>
                  </a:lnTo>
                  <a:lnTo>
                    <a:pt x="134916" y="186690"/>
                  </a:lnTo>
                  <a:lnTo>
                    <a:pt x="136055" y="194310"/>
                  </a:lnTo>
                  <a:lnTo>
                    <a:pt x="147849" y="194310"/>
                  </a:lnTo>
                  <a:lnTo>
                    <a:pt x="132054" y="148590"/>
                  </a:lnTo>
                  <a:lnTo>
                    <a:pt x="113232" y="127000"/>
                  </a:lnTo>
                  <a:lnTo>
                    <a:pt x="109832" y="124460"/>
                  </a:lnTo>
                  <a:close/>
                </a:path>
                <a:path w="180339" h="401320">
                  <a:moveTo>
                    <a:pt x="137311" y="106680"/>
                  </a:moveTo>
                  <a:lnTo>
                    <a:pt x="120103" y="106680"/>
                  </a:lnTo>
                  <a:lnTo>
                    <a:pt x="127404" y="113030"/>
                  </a:lnTo>
                  <a:lnTo>
                    <a:pt x="134150" y="119380"/>
                  </a:lnTo>
                  <a:lnTo>
                    <a:pt x="140324" y="127000"/>
                  </a:lnTo>
                  <a:lnTo>
                    <a:pt x="145910" y="133350"/>
                  </a:lnTo>
                  <a:lnTo>
                    <a:pt x="147053" y="135890"/>
                  </a:lnTo>
                  <a:lnTo>
                    <a:pt x="153073" y="135890"/>
                  </a:lnTo>
                  <a:lnTo>
                    <a:pt x="156768" y="133350"/>
                  </a:lnTo>
                  <a:lnTo>
                    <a:pt x="157403" y="129540"/>
                  </a:lnTo>
                  <a:lnTo>
                    <a:pt x="149988" y="119380"/>
                  </a:lnTo>
                  <a:lnTo>
                    <a:pt x="143908" y="113030"/>
                  </a:lnTo>
                  <a:lnTo>
                    <a:pt x="137311" y="106680"/>
                  </a:lnTo>
                  <a:close/>
                </a:path>
                <a:path w="180339" h="401320">
                  <a:moveTo>
                    <a:pt x="43472" y="11430"/>
                  </a:moveTo>
                  <a:lnTo>
                    <a:pt x="31813" y="11430"/>
                  </a:lnTo>
                  <a:lnTo>
                    <a:pt x="33913" y="27940"/>
                  </a:lnTo>
                  <a:lnTo>
                    <a:pt x="40643" y="44450"/>
                  </a:lnTo>
                  <a:lnTo>
                    <a:pt x="54502" y="62230"/>
                  </a:lnTo>
                  <a:lnTo>
                    <a:pt x="77990" y="81280"/>
                  </a:lnTo>
                  <a:lnTo>
                    <a:pt x="71386" y="83820"/>
                  </a:lnTo>
                  <a:lnTo>
                    <a:pt x="65176" y="87630"/>
                  </a:lnTo>
                  <a:lnTo>
                    <a:pt x="59359" y="92710"/>
                  </a:lnTo>
                  <a:lnTo>
                    <a:pt x="81235" y="92710"/>
                  </a:lnTo>
                  <a:lnTo>
                    <a:pt x="85305" y="90170"/>
                  </a:lnTo>
                  <a:lnTo>
                    <a:pt x="103159" y="80010"/>
                  </a:lnTo>
                  <a:lnTo>
                    <a:pt x="110501" y="74930"/>
                  </a:lnTo>
                  <a:lnTo>
                    <a:pt x="89916" y="74930"/>
                  </a:lnTo>
                  <a:lnTo>
                    <a:pt x="74030" y="63500"/>
                  </a:lnTo>
                  <a:lnTo>
                    <a:pt x="62228" y="53340"/>
                  </a:lnTo>
                  <a:lnTo>
                    <a:pt x="53909" y="44450"/>
                  </a:lnTo>
                  <a:lnTo>
                    <a:pt x="48475" y="34290"/>
                  </a:lnTo>
                  <a:lnTo>
                    <a:pt x="143995" y="34290"/>
                  </a:lnTo>
                  <a:lnTo>
                    <a:pt x="145688" y="29210"/>
                  </a:lnTo>
                  <a:lnTo>
                    <a:pt x="146857" y="22860"/>
                  </a:lnTo>
                  <a:lnTo>
                    <a:pt x="44831" y="22860"/>
                  </a:lnTo>
                  <a:lnTo>
                    <a:pt x="43726" y="16510"/>
                  </a:lnTo>
                  <a:lnTo>
                    <a:pt x="43472" y="11430"/>
                  </a:lnTo>
                  <a:close/>
                </a:path>
                <a:path w="180339" h="401320">
                  <a:moveTo>
                    <a:pt x="143995" y="34290"/>
                  </a:moveTo>
                  <a:lnTo>
                    <a:pt x="131330" y="34290"/>
                  </a:lnTo>
                  <a:lnTo>
                    <a:pt x="125890" y="44450"/>
                  </a:lnTo>
                  <a:lnTo>
                    <a:pt x="117571" y="53340"/>
                  </a:lnTo>
                  <a:lnTo>
                    <a:pt x="105779" y="63500"/>
                  </a:lnTo>
                  <a:lnTo>
                    <a:pt x="89916" y="74930"/>
                  </a:lnTo>
                  <a:lnTo>
                    <a:pt x="110501" y="74930"/>
                  </a:lnTo>
                  <a:lnTo>
                    <a:pt x="117843" y="69850"/>
                  </a:lnTo>
                  <a:lnTo>
                    <a:pt x="129450" y="58420"/>
                  </a:lnTo>
                  <a:lnTo>
                    <a:pt x="138074" y="46990"/>
                  </a:lnTo>
                  <a:lnTo>
                    <a:pt x="142726" y="38100"/>
                  </a:lnTo>
                  <a:lnTo>
                    <a:pt x="143995" y="34290"/>
                  </a:lnTo>
                  <a:close/>
                </a:path>
                <a:path w="180339" h="401320">
                  <a:moveTo>
                    <a:pt x="177190" y="0"/>
                  </a:moveTo>
                  <a:lnTo>
                    <a:pt x="138976" y="0"/>
                  </a:lnTo>
                  <a:lnTo>
                    <a:pt x="136347" y="2540"/>
                  </a:lnTo>
                  <a:lnTo>
                    <a:pt x="136347" y="11430"/>
                  </a:lnTo>
                  <a:lnTo>
                    <a:pt x="136093" y="16510"/>
                  </a:lnTo>
                  <a:lnTo>
                    <a:pt x="134988" y="22860"/>
                  </a:lnTo>
                  <a:lnTo>
                    <a:pt x="146857" y="22860"/>
                  </a:lnTo>
                  <a:lnTo>
                    <a:pt x="147325" y="20320"/>
                  </a:lnTo>
                  <a:lnTo>
                    <a:pt x="148005" y="11430"/>
                  </a:lnTo>
                  <a:lnTo>
                    <a:pt x="179613" y="11430"/>
                  </a:lnTo>
                  <a:lnTo>
                    <a:pt x="179832" y="5080"/>
                  </a:lnTo>
                  <a:lnTo>
                    <a:pt x="179832" y="2540"/>
                  </a:lnTo>
                  <a:lnTo>
                    <a:pt x="17719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4304" y="6397751"/>
              <a:ext cx="208787" cy="18592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6014465" y="2480303"/>
            <a:ext cx="828040" cy="1400810"/>
          </a:xfrm>
          <a:custGeom>
            <a:avLst/>
            <a:gdLst/>
            <a:ahLst/>
            <a:cxnLst/>
            <a:rect l="l" t="t" r="r" b="b"/>
            <a:pathLst>
              <a:path w="828040" h="1400810">
                <a:moveTo>
                  <a:pt x="827531" y="1273238"/>
                </a:moveTo>
                <a:lnTo>
                  <a:pt x="700214" y="1400555"/>
                </a:lnTo>
                <a:lnTo>
                  <a:pt x="0" y="700277"/>
                </a:lnTo>
                <a:lnTo>
                  <a:pt x="700214" y="0"/>
                </a:lnTo>
                <a:lnTo>
                  <a:pt x="827531" y="127330"/>
                </a:lnTo>
              </a:path>
            </a:pathLst>
          </a:custGeom>
          <a:ln w="38100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898307" y="2645503"/>
            <a:ext cx="620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40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r>
              <a:rPr sz="3600" b="1" spc="265" dirty="0">
                <a:solidFill>
                  <a:srgbClr val="CC0033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987796" y="3244599"/>
            <a:ext cx="542925" cy="418465"/>
            <a:chOff x="5987796" y="3244599"/>
            <a:chExt cx="542925" cy="418465"/>
          </a:xfrm>
        </p:grpSpPr>
        <p:sp>
          <p:nvSpPr>
            <p:cNvPr id="29" name="object 29"/>
            <p:cNvSpPr/>
            <p:nvPr/>
          </p:nvSpPr>
          <p:spPr>
            <a:xfrm>
              <a:off x="6025896" y="3282699"/>
              <a:ext cx="466725" cy="342265"/>
            </a:xfrm>
            <a:custGeom>
              <a:avLst/>
              <a:gdLst/>
              <a:ahLst/>
              <a:cxnLst/>
              <a:rect l="l" t="t" r="r" b="b"/>
              <a:pathLst>
                <a:path w="466725" h="342264">
                  <a:moveTo>
                    <a:pt x="466343" y="96659"/>
                  </a:moveTo>
                  <a:lnTo>
                    <a:pt x="464745" y="88720"/>
                  </a:lnTo>
                  <a:lnTo>
                    <a:pt x="460387" y="82218"/>
                  </a:lnTo>
                  <a:lnTo>
                    <a:pt x="453924" y="77809"/>
                  </a:lnTo>
                  <a:lnTo>
                    <a:pt x="446011" y="76149"/>
                  </a:lnTo>
                  <a:lnTo>
                    <a:pt x="439435" y="64250"/>
                  </a:lnTo>
                  <a:lnTo>
                    <a:pt x="429272" y="55376"/>
                  </a:lnTo>
                  <a:lnTo>
                    <a:pt x="416643" y="50358"/>
                  </a:lnTo>
                  <a:lnTo>
                    <a:pt x="402666" y="50025"/>
                  </a:lnTo>
                  <a:lnTo>
                    <a:pt x="391734" y="37457"/>
                  </a:lnTo>
                  <a:lnTo>
                    <a:pt x="377702" y="28740"/>
                  </a:lnTo>
                  <a:lnTo>
                    <a:pt x="361630" y="24432"/>
                  </a:lnTo>
                  <a:lnTo>
                    <a:pt x="344576" y="25095"/>
                  </a:lnTo>
                  <a:lnTo>
                    <a:pt x="333319" y="14600"/>
                  </a:lnTo>
                  <a:lnTo>
                    <a:pt x="319544" y="6704"/>
                  </a:lnTo>
                  <a:lnTo>
                    <a:pt x="303932" y="1729"/>
                  </a:lnTo>
                  <a:lnTo>
                    <a:pt x="287159" y="0"/>
                  </a:lnTo>
                  <a:lnTo>
                    <a:pt x="283133" y="0"/>
                  </a:lnTo>
                  <a:lnTo>
                    <a:pt x="279107" y="279"/>
                  </a:lnTo>
                  <a:lnTo>
                    <a:pt x="275170" y="850"/>
                  </a:lnTo>
                  <a:lnTo>
                    <a:pt x="271437" y="1384"/>
                  </a:lnTo>
                  <a:lnTo>
                    <a:pt x="268846" y="4851"/>
                  </a:lnTo>
                  <a:lnTo>
                    <a:pt x="269392" y="8597"/>
                  </a:lnTo>
                  <a:lnTo>
                    <a:pt x="269925" y="12331"/>
                  </a:lnTo>
                  <a:lnTo>
                    <a:pt x="273392" y="14935"/>
                  </a:lnTo>
                  <a:lnTo>
                    <a:pt x="277126" y="14389"/>
                  </a:lnTo>
                  <a:lnTo>
                    <a:pt x="280415" y="13919"/>
                  </a:lnTo>
                  <a:lnTo>
                    <a:pt x="283794" y="13677"/>
                  </a:lnTo>
                  <a:lnTo>
                    <a:pt x="287159" y="13677"/>
                  </a:lnTo>
                  <a:lnTo>
                    <a:pt x="327221" y="27126"/>
                  </a:lnTo>
                  <a:lnTo>
                    <a:pt x="337972" y="39090"/>
                  </a:lnTo>
                  <a:lnTo>
                    <a:pt x="340944" y="40144"/>
                  </a:lnTo>
                  <a:lnTo>
                    <a:pt x="343738" y="39357"/>
                  </a:lnTo>
                  <a:lnTo>
                    <a:pt x="347522" y="38277"/>
                  </a:lnTo>
                  <a:lnTo>
                    <a:pt x="351434" y="37731"/>
                  </a:lnTo>
                  <a:lnTo>
                    <a:pt x="355345" y="37731"/>
                  </a:lnTo>
                  <a:lnTo>
                    <a:pt x="366990" y="39344"/>
                  </a:lnTo>
                  <a:lnTo>
                    <a:pt x="377529" y="43965"/>
                  </a:lnTo>
                  <a:lnTo>
                    <a:pt x="386435" y="51270"/>
                  </a:lnTo>
                  <a:lnTo>
                    <a:pt x="393179" y="60934"/>
                  </a:lnTo>
                  <a:lnTo>
                    <a:pt x="394690" y="63880"/>
                  </a:lnTo>
                  <a:lnTo>
                    <a:pt x="398094" y="65328"/>
                  </a:lnTo>
                  <a:lnTo>
                    <a:pt x="401269" y="64350"/>
                  </a:lnTo>
                  <a:lnTo>
                    <a:pt x="403707" y="63601"/>
                  </a:lnTo>
                  <a:lnTo>
                    <a:pt x="406247" y="63220"/>
                  </a:lnTo>
                  <a:lnTo>
                    <a:pt x="408812" y="63220"/>
                  </a:lnTo>
                  <a:lnTo>
                    <a:pt x="415625" y="64136"/>
                  </a:lnTo>
                  <a:lnTo>
                    <a:pt x="421787" y="66740"/>
                  </a:lnTo>
                  <a:lnTo>
                    <a:pt x="427027" y="70812"/>
                  </a:lnTo>
                  <a:lnTo>
                    <a:pt x="431076" y="76136"/>
                  </a:lnTo>
                  <a:lnTo>
                    <a:pt x="151383" y="76136"/>
                  </a:lnTo>
                  <a:lnTo>
                    <a:pt x="181216" y="65468"/>
                  </a:lnTo>
                  <a:lnTo>
                    <a:pt x="183883" y="64223"/>
                  </a:lnTo>
                  <a:lnTo>
                    <a:pt x="216776" y="44284"/>
                  </a:lnTo>
                  <a:lnTo>
                    <a:pt x="220141" y="44284"/>
                  </a:lnTo>
                  <a:lnTo>
                    <a:pt x="223507" y="44754"/>
                  </a:lnTo>
                  <a:lnTo>
                    <a:pt x="226783" y="45669"/>
                  </a:lnTo>
                  <a:lnTo>
                    <a:pt x="229933" y="46558"/>
                  </a:lnTo>
                  <a:lnTo>
                    <a:pt x="233273" y="45084"/>
                  </a:lnTo>
                  <a:lnTo>
                    <a:pt x="234734" y="42163"/>
                  </a:lnTo>
                  <a:lnTo>
                    <a:pt x="238086" y="35483"/>
                  </a:lnTo>
                  <a:lnTo>
                    <a:pt x="243458" y="29451"/>
                  </a:lnTo>
                  <a:lnTo>
                    <a:pt x="250278" y="24714"/>
                  </a:lnTo>
                  <a:lnTo>
                    <a:pt x="253377" y="22555"/>
                  </a:lnTo>
                  <a:lnTo>
                    <a:pt x="254152" y="18300"/>
                  </a:lnTo>
                  <a:lnTo>
                    <a:pt x="252006" y="15189"/>
                  </a:lnTo>
                  <a:lnTo>
                    <a:pt x="249847" y="12090"/>
                  </a:lnTo>
                  <a:lnTo>
                    <a:pt x="245592" y="11328"/>
                  </a:lnTo>
                  <a:lnTo>
                    <a:pt x="242493" y="13474"/>
                  </a:lnTo>
                  <a:lnTo>
                    <a:pt x="235394" y="18402"/>
                  </a:lnTo>
                  <a:lnTo>
                    <a:pt x="229488" y="24498"/>
                  </a:lnTo>
                  <a:lnTo>
                    <a:pt x="225183" y="31318"/>
                  </a:lnTo>
                  <a:lnTo>
                    <a:pt x="211641" y="30879"/>
                  </a:lnTo>
                  <a:lnTo>
                    <a:pt x="198058" y="34316"/>
                  </a:lnTo>
                  <a:lnTo>
                    <a:pt x="185762" y="41214"/>
                  </a:lnTo>
                  <a:lnTo>
                    <a:pt x="176085" y="51155"/>
                  </a:lnTo>
                  <a:lnTo>
                    <a:pt x="163728" y="52526"/>
                  </a:lnTo>
                  <a:lnTo>
                    <a:pt x="152171" y="57540"/>
                  </a:lnTo>
                  <a:lnTo>
                    <a:pt x="142424" y="65607"/>
                  </a:lnTo>
                  <a:lnTo>
                    <a:pt x="135496" y="76136"/>
                  </a:lnTo>
                  <a:lnTo>
                    <a:pt x="128460" y="76136"/>
                  </a:lnTo>
                  <a:lnTo>
                    <a:pt x="120489" y="77751"/>
                  </a:lnTo>
                  <a:lnTo>
                    <a:pt x="113972" y="82154"/>
                  </a:lnTo>
                  <a:lnTo>
                    <a:pt x="109575" y="88679"/>
                  </a:lnTo>
                  <a:lnTo>
                    <a:pt x="107962" y="96659"/>
                  </a:lnTo>
                  <a:lnTo>
                    <a:pt x="109575" y="104640"/>
                  </a:lnTo>
                  <a:lnTo>
                    <a:pt x="113972" y="111164"/>
                  </a:lnTo>
                  <a:lnTo>
                    <a:pt x="120489" y="115567"/>
                  </a:lnTo>
                  <a:lnTo>
                    <a:pt x="128460" y="117182"/>
                  </a:lnTo>
                  <a:lnTo>
                    <a:pt x="133756" y="117182"/>
                  </a:lnTo>
                  <a:lnTo>
                    <a:pt x="140411" y="135737"/>
                  </a:lnTo>
                  <a:lnTo>
                    <a:pt x="112877" y="135737"/>
                  </a:lnTo>
                  <a:lnTo>
                    <a:pt x="110594" y="127063"/>
                  </a:lnTo>
                  <a:lnTo>
                    <a:pt x="105436" y="120029"/>
                  </a:lnTo>
                  <a:lnTo>
                    <a:pt x="98081" y="115311"/>
                  </a:lnTo>
                  <a:lnTo>
                    <a:pt x="89204" y="113588"/>
                  </a:lnTo>
                  <a:lnTo>
                    <a:pt x="81545" y="114856"/>
                  </a:lnTo>
                  <a:lnTo>
                    <a:pt x="74923" y="118379"/>
                  </a:lnTo>
                  <a:lnTo>
                    <a:pt x="69759" y="123736"/>
                  </a:lnTo>
                  <a:lnTo>
                    <a:pt x="66471" y="130505"/>
                  </a:lnTo>
                  <a:lnTo>
                    <a:pt x="26174" y="130505"/>
                  </a:lnTo>
                  <a:lnTo>
                    <a:pt x="15998" y="132573"/>
                  </a:lnTo>
                  <a:lnTo>
                    <a:pt x="7677" y="138196"/>
                  </a:lnTo>
                  <a:lnTo>
                    <a:pt x="2060" y="146526"/>
                  </a:lnTo>
                  <a:lnTo>
                    <a:pt x="0" y="156717"/>
                  </a:lnTo>
                  <a:lnTo>
                    <a:pt x="2060" y="166908"/>
                  </a:lnTo>
                  <a:lnTo>
                    <a:pt x="7677" y="175237"/>
                  </a:lnTo>
                  <a:lnTo>
                    <a:pt x="15998" y="180856"/>
                  </a:lnTo>
                  <a:lnTo>
                    <a:pt x="26174" y="182918"/>
                  </a:lnTo>
                  <a:lnTo>
                    <a:pt x="66471" y="182918"/>
                  </a:lnTo>
                  <a:lnTo>
                    <a:pt x="69759" y="189688"/>
                  </a:lnTo>
                  <a:lnTo>
                    <a:pt x="74923" y="195049"/>
                  </a:lnTo>
                  <a:lnTo>
                    <a:pt x="81545" y="198577"/>
                  </a:lnTo>
                  <a:lnTo>
                    <a:pt x="89204" y="199847"/>
                  </a:lnTo>
                  <a:lnTo>
                    <a:pt x="98281" y="198040"/>
                  </a:lnTo>
                  <a:lnTo>
                    <a:pt x="105748" y="193106"/>
                  </a:lnTo>
                  <a:lnTo>
                    <a:pt x="110873" y="185777"/>
                  </a:lnTo>
                  <a:lnTo>
                    <a:pt x="112928" y="176783"/>
                  </a:lnTo>
                  <a:lnTo>
                    <a:pt x="126530" y="176783"/>
                  </a:lnTo>
                  <a:lnTo>
                    <a:pt x="146126" y="226771"/>
                  </a:lnTo>
                  <a:lnTo>
                    <a:pt x="148539" y="232930"/>
                  </a:lnTo>
                  <a:lnTo>
                    <a:pt x="153822" y="237578"/>
                  </a:lnTo>
                  <a:lnTo>
                    <a:pt x="160248" y="239191"/>
                  </a:lnTo>
                  <a:lnTo>
                    <a:pt x="179044" y="243878"/>
                  </a:lnTo>
                  <a:lnTo>
                    <a:pt x="209397" y="327837"/>
                  </a:lnTo>
                  <a:lnTo>
                    <a:pt x="211950" y="334924"/>
                  </a:lnTo>
                  <a:lnTo>
                    <a:pt x="218160" y="340017"/>
                  </a:lnTo>
                  <a:lnTo>
                    <a:pt x="225640" y="341147"/>
                  </a:lnTo>
                  <a:lnTo>
                    <a:pt x="231647" y="342137"/>
                  </a:lnTo>
                  <a:lnTo>
                    <a:pt x="240360" y="339547"/>
                  </a:lnTo>
                  <a:lnTo>
                    <a:pt x="245021" y="333235"/>
                  </a:lnTo>
                  <a:lnTo>
                    <a:pt x="291337" y="271894"/>
                  </a:lnTo>
                  <a:lnTo>
                    <a:pt x="315226" y="277850"/>
                  </a:lnTo>
                  <a:lnTo>
                    <a:pt x="321261" y="302665"/>
                  </a:lnTo>
                  <a:lnTo>
                    <a:pt x="335662" y="322848"/>
                  </a:lnTo>
                  <a:lnTo>
                    <a:pt x="356447" y="336413"/>
                  </a:lnTo>
                  <a:lnTo>
                    <a:pt x="381634" y="341375"/>
                  </a:lnTo>
                  <a:lnTo>
                    <a:pt x="407493" y="336135"/>
                  </a:lnTo>
                  <a:lnTo>
                    <a:pt x="428632" y="321852"/>
                  </a:lnTo>
                  <a:lnTo>
                    <a:pt x="442898" y="300688"/>
                  </a:lnTo>
                  <a:lnTo>
                    <a:pt x="448132" y="274802"/>
                  </a:lnTo>
                  <a:lnTo>
                    <a:pt x="445877" y="257591"/>
                  </a:lnTo>
                  <a:lnTo>
                    <a:pt x="439505" y="242049"/>
                  </a:lnTo>
                  <a:lnTo>
                    <a:pt x="429604" y="228764"/>
                  </a:lnTo>
                  <a:lnTo>
                    <a:pt x="416763" y="218325"/>
                  </a:lnTo>
                  <a:lnTo>
                    <a:pt x="429851" y="198260"/>
                  </a:lnTo>
                  <a:lnTo>
                    <a:pt x="439389" y="174791"/>
                  </a:lnTo>
                  <a:lnTo>
                    <a:pt x="445425" y="147772"/>
                  </a:lnTo>
                  <a:lnTo>
                    <a:pt x="448005" y="117055"/>
                  </a:lnTo>
                  <a:lnTo>
                    <a:pt x="455210" y="114901"/>
                  </a:lnTo>
                  <a:lnTo>
                    <a:pt x="461032" y="110420"/>
                  </a:lnTo>
                  <a:lnTo>
                    <a:pt x="464925" y="104157"/>
                  </a:lnTo>
                  <a:lnTo>
                    <a:pt x="466343" y="96659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1461" y="3371866"/>
              <a:ext cx="161810" cy="13510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2804" y="3466519"/>
              <a:ext cx="315658" cy="1822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138837" y="3372526"/>
              <a:ext cx="340360" cy="191770"/>
            </a:xfrm>
            <a:custGeom>
              <a:avLst/>
              <a:gdLst/>
              <a:ahLst/>
              <a:cxnLst/>
              <a:rect l="l" t="t" r="r" b="b"/>
              <a:pathLst>
                <a:path w="340360" h="191770">
                  <a:moveTo>
                    <a:pt x="268693" y="118414"/>
                  </a:moveTo>
                  <a:lnTo>
                    <a:pt x="252181" y="120525"/>
                  </a:lnTo>
                  <a:lnTo>
                    <a:pt x="236881" y="126584"/>
                  </a:lnTo>
                  <a:lnTo>
                    <a:pt x="223518" y="136181"/>
                  </a:lnTo>
                  <a:lnTo>
                    <a:pt x="212813" y="148907"/>
                  </a:lnTo>
                  <a:lnTo>
                    <a:pt x="66243" y="113652"/>
                  </a:lnTo>
                  <a:lnTo>
                    <a:pt x="60261" y="96951"/>
                  </a:lnTo>
                  <a:lnTo>
                    <a:pt x="58991" y="93395"/>
                  </a:lnTo>
                  <a:lnTo>
                    <a:pt x="55079" y="91541"/>
                  </a:lnTo>
                  <a:lnTo>
                    <a:pt x="51523" y="92824"/>
                  </a:lnTo>
                  <a:lnTo>
                    <a:pt x="47967" y="94094"/>
                  </a:lnTo>
                  <a:lnTo>
                    <a:pt x="46126" y="98005"/>
                  </a:lnTo>
                  <a:lnTo>
                    <a:pt x="47396" y="101561"/>
                  </a:lnTo>
                  <a:lnTo>
                    <a:pt x="54635" y="121754"/>
                  </a:lnTo>
                  <a:lnTo>
                    <a:pt x="55410" y="123926"/>
                  </a:lnTo>
                  <a:lnTo>
                    <a:pt x="57226" y="125552"/>
                  </a:lnTo>
                  <a:lnTo>
                    <a:pt x="59461" y="126098"/>
                  </a:lnTo>
                  <a:lnTo>
                    <a:pt x="239052" y="169278"/>
                  </a:lnTo>
                  <a:lnTo>
                    <a:pt x="270357" y="176809"/>
                  </a:lnTo>
                  <a:lnTo>
                    <a:pt x="272122" y="177253"/>
                  </a:lnTo>
                  <a:lnTo>
                    <a:pt x="273608" y="178346"/>
                  </a:lnTo>
                  <a:lnTo>
                    <a:pt x="274548" y="179920"/>
                  </a:lnTo>
                  <a:lnTo>
                    <a:pt x="275488" y="181483"/>
                  </a:lnTo>
                  <a:lnTo>
                    <a:pt x="275767" y="183311"/>
                  </a:lnTo>
                  <a:lnTo>
                    <a:pt x="275323" y="185102"/>
                  </a:lnTo>
                  <a:lnTo>
                    <a:pt x="274624" y="187617"/>
                  </a:lnTo>
                  <a:lnTo>
                    <a:pt x="271259" y="191173"/>
                  </a:lnTo>
                  <a:lnTo>
                    <a:pt x="267042" y="190080"/>
                  </a:lnTo>
                  <a:lnTo>
                    <a:pt x="50622" y="136093"/>
                  </a:lnTo>
                  <a:lnTo>
                    <a:pt x="48475" y="135559"/>
                  </a:lnTo>
                  <a:lnTo>
                    <a:pt x="46710" y="134010"/>
                  </a:lnTo>
                  <a:lnTo>
                    <a:pt x="45910" y="131953"/>
                  </a:lnTo>
                  <a:lnTo>
                    <a:pt x="24599" y="77609"/>
                  </a:lnTo>
                  <a:lnTo>
                    <a:pt x="23583" y="74993"/>
                  </a:lnTo>
                  <a:lnTo>
                    <a:pt x="21056" y="73279"/>
                  </a:lnTo>
                  <a:lnTo>
                    <a:pt x="18249" y="73279"/>
                  </a:lnTo>
                  <a:lnTo>
                    <a:pt x="0" y="73279"/>
                  </a:lnTo>
                  <a:lnTo>
                    <a:pt x="0" y="59601"/>
                  </a:lnTo>
                  <a:lnTo>
                    <a:pt x="32372" y="59601"/>
                  </a:lnTo>
                  <a:lnTo>
                    <a:pt x="36601" y="71424"/>
                  </a:lnTo>
                  <a:lnTo>
                    <a:pt x="37604" y="74218"/>
                  </a:lnTo>
                  <a:lnTo>
                    <a:pt x="40233" y="75958"/>
                  </a:lnTo>
                  <a:lnTo>
                    <a:pt x="43040" y="75958"/>
                  </a:lnTo>
                  <a:lnTo>
                    <a:pt x="43802" y="75958"/>
                  </a:lnTo>
                  <a:lnTo>
                    <a:pt x="44576" y="75831"/>
                  </a:lnTo>
                  <a:lnTo>
                    <a:pt x="45338" y="75565"/>
                  </a:lnTo>
                  <a:lnTo>
                    <a:pt x="48894" y="74282"/>
                  </a:lnTo>
                  <a:lnTo>
                    <a:pt x="50736" y="70370"/>
                  </a:lnTo>
                  <a:lnTo>
                    <a:pt x="49466" y="66814"/>
                  </a:lnTo>
                  <a:lnTo>
                    <a:pt x="35331" y="27355"/>
                  </a:lnTo>
                  <a:lnTo>
                    <a:pt x="266141" y="27355"/>
                  </a:lnTo>
                  <a:lnTo>
                    <a:pt x="269913" y="27355"/>
                  </a:lnTo>
                  <a:lnTo>
                    <a:pt x="272973" y="24295"/>
                  </a:lnTo>
                  <a:lnTo>
                    <a:pt x="272973" y="20510"/>
                  </a:lnTo>
                  <a:lnTo>
                    <a:pt x="272973" y="16738"/>
                  </a:lnTo>
                  <a:lnTo>
                    <a:pt x="269913" y="13677"/>
                  </a:lnTo>
                  <a:lnTo>
                    <a:pt x="266141" y="13677"/>
                  </a:lnTo>
                  <a:lnTo>
                    <a:pt x="15519" y="13677"/>
                  </a:lnTo>
                  <a:lnTo>
                    <a:pt x="11747" y="13677"/>
                  </a:lnTo>
                  <a:lnTo>
                    <a:pt x="8686" y="10604"/>
                  </a:lnTo>
                  <a:lnTo>
                    <a:pt x="8686" y="6832"/>
                  </a:lnTo>
                  <a:lnTo>
                    <a:pt x="8686" y="3060"/>
                  </a:lnTo>
                  <a:lnTo>
                    <a:pt x="11747" y="0"/>
                  </a:lnTo>
                  <a:lnTo>
                    <a:pt x="15519" y="0"/>
                  </a:lnTo>
                  <a:lnTo>
                    <a:pt x="332905" y="0"/>
                  </a:lnTo>
                  <a:lnTo>
                    <a:pt x="336677" y="0"/>
                  </a:lnTo>
                  <a:lnTo>
                    <a:pt x="339737" y="3060"/>
                  </a:lnTo>
                  <a:lnTo>
                    <a:pt x="339737" y="6832"/>
                  </a:lnTo>
                  <a:lnTo>
                    <a:pt x="339737" y="10604"/>
                  </a:lnTo>
                  <a:lnTo>
                    <a:pt x="336677" y="13677"/>
                  </a:lnTo>
                  <a:lnTo>
                    <a:pt x="332905" y="13677"/>
                  </a:lnTo>
                  <a:lnTo>
                    <a:pt x="298043" y="13677"/>
                  </a:lnTo>
                  <a:lnTo>
                    <a:pt x="294271" y="13677"/>
                  </a:lnTo>
                  <a:lnTo>
                    <a:pt x="291211" y="16738"/>
                  </a:lnTo>
                  <a:lnTo>
                    <a:pt x="291211" y="20510"/>
                  </a:lnTo>
                  <a:lnTo>
                    <a:pt x="291211" y="24295"/>
                  </a:lnTo>
                  <a:lnTo>
                    <a:pt x="294271" y="27355"/>
                  </a:lnTo>
                  <a:lnTo>
                    <a:pt x="298043" y="27355"/>
                  </a:lnTo>
                  <a:lnTo>
                    <a:pt x="321398" y="27355"/>
                  </a:lnTo>
                  <a:lnTo>
                    <a:pt x="318867" y="56621"/>
                  </a:lnTo>
                  <a:lnTo>
                    <a:pt x="313013" y="82108"/>
                  </a:lnTo>
                  <a:lnTo>
                    <a:pt x="303793" y="103961"/>
                  </a:lnTo>
                  <a:lnTo>
                    <a:pt x="291160" y="122326"/>
                  </a:lnTo>
                  <a:lnTo>
                    <a:pt x="284137" y="119799"/>
                  </a:lnTo>
                  <a:lnTo>
                    <a:pt x="276580" y="118414"/>
                  </a:lnTo>
                  <a:lnTo>
                    <a:pt x="268693" y="118414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6584" y="3272028"/>
              <a:ext cx="234695" cy="11582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181344" y="3403092"/>
              <a:ext cx="262255" cy="121920"/>
            </a:xfrm>
            <a:custGeom>
              <a:avLst/>
              <a:gdLst/>
              <a:ahLst/>
              <a:cxnLst/>
              <a:rect l="l" t="t" r="r" b="b"/>
              <a:pathLst>
                <a:path w="262254" h="121920">
                  <a:moveTo>
                    <a:pt x="262127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262127" y="121920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25896" y="3283216"/>
              <a:ext cx="466725" cy="341630"/>
            </a:xfrm>
            <a:custGeom>
              <a:avLst/>
              <a:gdLst/>
              <a:ahLst/>
              <a:cxnLst/>
              <a:rect l="l" t="t" r="r" b="b"/>
              <a:pathLst>
                <a:path w="466725" h="341629">
                  <a:moveTo>
                    <a:pt x="222504" y="55905"/>
                  </a:moveTo>
                  <a:lnTo>
                    <a:pt x="219430" y="52832"/>
                  </a:lnTo>
                  <a:lnTo>
                    <a:pt x="211861" y="52832"/>
                  </a:lnTo>
                  <a:lnTo>
                    <a:pt x="208788" y="55905"/>
                  </a:lnTo>
                  <a:lnTo>
                    <a:pt x="208788" y="59690"/>
                  </a:lnTo>
                  <a:lnTo>
                    <a:pt x="208788" y="63474"/>
                  </a:lnTo>
                  <a:lnTo>
                    <a:pt x="211861" y="66548"/>
                  </a:lnTo>
                  <a:lnTo>
                    <a:pt x="219430" y="66548"/>
                  </a:lnTo>
                  <a:lnTo>
                    <a:pt x="222504" y="63474"/>
                  </a:lnTo>
                  <a:lnTo>
                    <a:pt x="222504" y="55905"/>
                  </a:lnTo>
                  <a:close/>
                </a:path>
                <a:path w="466725" h="341629">
                  <a:moveTo>
                    <a:pt x="256032" y="55905"/>
                  </a:moveTo>
                  <a:lnTo>
                    <a:pt x="252958" y="52832"/>
                  </a:lnTo>
                  <a:lnTo>
                    <a:pt x="245389" y="52832"/>
                  </a:lnTo>
                  <a:lnTo>
                    <a:pt x="242316" y="55905"/>
                  </a:lnTo>
                  <a:lnTo>
                    <a:pt x="242316" y="59690"/>
                  </a:lnTo>
                  <a:lnTo>
                    <a:pt x="242316" y="63474"/>
                  </a:lnTo>
                  <a:lnTo>
                    <a:pt x="245389" y="66548"/>
                  </a:lnTo>
                  <a:lnTo>
                    <a:pt x="252958" y="66548"/>
                  </a:lnTo>
                  <a:lnTo>
                    <a:pt x="256032" y="63474"/>
                  </a:lnTo>
                  <a:lnTo>
                    <a:pt x="256032" y="55905"/>
                  </a:lnTo>
                  <a:close/>
                </a:path>
                <a:path w="466725" h="341629">
                  <a:moveTo>
                    <a:pt x="272796" y="29984"/>
                  </a:moveTo>
                  <a:lnTo>
                    <a:pt x="269722" y="26911"/>
                  </a:lnTo>
                  <a:lnTo>
                    <a:pt x="262153" y="26911"/>
                  </a:lnTo>
                  <a:lnTo>
                    <a:pt x="259080" y="29984"/>
                  </a:lnTo>
                  <a:lnTo>
                    <a:pt x="259080" y="37553"/>
                  </a:lnTo>
                  <a:lnTo>
                    <a:pt x="262153" y="40627"/>
                  </a:lnTo>
                  <a:lnTo>
                    <a:pt x="265938" y="40627"/>
                  </a:lnTo>
                  <a:lnTo>
                    <a:pt x="269722" y="40627"/>
                  </a:lnTo>
                  <a:lnTo>
                    <a:pt x="272796" y="37553"/>
                  </a:lnTo>
                  <a:lnTo>
                    <a:pt x="272796" y="29984"/>
                  </a:lnTo>
                  <a:close/>
                </a:path>
                <a:path w="466725" h="341629">
                  <a:moveTo>
                    <a:pt x="292608" y="46748"/>
                  </a:moveTo>
                  <a:lnTo>
                    <a:pt x="289534" y="43675"/>
                  </a:lnTo>
                  <a:lnTo>
                    <a:pt x="281965" y="43675"/>
                  </a:lnTo>
                  <a:lnTo>
                    <a:pt x="278892" y="46748"/>
                  </a:lnTo>
                  <a:lnTo>
                    <a:pt x="278892" y="54317"/>
                  </a:lnTo>
                  <a:lnTo>
                    <a:pt x="281965" y="57391"/>
                  </a:lnTo>
                  <a:lnTo>
                    <a:pt x="289534" y="57391"/>
                  </a:lnTo>
                  <a:lnTo>
                    <a:pt x="292608" y="54317"/>
                  </a:lnTo>
                  <a:lnTo>
                    <a:pt x="292608" y="50533"/>
                  </a:lnTo>
                  <a:lnTo>
                    <a:pt x="292608" y="46748"/>
                  </a:lnTo>
                  <a:close/>
                </a:path>
                <a:path w="466725" h="341629">
                  <a:moveTo>
                    <a:pt x="312420" y="33045"/>
                  </a:moveTo>
                  <a:lnTo>
                    <a:pt x="309346" y="29972"/>
                  </a:lnTo>
                  <a:lnTo>
                    <a:pt x="301777" y="29972"/>
                  </a:lnTo>
                  <a:lnTo>
                    <a:pt x="298704" y="33045"/>
                  </a:lnTo>
                  <a:lnTo>
                    <a:pt x="298704" y="40614"/>
                  </a:lnTo>
                  <a:lnTo>
                    <a:pt x="301777" y="43688"/>
                  </a:lnTo>
                  <a:lnTo>
                    <a:pt x="309346" y="43688"/>
                  </a:lnTo>
                  <a:lnTo>
                    <a:pt x="312420" y="40614"/>
                  </a:lnTo>
                  <a:lnTo>
                    <a:pt x="312420" y="36830"/>
                  </a:lnTo>
                  <a:lnTo>
                    <a:pt x="312420" y="33045"/>
                  </a:lnTo>
                  <a:close/>
                </a:path>
                <a:path w="466725" h="341629">
                  <a:moveTo>
                    <a:pt x="335280" y="48285"/>
                  </a:moveTo>
                  <a:lnTo>
                    <a:pt x="332206" y="45212"/>
                  </a:lnTo>
                  <a:lnTo>
                    <a:pt x="324637" y="45212"/>
                  </a:lnTo>
                  <a:lnTo>
                    <a:pt x="321564" y="48285"/>
                  </a:lnTo>
                  <a:lnTo>
                    <a:pt x="321564" y="55854"/>
                  </a:lnTo>
                  <a:lnTo>
                    <a:pt x="324637" y="58928"/>
                  </a:lnTo>
                  <a:lnTo>
                    <a:pt x="332206" y="58928"/>
                  </a:lnTo>
                  <a:lnTo>
                    <a:pt x="335280" y="55854"/>
                  </a:lnTo>
                  <a:lnTo>
                    <a:pt x="335280" y="52070"/>
                  </a:lnTo>
                  <a:lnTo>
                    <a:pt x="335280" y="48285"/>
                  </a:lnTo>
                  <a:close/>
                </a:path>
                <a:path w="466725" h="341629">
                  <a:moveTo>
                    <a:pt x="367284" y="55905"/>
                  </a:moveTo>
                  <a:lnTo>
                    <a:pt x="364210" y="52832"/>
                  </a:lnTo>
                  <a:lnTo>
                    <a:pt x="356641" y="52832"/>
                  </a:lnTo>
                  <a:lnTo>
                    <a:pt x="353568" y="55905"/>
                  </a:lnTo>
                  <a:lnTo>
                    <a:pt x="353568" y="63474"/>
                  </a:lnTo>
                  <a:lnTo>
                    <a:pt x="356641" y="66548"/>
                  </a:lnTo>
                  <a:lnTo>
                    <a:pt x="364210" y="66548"/>
                  </a:lnTo>
                  <a:lnTo>
                    <a:pt x="367284" y="63474"/>
                  </a:lnTo>
                  <a:lnTo>
                    <a:pt x="367284" y="59690"/>
                  </a:lnTo>
                  <a:lnTo>
                    <a:pt x="367284" y="55905"/>
                  </a:lnTo>
                  <a:close/>
                </a:path>
                <a:path w="466725" h="341629">
                  <a:moveTo>
                    <a:pt x="466344" y="96520"/>
                  </a:moveTo>
                  <a:lnTo>
                    <a:pt x="465010" y="90170"/>
                  </a:lnTo>
                  <a:lnTo>
                    <a:pt x="464743" y="88900"/>
                  </a:lnTo>
                  <a:lnTo>
                    <a:pt x="460387" y="82550"/>
                  </a:lnTo>
                  <a:lnTo>
                    <a:pt x="453923" y="77470"/>
                  </a:lnTo>
                  <a:lnTo>
                    <a:pt x="452678" y="77279"/>
                  </a:lnTo>
                  <a:lnTo>
                    <a:pt x="452678" y="92710"/>
                  </a:lnTo>
                  <a:lnTo>
                    <a:pt x="452678" y="100330"/>
                  </a:lnTo>
                  <a:lnTo>
                    <a:pt x="449618" y="104140"/>
                  </a:lnTo>
                  <a:lnTo>
                    <a:pt x="407212" y="104140"/>
                  </a:lnTo>
                  <a:lnTo>
                    <a:pt x="404152" y="106680"/>
                  </a:lnTo>
                  <a:lnTo>
                    <a:pt x="404152" y="114300"/>
                  </a:lnTo>
                  <a:lnTo>
                    <a:pt x="407212" y="116840"/>
                  </a:lnTo>
                  <a:lnTo>
                    <a:pt x="434340" y="116840"/>
                  </a:lnTo>
                  <a:lnTo>
                    <a:pt x="431800" y="146050"/>
                  </a:lnTo>
                  <a:lnTo>
                    <a:pt x="425945" y="171450"/>
                  </a:lnTo>
                  <a:lnTo>
                    <a:pt x="416725" y="194310"/>
                  </a:lnTo>
                  <a:lnTo>
                    <a:pt x="404101" y="212090"/>
                  </a:lnTo>
                  <a:lnTo>
                    <a:pt x="397078" y="209550"/>
                  </a:lnTo>
                  <a:lnTo>
                    <a:pt x="389521" y="208280"/>
                  </a:lnTo>
                  <a:lnTo>
                    <a:pt x="381635" y="208280"/>
                  </a:lnTo>
                  <a:lnTo>
                    <a:pt x="365112" y="210820"/>
                  </a:lnTo>
                  <a:lnTo>
                    <a:pt x="349821" y="217170"/>
                  </a:lnTo>
                  <a:lnTo>
                    <a:pt x="336448" y="226060"/>
                  </a:lnTo>
                  <a:lnTo>
                    <a:pt x="325755" y="238760"/>
                  </a:lnTo>
                  <a:lnTo>
                    <a:pt x="179184" y="203200"/>
                  </a:lnTo>
                  <a:lnTo>
                    <a:pt x="171932" y="182880"/>
                  </a:lnTo>
                  <a:lnTo>
                    <a:pt x="168021" y="181610"/>
                  </a:lnTo>
                  <a:lnTo>
                    <a:pt x="160909" y="184150"/>
                  </a:lnTo>
                  <a:lnTo>
                    <a:pt x="159067" y="187960"/>
                  </a:lnTo>
                  <a:lnTo>
                    <a:pt x="168351" y="213360"/>
                  </a:lnTo>
                  <a:lnTo>
                    <a:pt x="170167" y="215900"/>
                  </a:lnTo>
                  <a:lnTo>
                    <a:pt x="383298" y="266700"/>
                  </a:lnTo>
                  <a:lnTo>
                    <a:pt x="385064" y="266700"/>
                  </a:lnTo>
                  <a:lnTo>
                    <a:pt x="386549" y="267970"/>
                  </a:lnTo>
                  <a:lnTo>
                    <a:pt x="388429" y="271780"/>
                  </a:lnTo>
                  <a:lnTo>
                    <a:pt x="388708" y="273050"/>
                  </a:lnTo>
                  <a:lnTo>
                    <a:pt x="388264" y="275590"/>
                  </a:lnTo>
                  <a:lnTo>
                    <a:pt x="387565" y="278130"/>
                  </a:lnTo>
                  <a:lnTo>
                    <a:pt x="384200" y="280670"/>
                  </a:lnTo>
                  <a:lnTo>
                    <a:pt x="379984" y="279400"/>
                  </a:lnTo>
                  <a:lnTo>
                    <a:pt x="348754" y="271780"/>
                  </a:lnTo>
                  <a:lnTo>
                    <a:pt x="322732" y="265430"/>
                  </a:lnTo>
                  <a:lnTo>
                    <a:pt x="286308" y="256540"/>
                  </a:lnTo>
                  <a:lnTo>
                    <a:pt x="276923" y="254254"/>
                  </a:lnTo>
                  <a:lnTo>
                    <a:pt x="276923" y="267970"/>
                  </a:lnTo>
                  <a:lnTo>
                    <a:pt x="234124" y="325120"/>
                  </a:lnTo>
                  <a:lnTo>
                    <a:pt x="233286" y="326390"/>
                  </a:lnTo>
                  <a:lnTo>
                    <a:pt x="230682" y="327660"/>
                  </a:lnTo>
                  <a:lnTo>
                    <a:pt x="225158" y="327660"/>
                  </a:lnTo>
                  <a:lnTo>
                    <a:pt x="223100" y="325120"/>
                  </a:lnTo>
                  <a:lnTo>
                    <a:pt x="195008" y="247650"/>
                  </a:lnTo>
                  <a:lnTo>
                    <a:pt x="210972" y="251460"/>
                  </a:lnTo>
                  <a:lnTo>
                    <a:pt x="227368" y="297180"/>
                  </a:lnTo>
                  <a:lnTo>
                    <a:pt x="229450" y="298450"/>
                  </a:lnTo>
                  <a:lnTo>
                    <a:pt x="231927" y="299720"/>
                  </a:lnTo>
                  <a:lnTo>
                    <a:pt x="235826" y="299720"/>
                  </a:lnTo>
                  <a:lnTo>
                    <a:pt x="238391" y="297180"/>
                  </a:lnTo>
                  <a:lnTo>
                    <a:pt x="252857" y="278130"/>
                  </a:lnTo>
                  <a:lnTo>
                    <a:pt x="262509" y="265430"/>
                  </a:lnTo>
                  <a:lnTo>
                    <a:pt x="276923" y="267970"/>
                  </a:lnTo>
                  <a:lnTo>
                    <a:pt x="276923" y="254254"/>
                  </a:lnTo>
                  <a:lnTo>
                    <a:pt x="249872" y="247650"/>
                  </a:lnTo>
                  <a:lnTo>
                    <a:pt x="248094" y="247218"/>
                  </a:lnTo>
                  <a:lnTo>
                    <a:pt x="248094" y="261620"/>
                  </a:lnTo>
                  <a:lnTo>
                    <a:pt x="235077" y="278130"/>
                  </a:lnTo>
                  <a:lnTo>
                    <a:pt x="226949" y="256540"/>
                  </a:lnTo>
                  <a:lnTo>
                    <a:pt x="248094" y="261620"/>
                  </a:lnTo>
                  <a:lnTo>
                    <a:pt x="248094" y="247218"/>
                  </a:lnTo>
                  <a:lnTo>
                    <a:pt x="161417" y="226060"/>
                  </a:lnTo>
                  <a:lnTo>
                    <a:pt x="159651" y="223520"/>
                  </a:lnTo>
                  <a:lnTo>
                    <a:pt x="141046" y="176530"/>
                  </a:lnTo>
                  <a:lnTo>
                    <a:pt x="136525" y="165100"/>
                  </a:lnTo>
                  <a:lnTo>
                    <a:pt x="133997" y="163830"/>
                  </a:lnTo>
                  <a:lnTo>
                    <a:pt x="112941" y="163830"/>
                  </a:lnTo>
                  <a:lnTo>
                    <a:pt x="112941" y="149860"/>
                  </a:lnTo>
                  <a:lnTo>
                    <a:pt x="145313" y="149860"/>
                  </a:lnTo>
                  <a:lnTo>
                    <a:pt x="150545" y="163830"/>
                  </a:lnTo>
                  <a:lnTo>
                    <a:pt x="153174" y="166370"/>
                  </a:lnTo>
                  <a:lnTo>
                    <a:pt x="157518" y="166370"/>
                  </a:lnTo>
                  <a:lnTo>
                    <a:pt x="161836" y="163830"/>
                  </a:lnTo>
                  <a:lnTo>
                    <a:pt x="163677" y="160020"/>
                  </a:lnTo>
                  <a:lnTo>
                    <a:pt x="160045" y="149860"/>
                  </a:lnTo>
                  <a:lnTo>
                    <a:pt x="155067" y="135890"/>
                  </a:lnTo>
                  <a:lnTo>
                    <a:pt x="148272" y="116840"/>
                  </a:lnTo>
                  <a:lnTo>
                    <a:pt x="382854" y="116840"/>
                  </a:lnTo>
                  <a:lnTo>
                    <a:pt x="385914" y="114300"/>
                  </a:lnTo>
                  <a:lnTo>
                    <a:pt x="385914" y="106680"/>
                  </a:lnTo>
                  <a:lnTo>
                    <a:pt x="382854" y="104140"/>
                  </a:lnTo>
                  <a:lnTo>
                    <a:pt x="124688" y="104140"/>
                  </a:lnTo>
                  <a:lnTo>
                    <a:pt x="121627" y="100330"/>
                  </a:lnTo>
                  <a:lnTo>
                    <a:pt x="121627" y="92710"/>
                  </a:lnTo>
                  <a:lnTo>
                    <a:pt x="124688" y="90170"/>
                  </a:lnTo>
                  <a:lnTo>
                    <a:pt x="449618" y="90170"/>
                  </a:lnTo>
                  <a:lnTo>
                    <a:pt x="452678" y="92710"/>
                  </a:lnTo>
                  <a:lnTo>
                    <a:pt x="452678" y="77279"/>
                  </a:lnTo>
                  <a:lnTo>
                    <a:pt x="446011" y="76200"/>
                  </a:lnTo>
                  <a:lnTo>
                    <a:pt x="439432" y="64770"/>
                  </a:lnTo>
                  <a:lnTo>
                    <a:pt x="437972" y="63500"/>
                  </a:lnTo>
                  <a:lnTo>
                    <a:pt x="429272" y="55880"/>
                  </a:lnTo>
                  <a:lnTo>
                    <a:pt x="416636" y="50800"/>
                  </a:lnTo>
                  <a:lnTo>
                    <a:pt x="402666" y="49530"/>
                  </a:lnTo>
                  <a:lnTo>
                    <a:pt x="391731" y="38100"/>
                  </a:lnTo>
                  <a:lnTo>
                    <a:pt x="377698" y="29210"/>
                  </a:lnTo>
                  <a:lnTo>
                    <a:pt x="365645" y="25400"/>
                  </a:lnTo>
                  <a:lnTo>
                    <a:pt x="361619" y="24130"/>
                  </a:lnTo>
                  <a:lnTo>
                    <a:pt x="344576" y="25400"/>
                  </a:lnTo>
                  <a:lnTo>
                    <a:pt x="333311" y="15240"/>
                  </a:lnTo>
                  <a:lnTo>
                    <a:pt x="331343" y="13970"/>
                  </a:lnTo>
                  <a:lnTo>
                    <a:pt x="319544" y="6350"/>
                  </a:lnTo>
                  <a:lnTo>
                    <a:pt x="303923" y="1270"/>
                  </a:lnTo>
                  <a:lnTo>
                    <a:pt x="287159" y="0"/>
                  </a:lnTo>
                  <a:lnTo>
                    <a:pt x="279107" y="0"/>
                  </a:lnTo>
                  <a:lnTo>
                    <a:pt x="271437" y="1270"/>
                  </a:lnTo>
                  <a:lnTo>
                    <a:pt x="268846" y="5080"/>
                  </a:lnTo>
                  <a:lnTo>
                    <a:pt x="269925" y="12700"/>
                  </a:lnTo>
                  <a:lnTo>
                    <a:pt x="273392" y="15240"/>
                  </a:lnTo>
                  <a:lnTo>
                    <a:pt x="280416" y="13970"/>
                  </a:lnTo>
                  <a:lnTo>
                    <a:pt x="287159" y="13970"/>
                  </a:lnTo>
                  <a:lnTo>
                    <a:pt x="327215" y="26670"/>
                  </a:lnTo>
                  <a:lnTo>
                    <a:pt x="337972" y="39370"/>
                  </a:lnTo>
                  <a:lnTo>
                    <a:pt x="340944" y="40640"/>
                  </a:lnTo>
                  <a:lnTo>
                    <a:pt x="347522" y="38100"/>
                  </a:lnTo>
                  <a:lnTo>
                    <a:pt x="355346" y="38100"/>
                  </a:lnTo>
                  <a:lnTo>
                    <a:pt x="393179" y="60960"/>
                  </a:lnTo>
                  <a:lnTo>
                    <a:pt x="394690" y="63500"/>
                  </a:lnTo>
                  <a:lnTo>
                    <a:pt x="398094" y="66040"/>
                  </a:lnTo>
                  <a:lnTo>
                    <a:pt x="403707" y="63500"/>
                  </a:lnTo>
                  <a:lnTo>
                    <a:pt x="408813" y="63500"/>
                  </a:lnTo>
                  <a:lnTo>
                    <a:pt x="415620" y="64770"/>
                  </a:lnTo>
                  <a:lnTo>
                    <a:pt x="421779" y="67310"/>
                  </a:lnTo>
                  <a:lnTo>
                    <a:pt x="427024" y="71120"/>
                  </a:lnTo>
                  <a:lnTo>
                    <a:pt x="431076" y="76200"/>
                  </a:lnTo>
                  <a:lnTo>
                    <a:pt x="151384" y="76200"/>
                  </a:lnTo>
                  <a:lnTo>
                    <a:pt x="181216" y="66040"/>
                  </a:lnTo>
                  <a:lnTo>
                    <a:pt x="183883" y="64770"/>
                  </a:lnTo>
                  <a:lnTo>
                    <a:pt x="216776" y="44450"/>
                  </a:lnTo>
                  <a:lnTo>
                    <a:pt x="223507" y="44450"/>
                  </a:lnTo>
                  <a:lnTo>
                    <a:pt x="229933" y="46990"/>
                  </a:lnTo>
                  <a:lnTo>
                    <a:pt x="233273" y="45720"/>
                  </a:lnTo>
                  <a:lnTo>
                    <a:pt x="253377" y="22860"/>
                  </a:lnTo>
                  <a:lnTo>
                    <a:pt x="254152" y="19050"/>
                  </a:lnTo>
                  <a:lnTo>
                    <a:pt x="249847" y="12700"/>
                  </a:lnTo>
                  <a:lnTo>
                    <a:pt x="245592" y="11430"/>
                  </a:lnTo>
                  <a:lnTo>
                    <a:pt x="235394" y="19050"/>
                  </a:lnTo>
                  <a:lnTo>
                    <a:pt x="229489" y="24130"/>
                  </a:lnTo>
                  <a:lnTo>
                    <a:pt x="225183" y="31750"/>
                  </a:lnTo>
                  <a:lnTo>
                    <a:pt x="211632" y="30480"/>
                  </a:lnTo>
                  <a:lnTo>
                    <a:pt x="198056" y="34290"/>
                  </a:lnTo>
                  <a:lnTo>
                    <a:pt x="185750" y="41910"/>
                  </a:lnTo>
                  <a:lnTo>
                    <a:pt x="176085" y="50800"/>
                  </a:lnTo>
                  <a:lnTo>
                    <a:pt x="163728" y="52070"/>
                  </a:lnTo>
                  <a:lnTo>
                    <a:pt x="152171" y="57150"/>
                  </a:lnTo>
                  <a:lnTo>
                    <a:pt x="142417" y="66040"/>
                  </a:lnTo>
                  <a:lnTo>
                    <a:pt x="135496" y="76200"/>
                  </a:lnTo>
                  <a:lnTo>
                    <a:pt x="128460" y="76200"/>
                  </a:lnTo>
                  <a:lnTo>
                    <a:pt x="120484" y="77470"/>
                  </a:lnTo>
                  <a:lnTo>
                    <a:pt x="113969" y="82550"/>
                  </a:lnTo>
                  <a:lnTo>
                    <a:pt x="109575" y="88900"/>
                  </a:lnTo>
                  <a:lnTo>
                    <a:pt x="107962" y="96520"/>
                  </a:lnTo>
                  <a:lnTo>
                    <a:pt x="109575" y="104140"/>
                  </a:lnTo>
                  <a:lnTo>
                    <a:pt x="113969" y="111760"/>
                  </a:lnTo>
                  <a:lnTo>
                    <a:pt x="120484" y="115570"/>
                  </a:lnTo>
                  <a:lnTo>
                    <a:pt x="128460" y="116840"/>
                  </a:lnTo>
                  <a:lnTo>
                    <a:pt x="133756" y="116840"/>
                  </a:lnTo>
                  <a:lnTo>
                    <a:pt x="140411" y="135890"/>
                  </a:lnTo>
                  <a:lnTo>
                    <a:pt x="112877" y="135890"/>
                  </a:lnTo>
                  <a:lnTo>
                    <a:pt x="110591" y="127000"/>
                  </a:lnTo>
                  <a:lnTo>
                    <a:pt x="105435" y="120650"/>
                  </a:lnTo>
                  <a:lnTo>
                    <a:pt x="99275" y="116408"/>
                  </a:lnTo>
                  <a:lnTo>
                    <a:pt x="99275" y="132080"/>
                  </a:lnTo>
                  <a:lnTo>
                    <a:pt x="99275" y="181610"/>
                  </a:lnTo>
                  <a:lnTo>
                    <a:pt x="94754" y="186690"/>
                  </a:lnTo>
                  <a:lnTo>
                    <a:pt x="83654" y="186690"/>
                  </a:lnTo>
                  <a:lnTo>
                    <a:pt x="79133" y="181610"/>
                  </a:lnTo>
                  <a:lnTo>
                    <a:pt x="79133" y="168910"/>
                  </a:lnTo>
                  <a:lnTo>
                    <a:pt x="79133" y="144780"/>
                  </a:lnTo>
                  <a:lnTo>
                    <a:pt x="79133" y="132080"/>
                  </a:lnTo>
                  <a:lnTo>
                    <a:pt x="83654" y="127000"/>
                  </a:lnTo>
                  <a:lnTo>
                    <a:pt x="94754" y="127000"/>
                  </a:lnTo>
                  <a:lnTo>
                    <a:pt x="99275" y="132080"/>
                  </a:lnTo>
                  <a:lnTo>
                    <a:pt x="99275" y="116408"/>
                  </a:lnTo>
                  <a:lnTo>
                    <a:pt x="98069" y="115570"/>
                  </a:lnTo>
                  <a:lnTo>
                    <a:pt x="89204" y="114300"/>
                  </a:lnTo>
                  <a:lnTo>
                    <a:pt x="81534" y="115570"/>
                  </a:lnTo>
                  <a:lnTo>
                    <a:pt x="74917" y="118110"/>
                  </a:lnTo>
                  <a:lnTo>
                    <a:pt x="69748" y="124460"/>
                  </a:lnTo>
                  <a:lnTo>
                    <a:pt x="66471" y="130810"/>
                  </a:lnTo>
                  <a:lnTo>
                    <a:pt x="65468" y="130810"/>
                  </a:lnTo>
                  <a:lnTo>
                    <a:pt x="65468" y="144780"/>
                  </a:lnTo>
                  <a:lnTo>
                    <a:pt x="65468" y="168910"/>
                  </a:lnTo>
                  <a:lnTo>
                    <a:pt x="19278" y="168910"/>
                  </a:lnTo>
                  <a:lnTo>
                    <a:pt x="13665" y="163830"/>
                  </a:lnTo>
                  <a:lnTo>
                    <a:pt x="13665" y="149860"/>
                  </a:lnTo>
                  <a:lnTo>
                    <a:pt x="19278" y="144780"/>
                  </a:lnTo>
                  <a:lnTo>
                    <a:pt x="65468" y="144780"/>
                  </a:lnTo>
                  <a:lnTo>
                    <a:pt x="65468" y="130810"/>
                  </a:lnTo>
                  <a:lnTo>
                    <a:pt x="26174" y="130810"/>
                  </a:lnTo>
                  <a:lnTo>
                    <a:pt x="15989" y="132080"/>
                  </a:lnTo>
                  <a:lnTo>
                    <a:pt x="7670" y="138430"/>
                  </a:lnTo>
                  <a:lnTo>
                    <a:pt x="2057" y="146050"/>
                  </a:lnTo>
                  <a:lnTo>
                    <a:pt x="0" y="156210"/>
                  </a:lnTo>
                  <a:lnTo>
                    <a:pt x="2057" y="167640"/>
                  </a:lnTo>
                  <a:lnTo>
                    <a:pt x="7670" y="175260"/>
                  </a:lnTo>
                  <a:lnTo>
                    <a:pt x="15989" y="181610"/>
                  </a:lnTo>
                  <a:lnTo>
                    <a:pt x="26174" y="182880"/>
                  </a:lnTo>
                  <a:lnTo>
                    <a:pt x="66471" y="182880"/>
                  </a:lnTo>
                  <a:lnTo>
                    <a:pt x="69748" y="189230"/>
                  </a:lnTo>
                  <a:lnTo>
                    <a:pt x="74917" y="195580"/>
                  </a:lnTo>
                  <a:lnTo>
                    <a:pt x="81534" y="198120"/>
                  </a:lnTo>
                  <a:lnTo>
                    <a:pt x="89204" y="199390"/>
                  </a:lnTo>
                  <a:lnTo>
                    <a:pt x="98272" y="198120"/>
                  </a:lnTo>
                  <a:lnTo>
                    <a:pt x="105740" y="193040"/>
                  </a:lnTo>
                  <a:lnTo>
                    <a:pt x="110007" y="186690"/>
                  </a:lnTo>
                  <a:lnTo>
                    <a:pt x="110871" y="185420"/>
                  </a:lnTo>
                  <a:lnTo>
                    <a:pt x="112928" y="176530"/>
                  </a:lnTo>
                  <a:lnTo>
                    <a:pt x="126530" y="176530"/>
                  </a:lnTo>
                  <a:lnTo>
                    <a:pt x="148539" y="233680"/>
                  </a:lnTo>
                  <a:lnTo>
                    <a:pt x="153822" y="237490"/>
                  </a:lnTo>
                  <a:lnTo>
                    <a:pt x="179044" y="243840"/>
                  </a:lnTo>
                  <a:lnTo>
                    <a:pt x="211950" y="335280"/>
                  </a:lnTo>
                  <a:lnTo>
                    <a:pt x="218160" y="340360"/>
                  </a:lnTo>
                  <a:lnTo>
                    <a:pt x="225640" y="341630"/>
                  </a:lnTo>
                  <a:lnTo>
                    <a:pt x="231648" y="341630"/>
                  </a:lnTo>
                  <a:lnTo>
                    <a:pt x="240360" y="339090"/>
                  </a:lnTo>
                  <a:lnTo>
                    <a:pt x="245021" y="332740"/>
                  </a:lnTo>
                  <a:lnTo>
                    <a:pt x="248869" y="327660"/>
                  </a:lnTo>
                  <a:lnTo>
                    <a:pt x="291338" y="271780"/>
                  </a:lnTo>
                  <a:lnTo>
                    <a:pt x="315226" y="278130"/>
                  </a:lnTo>
                  <a:lnTo>
                    <a:pt x="321259" y="302260"/>
                  </a:lnTo>
                  <a:lnTo>
                    <a:pt x="335661" y="322580"/>
                  </a:lnTo>
                  <a:lnTo>
                    <a:pt x="356438" y="336550"/>
                  </a:lnTo>
                  <a:lnTo>
                    <a:pt x="381635" y="341630"/>
                  </a:lnTo>
                  <a:lnTo>
                    <a:pt x="407492" y="336550"/>
                  </a:lnTo>
                  <a:lnTo>
                    <a:pt x="420941" y="327660"/>
                  </a:lnTo>
                  <a:lnTo>
                    <a:pt x="428625" y="322580"/>
                  </a:lnTo>
                  <a:lnTo>
                    <a:pt x="442887" y="300990"/>
                  </a:lnTo>
                  <a:lnTo>
                    <a:pt x="448132" y="274320"/>
                  </a:lnTo>
                  <a:lnTo>
                    <a:pt x="445871" y="257810"/>
                  </a:lnTo>
                  <a:lnTo>
                    <a:pt x="439496" y="242570"/>
                  </a:lnTo>
                  <a:lnTo>
                    <a:pt x="434467" y="235470"/>
                  </a:lnTo>
                  <a:lnTo>
                    <a:pt x="434467" y="274320"/>
                  </a:lnTo>
                  <a:lnTo>
                    <a:pt x="430301" y="295910"/>
                  </a:lnTo>
                  <a:lnTo>
                    <a:pt x="418973" y="312420"/>
                  </a:lnTo>
                  <a:lnTo>
                    <a:pt x="402170" y="323850"/>
                  </a:lnTo>
                  <a:lnTo>
                    <a:pt x="381635" y="327660"/>
                  </a:lnTo>
                  <a:lnTo>
                    <a:pt x="362546" y="323850"/>
                  </a:lnTo>
                  <a:lnTo>
                    <a:pt x="346544" y="314960"/>
                  </a:lnTo>
                  <a:lnTo>
                    <a:pt x="334987" y="299720"/>
                  </a:lnTo>
                  <a:lnTo>
                    <a:pt x="329222" y="281940"/>
                  </a:lnTo>
                  <a:lnTo>
                    <a:pt x="339331" y="284480"/>
                  </a:lnTo>
                  <a:lnTo>
                    <a:pt x="344855" y="297180"/>
                  </a:lnTo>
                  <a:lnTo>
                    <a:pt x="354418" y="308610"/>
                  </a:lnTo>
                  <a:lnTo>
                    <a:pt x="367017" y="316230"/>
                  </a:lnTo>
                  <a:lnTo>
                    <a:pt x="381635" y="318770"/>
                  </a:lnTo>
                  <a:lnTo>
                    <a:pt x="398462" y="314960"/>
                  </a:lnTo>
                  <a:lnTo>
                    <a:pt x="412216" y="306070"/>
                  </a:lnTo>
                  <a:lnTo>
                    <a:pt x="413054" y="304800"/>
                  </a:lnTo>
                  <a:lnTo>
                    <a:pt x="421487" y="292100"/>
                  </a:lnTo>
                  <a:lnTo>
                    <a:pt x="424903" y="274320"/>
                  </a:lnTo>
                  <a:lnTo>
                    <a:pt x="424903" y="271780"/>
                  </a:lnTo>
                  <a:lnTo>
                    <a:pt x="424611" y="269240"/>
                  </a:lnTo>
                  <a:lnTo>
                    <a:pt x="423303" y="262890"/>
                  </a:lnTo>
                  <a:lnTo>
                    <a:pt x="419709" y="260350"/>
                  </a:lnTo>
                  <a:lnTo>
                    <a:pt x="412305" y="261620"/>
                  </a:lnTo>
                  <a:lnTo>
                    <a:pt x="409905" y="265430"/>
                  </a:lnTo>
                  <a:lnTo>
                    <a:pt x="411048" y="270510"/>
                  </a:lnTo>
                  <a:lnTo>
                    <a:pt x="411137" y="271780"/>
                  </a:lnTo>
                  <a:lnTo>
                    <a:pt x="381635" y="304800"/>
                  </a:lnTo>
                  <a:lnTo>
                    <a:pt x="373316" y="303530"/>
                  </a:lnTo>
                  <a:lnTo>
                    <a:pt x="365848" y="299720"/>
                  </a:lnTo>
                  <a:lnTo>
                    <a:pt x="359625" y="294640"/>
                  </a:lnTo>
                  <a:lnTo>
                    <a:pt x="355041" y="288290"/>
                  </a:lnTo>
                  <a:lnTo>
                    <a:pt x="376694" y="293370"/>
                  </a:lnTo>
                  <a:lnTo>
                    <a:pt x="384251" y="293370"/>
                  </a:lnTo>
                  <a:lnTo>
                    <a:pt x="391833" y="290830"/>
                  </a:lnTo>
                  <a:lnTo>
                    <a:pt x="394931" y="288290"/>
                  </a:lnTo>
                  <a:lnTo>
                    <a:pt x="398043" y="285750"/>
                  </a:lnTo>
                  <a:lnTo>
                    <a:pt x="399783" y="281940"/>
                  </a:lnTo>
                  <a:lnTo>
                    <a:pt x="400354" y="280670"/>
                  </a:lnTo>
                  <a:lnTo>
                    <a:pt x="401523" y="278130"/>
                  </a:lnTo>
                  <a:lnTo>
                    <a:pt x="402844" y="273050"/>
                  </a:lnTo>
                  <a:lnTo>
                    <a:pt x="402031" y="267970"/>
                  </a:lnTo>
                  <a:lnTo>
                    <a:pt x="396379" y="257810"/>
                  </a:lnTo>
                  <a:lnTo>
                    <a:pt x="391909" y="255270"/>
                  </a:lnTo>
                  <a:lnTo>
                    <a:pt x="386537" y="254000"/>
                  </a:lnTo>
                  <a:lnTo>
                    <a:pt x="367525" y="248920"/>
                  </a:lnTo>
                  <a:lnTo>
                    <a:pt x="371817" y="246380"/>
                  </a:lnTo>
                  <a:lnTo>
                    <a:pt x="376643" y="245110"/>
                  </a:lnTo>
                  <a:lnTo>
                    <a:pt x="386295" y="245110"/>
                  </a:lnTo>
                  <a:lnTo>
                    <a:pt x="390766" y="246380"/>
                  </a:lnTo>
                  <a:lnTo>
                    <a:pt x="398272" y="250190"/>
                  </a:lnTo>
                  <a:lnTo>
                    <a:pt x="402374" y="248920"/>
                  </a:lnTo>
                  <a:lnTo>
                    <a:pt x="405777" y="242570"/>
                  </a:lnTo>
                  <a:lnTo>
                    <a:pt x="404418" y="237490"/>
                  </a:lnTo>
                  <a:lnTo>
                    <a:pt x="394982" y="233680"/>
                  </a:lnTo>
                  <a:lnTo>
                    <a:pt x="388454" y="231140"/>
                  </a:lnTo>
                  <a:lnTo>
                    <a:pt x="381635" y="231140"/>
                  </a:lnTo>
                  <a:lnTo>
                    <a:pt x="372960" y="232410"/>
                  </a:lnTo>
                  <a:lnTo>
                    <a:pt x="364744" y="234950"/>
                  </a:lnTo>
                  <a:lnTo>
                    <a:pt x="357200" y="238760"/>
                  </a:lnTo>
                  <a:lnTo>
                    <a:pt x="350570" y="245110"/>
                  </a:lnTo>
                  <a:lnTo>
                    <a:pt x="340067" y="242570"/>
                  </a:lnTo>
                  <a:lnTo>
                    <a:pt x="381635" y="222250"/>
                  </a:lnTo>
                  <a:lnTo>
                    <a:pt x="402170" y="226060"/>
                  </a:lnTo>
                  <a:lnTo>
                    <a:pt x="418973" y="237490"/>
                  </a:lnTo>
                  <a:lnTo>
                    <a:pt x="430301" y="254000"/>
                  </a:lnTo>
                  <a:lnTo>
                    <a:pt x="434467" y="274320"/>
                  </a:lnTo>
                  <a:lnTo>
                    <a:pt x="434467" y="235470"/>
                  </a:lnTo>
                  <a:lnTo>
                    <a:pt x="429602" y="228600"/>
                  </a:lnTo>
                  <a:lnTo>
                    <a:pt x="421576" y="222250"/>
                  </a:lnTo>
                  <a:lnTo>
                    <a:pt x="416763" y="218440"/>
                  </a:lnTo>
                  <a:lnTo>
                    <a:pt x="439381" y="175260"/>
                  </a:lnTo>
                  <a:lnTo>
                    <a:pt x="448005" y="116840"/>
                  </a:lnTo>
                  <a:lnTo>
                    <a:pt x="455206" y="115570"/>
                  </a:lnTo>
                  <a:lnTo>
                    <a:pt x="461022" y="110490"/>
                  </a:lnTo>
                  <a:lnTo>
                    <a:pt x="464921" y="104140"/>
                  </a:lnTo>
                  <a:lnTo>
                    <a:pt x="466344" y="9652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22043" y="1455511"/>
            <a:ext cx="5173345" cy="97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2.5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Новые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инновационные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отрасли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экономики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  <a:p>
            <a:pPr marL="12700" marR="1296035">
              <a:lnSpc>
                <a:spcPts val="3160"/>
              </a:lnSpc>
            </a:pPr>
            <a:r>
              <a:rPr sz="1200" spc="25" dirty="0">
                <a:latin typeface="Tahoma"/>
                <a:cs typeface="Tahoma"/>
              </a:rPr>
              <a:t>Основные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задачи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развития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инновационных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отраслей: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Производство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строительных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материалов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0412" y="9507814"/>
            <a:ext cx="15557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60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345168"/>
            <a:ext cx="6858000" cy="561340"/>
            <a:chOff x="0" y="9345168"/>
            <a:chExt cx="6858000" cy="561340"/>
          </a:xfrm>
        </p:grpSpPr>
        <p:sp>
          <p:nvSpPr>
            <p:cNvPr id="4" name="object 4"/>
            <p:cNvSpPr/>
            <p:nvPr/>
          </p:nvSpPr>
          <p:spPr>
            <a:xfrm>
              <a:off x="0" y="9345168"/>
              <a:ext cx="6858000" cy="561340"/>
            </a:xfrm>
            <a:custGeom>
              <a:avLst/>
              <a:gdLst/>
              <a:ahLst/>
              <a:cxnLst/>
              <a:rect l="l" t="t" r="r" b="b"/>
              <a:pathLst>
                <a:path w="6858000" h="561340">
                  <a:moveTo>
                    <a:pt x="6858000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58000" y="56083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9830" y="1455511"/>
            <a:ext cx="4967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2.6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Развитие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традиционных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отраслей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экономики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7949" y="1433856"/>
            <a:ext cx="6143625" cy="738505"/>
            <a:chOff x="357949" y="1433856"/>
            <a:chExt cx="6143625" cy="738505"/>
          </a:xfrm>
        </p:grpSpPr>
        <p:sp>
          <p:nvSpPr>
            <p:cNvPr id="9" name="object 9"/>
            <p:cNvSpPr/>
            <p:nvPr/>
          </p:nvSpPr>
          <p:spPr>
            <a:xfrm>
              <a:off x="359860" y="1433856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85442" y="210324"/>
                  </a:moveTo>
                  <a:lnTo>
                    <a:pt x="72237" y="210324"/>
                  </a:lnTo>
                  <a:lnTo>
                    <a:pt x="138087" y="276186"/>
                  </a:lnTo>
                  <a:lnTo>
                    <a:pt x="151284" y="262991"/>
                  </a:lnTo>
                  <a:lnTo>
                    <a:pt x="138087" y="262991"/>
                  </a:lnTo>
                  <a:lnTo>
                    <a:pt x="85442" y="210324"/>
                  </a:lnTo>
                  <a:close/>
                </a:path>
                <a:path w="276225" h="276225">
                  <a:moveTo>
                    <a:pt x="150885" y="144487"/>
                  </a:moveTo>
                  <a:lnTo>
                    <a:pt x="138087" y="144487"/>
                  </a:lnTo>
                  <a:lnTo>
                    <a:pt x="197345" y="203746"/>
                  </a:lnTo>
                  <a:lnTo>
                    <a:pt x="138087" y="262991"/>
                  </a:lnTo>
                  <a:lnTo>
                    <a:pt x="151284" y="262991"/>
                  </a:lnTo>
                  <a:lnTo>
                    <a:pt x="203936" y="210350"/>
                  </a:lnTo>
                  <a:lnTo>
                    <a:pt x="216736" y="210350"/>
                  </a:lnTo>
                  <a:lnTo>
                    <a:pt x="210337" y="203949"/>
                  </a:lnTo>
                  <a:lnTo>
                    <a:pt x="216931" y="197357"/>
                  </a:lnTo>
                  <a:lnTo>
                    <a:pt x="203733" y="197357"/>
                  </a:lnTo>
                  <a:lnTo>
                    <a:pt x="150885" y="144487"/>
                  </a:lnTo>
                  <a:close/>
                </a:path>
                <a:path w="276225" h="276225">
                  <a:moveTo>
                    <a:pt x="216736" y="210350"/>
                  </a:moveTo>
                  <a:lnTo>
                    <a:pt x="203936" y="210350"/>
                  </a:lnTo>
                  <a:lnTo>
                    <a:pt x="247167" y="253593"/>
                  </a:lnTo>
                  <a:lnTo>
                    <a:pt x="253568" y="247192"/>
                  </a:lnTo>
                  <a:lnTo>
                    <a:pt x="216736" y="210350"/>
                  </a:lnTo>
                  <a:close/>
                </a:path>
                <a:path w="276225" h="276225">
                  <a:moveTo>
                    <a:pt x="29006" y="22593"/>
                  </a:moveTo>
                  <a:lnTo>
                    <a:pt x="22605" y="28981"/>
                  </a:lnTo>
                  <a:lnTo>
                    <a:pt x="65836" y="72224"/>
                  </a:lnTo>
                  <a:lnTo>
                    <a:pt x="0" y="138061"/>
                  </a:lnTo>
                  <a:lnTo>
                    <a:pt x="65849" y="203923"/>
                  </a:lnTo>
                  <a:lnTo>
                    <a:pt x="22593" y="247167"/>
                  </a:lnTo>
                  <a:lnTo>
                    <a:pt x="28981" y="253568"/>
                  </a:lnTo>
                  <a:lnTo>
                    <a:pt x="72237" y="210324"/>
                  </a:lnTo>
                  <a:lnTo>
                    <a:pt x="85442" y="210324"/>
                  </a:lnTo>
                  <a:lnTo>
                    <a:pt x="78841" y="203720"/>
                  </a:lnTo>
                  <a:lnTo>
                    <a:pt x="85231" y="197332"/>
                  </a:lnTo>
                  <a:lnTo>
                    <a:pt x="72440" y="197332"/>
                  </a:lnTo>
                  <a:lnTo>
                    <a:pt x="13195" y="138061"/>
                  </a:lnTo>
                  <a:lnTo>
                    <a:pt x="72440" y="78828"/>
                  </a:lnTo>
                  <a:lnTo>
                    <a:pt x="85241" y="78828"/>
                  </a:lnTo>
                  <a:lnTo>
                    <a:pt x="78841" y="72428"/>
                  </a:lnTo>
                  <a:lnTo>
                    <a:pt x="85447" y="65824"/>
                  </a:lnTo>
                  <a:lnTo>
                    <a:pt x="72237" y="65824"/>
                  </a:lnTo>
                  <a:lnTo>
                    <a:pt x="29006" y="22593"/>
                  </a:lnTo>
                  <a:close/>
                </a:path>
                <a:path w="276225" h="276225">
                  <a:moveTo>
                    <a:pt x="216915" y="78854"/>
                  </a:moveTo>
                  <a:lnTo>
                    <a:pt x="203733" y="78854"/>
                  </a:lnTo>
                  <a:lnTo>
                    <a:pt x="262940" y="138061"/>
                  </a:lnTo>
                  <a:lnTo>
                    <a:pt x="203733" y="197357"/>
                  </a:lnTo>
                  <a:lnTo>
                    <a:pt x="216931" y="197357"/>
                  </a:lnTo>
                  <a:lnTo>
                    <a:pt x="276186" y="138125"/>
                  </a:lnTo>
                  <a:lnTo>
                    <a:pt x="216915" y="78854"/>
                  </a:lnTo>
                  <a:close/>
                </a:path>
                <a:path w="276225" h="276225">
                  <a:moveTo>
                    <a:pt x="85241" y="78828"/>
                  </a:moveTo>
                  <a:lnTo>
                    <a:pt x="72440" y="78828"/>
                  </a:lnTo>
                  <a:lnTo>
                    <a:pt x="131660" y="138061"/>
                  </a:lnTo>
                  <a:lnTo>
                    <a:pt x="72440" y="197332"/>
                  </a:lnTo>
                  <a:lnTo>
                    <a:pt x="85231" y="197332"/>
                  </a:lnTo>
                  <a:lnTo>
                    <a:pt x="138087" y="144487"/>
                  </a:lnTo>
                  <a:lnTo>
                    <a:pt x="150885" y="144487"/>
                  </a:lnTo>
                  <a:lnTo>
                    <a:pt x="144525" y="138125"/>
                  </a:lnTo>
                  <a:lnTo>
                    <a:pt x="150890" y="131686"/>
                  </a:lnTo>
                  <a:lnTo>
                    <a:pt x="138087" y="131686"/>
                  </a:lnTo>
                  <a:lnTo>
                    <a:pt x="85241" y="78828"/>
                  </a:lnTo>
                  <a:close/>
                </a:path>
                <a:path w="276225" h="276225">
                  <a:moveTo>
                    <a:pt x="151279" y="13195"/>
                  </a:moveTo>
                  <a:lnTo>
                    <a:pt x="138087" y="13195"/>
                  </a:lnTo>
                  <a:lnTo>
                    <a:pt x="197332" y="72453"/>
                  </a:lnTo>
                  <a:lnTo>
                    <a:pt x="138087" y="131686"/>
                  </a:lnTo>
                  <a:lnTo>
                    <a:pt x="150890" y="131686"/>
                  </a:lnTo>
                  <a:lnTo>
                    <a:pt x="203733" y="78854"/>
                  </a:lnTo>
                  <a:lnTo>
                    <a:pt x="216915" y="78854"/>
                  </a:lnTo>
                  <a:lnTo>
                    <a:pt x="210489" y="72428"/>
                  </a:lnTo>
                  <a:lnTo>
                    <a:pt x="210362" y="72224"/>
                  </a:lnTo>
                  <a:lnTo>
                    <a:pt x="216727" y="65862"/>
                  </a:lnTo>
                  <a:lnTo>
                    <a:pt x="203936" y="65862"/>
                  </a:lnTo>
                  <a:lnTo>
                    <a:pt x="151279" y="13195"/>
                  </a:lnTo>
                  <a:close/>
                </a:path>
                <a:path w="276225" h="276225">
                  <a:moveTo>
                    <a:pt x="247192" y="22605"/>
                  </a:moveTo>
                  <a:lnTo>
                    <a:pt x="203936" y="65862"/>
                  </a:lnTo>
                  <a:lnTo>
                    <a:pt x="216727" y="65862"/>
                  </a:lnTo>
                  <a:lnTo>
                    <a:pt x="253593" y="29006"/>
                  </a:lnTo>
                  <a:lnTo>
                    <a:pt x="247192" y="22605"/>
                  </a:lnTo>
                  <a:close/>
                </a:path>
                <a:path w="276225" h="276225">
                  <a:moveTo>
                    <a:pt x="138087" y="0"/>
                  </a:moveTo>
                  <a:lnTo>
                    <a:pt x="72237" y="65824"/>
                  </a:lnTo>
                  <a:lnTo>
                    <a:pt x="85447" y="65824"/>
                  </a:lnTo>
                  <a:lnTo>
                    <a:pt x="138087" y="13195"/>
                  </a:lnTo>
                  <a:lnTo>
                    <a:pt x="151279" y="13195"/>
                  </a:lnTo>
                  <a:lnTo>
                    <a:pt x="138087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2711" y="1757171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6134100" y="0"/>
                  </a:moveTo>
                  <a:lnTo>
                    <a:pt x="0" y="0"/>
                  </a:lnTo>
                  <a:lnTo>
                    <a:pt x="0" y="409955"/>
                  </a:lnTo>
                  <a:lnTo>
                    <a:pt x="6134100" y="409955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46291" y="1757171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9340" y="186385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2711" y="1757171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0" y="0"/>
                  </a:moveTo>
                  <a:lnTo>
                    <a:pt x="6134100" y="0"/>
                  </a:lnTo>
                  <a:lnTo>
                    <a:pt x="6134100" y="409955"/>
                  </a:lnTo>
                  <a:lnTo>
                    <a:pt x="0" y="40995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7949" y="1752409"/>
            <a:ext cx="6143625" cy="41973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819"/>
              </a:spcBef>
            </a:pPr>
            <a:r>
              <a:rPr sz="1200" spc="70" dirty="0">
                <a:latin typeface="Tahoma"/>
                <a:cs typeface="Tahoma"/>
              </a:rPr>
              <a:t>Отраслевая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структура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ВРП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текущих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ценах,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2017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2019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65485" y="2568575"/>
            <a:ext cx="2329180" cy="2329180"/>
            <a:chOff x="4165485" y="2568575"/>
            <a:chExt cx="2329180" cy="2329180"/>
          </a:xfrm>
        </p:grpSpPr>
        <p:sp>
          <p:nvSpPr>
            <p:cNvPr id="16" name="object 16"/>
            <p:cNvSpPr/>
            <p:nvPr/>
          </p:nvSpPr>
          <p:spPr>
            <a:xfrm>
              <a:off x="5330030" y="2568575"/>
              <a:ext cx="1162685" cy="1128395"/>
            </a:xfrm>
            <a:custGeom>
              <a:avLst/>
              <a:gdLst/>
              <a:ahLst/>
              <a:cxnLst/>
              <a:rect l="l" t="t" r="r" b="b"/>
              <a:pathLst>
                <a:path w="1162685" h="1128395">
                  <a:moveTo>
                    <a:pt x="0" y="0"/>
                  </a:moveTo>
                  <a:lnTo>
                    <a:pt x="0" y="582218"/>
                  </a:lnTo>
                  <a:lnTo>
                    <a:pt x="48062" y="584179"/>
                  </a:lnTo>
                  <a:lnTo>
                    <a:pt x="95086" y="589960"/>
                  </a:lnTo>
                  <a:lnTo>
                    <a:pt x="140911" y="599414"/>
                  </a:lnTo>
                  <a:lnTo>
                    <a:pt x="185379" y="612389"/>
                  </a:lnTo>
                  <a:lnTo>
                    <a:pt x="228329" y="628736"/>
                  </a:lnTo>
                  <a:lnTo>
                    <a:pt x="269602" y="648306"/>
                  </a:lnTo>
                  <a:lnTo>
                    <a:pt x="309039" y="670949"/>
                  </a:lnTo>
                  <a:lnTo>
                    <a:pt x="346481" y="696515"/>
                  </a:lnTo>
                  <a:lnTo>
                    <a:pt x="381768" y="724854"/>
                  </a:lnTo>
                  <a:lnTo>
                    <a:pt x="414741" y="755818"/>
                  </a:lnTo>
                  <a:lnTo>
                    <a:pt x="445241" y="789256"/>
                  </a:lnTo>
                  <a:lnTo>
                    <a:pt x="473107" y="825018"/>
                  </a:lnTo>
                  <a:lnTo>
                    <a:pt x="498181" y="862956"/>
                  </a:lnTo>
                  <a:lnTo>
                    <a:pt x="520304" y="902918"/>
                  </a:lnTo>
                  <a:lnTo>
                    <a:pt x="539315" y="944757"/>
                  </a:lnTo>
                  <a:lnTo>
                    <a:pt x="555056" y="988321"/>
                  </a:lnTo>
                  <a:lnTo>
                    <a:pt x="567367" y="1033462"/>
                  </a:lnTo>
                  <a:lnTo>
                    <a:pt x="576089" y="1080029"/>
                  </a:lnTo>
                  <a:lnTo>
                    <a:pt x="581063" y="1127874"/>
                  </a:lnTo>
                  <a:lnTo>
                    <a:pt x="1162138" y="1091311"/>
                  </a:lnTo>
                  <a:lnTo>
                    <a:pt x="1158120" y="1043165"/>
                  </a:lnTo>
                  <a:lnTo>
                    <a:pt x="1152188" y="995622"/>
                  </a:lnTo>
                  <a:lnTo>
                    <a:pt x="1144382" y="948716"/>
                  </a:lnTo>
                  <a:lnTo>
                    <a:pt x="1134741" y="902487"/>
                  </a:lnTo>
                  <a:lnTo>
                    <a:pt x="1123306" y="856970"/>
                  </a:lnTo>
                  <a:lnTo>
                    <a:pt x="1110116" y="812205"/>
                  </a:lnTo>
                  <a:lnTo>
                    <a:pt x="1095211" y="768228"/>
                  </a:lnTo>
                  <a:lnTo>
                    <a:pt x="1078632" y="725076"/>
                  </a:lnTo>
                  <a:lnTo>
                    <a:pt x="1060417" y="682788"/>
                  </a:lnTo>
                  <a:lnTo>
                    <a:pt x="1040608" y="641399"/>
                  </a:lnTo>
                  <a:lnTo>
                    <a:pt x="1019242" y="600949"/>
                  </a:lnTo>
                  <a:lnTo>
                    <a:pt x="996361" y="561474"/>
                  </a:lnTo>
                  <a:lnTo>
                    <a:pt x="972005" y="523011"/>
                  </a:lnTo>
                  <a:lnTo>
                    <a:pt x="946212" y="485599"/>
                  </a:lnTo>
                  <a:lnTo>
                    <a:pt x="919024" y="449274"/>
                  </a:lnTo>
                  <a:lnTo>
                    <a:pt x="890479" y="414074"/>
                  </a:lnTo>
                  <a:lnTo>
                    <a:pt x="860618" y="380036"/>
                  </a:lnTo>
                  <a:lnTo>
                    <a:pt x="829480" y="347199"/>
                  </a:lnTo>
                  <a:lnTo>
                    <a:pt x="797105" y="315598"/>
                  </a:lnTo>
                  <a:lnTo>
                    <a:pt x="763534" y="285271"/>
                  </a:lnTo>
                  <a:lnTo>
                    <a:pt x="728806" y="256257"/>
                  </a:lnTo>
                  <a:lnTo>
                    <a:pt x="692960" y="228592"/>
                  </a:lnTo>
                  <a:lnTo>
                    <a:pt x="656037" y="202314"/>
                  </a:lnTo>
                  <a:lnTo>
                    <a:pt x="618077" y="177460"/>
                  </a:lnTo>
                  <a:lnTo>
                    <a:pt x="579118" y="154068"/>
                  </a:lnTo>
                  <a:lnTo>
                    <a:pt x="539202" y="132175"/>
                  </a:lnTo>
                  <a:lnTo>
                    <a:pt x="498368" y="111818"/>
                  </a:lnTo>
                  <a:lnTo>
                    <a:pt x="456656" y="93035"/>
                  </a:lnTo>
                  <a:lnTo>
                    <a:pt x="414106" y="75863"/>
                  </a:lnTo>
                  <a:lnTo>
                    <a:pt x="370757" y="60340"/>
                  </a:lnTo>
                  <a:lnTo>
                    <a:pt x="326649" y="46503"/>
                  </a:lnTo>
                  <a:lnTo>
                    <a:pt x="281823" y="34390"/>
                  </a:lnTo>
                  <a:lnTo>
                    <a:pt x="236317" y="24038"/>
                  </a:lnTo>
                  <a:lnTo>
                    <a:pt x="190172" y="15484"/>
                  </a:lnTo>
                  <a:lnTo>
                    <a:pt x="143429" y="8766"/>
                  </a:lnTo>
                  <a:lnTo>
                    <a:pt x="96125" y="3920"/>
                  </a:lnTo>
                  <a:lnTo>
                    <a:pt x="48302" y="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32678" y="3659891"/>
              <a:ext cx="861694" cy="1068070"/>
            </a:xfrm>
            <a:custGeom>
              <a:avLst/>
              <a:gdLst/>
              <a:ahLst/>
              <a:cxnLst/>
              <a:rect l="l" t="t" r="r" b="b"/>
              <a:pathLst>
                <a:path w="861695" h="1068070">
                  <a:moveTo>
                    <a:pt x="859485" y="0"/>
                  </a:moveTo>
                  <a:lnTo>
                    <a:pt x="278422" y="36563"/>
                  </a:lnTo>
                  <a:lnTo>
                    <a:pt x="279430" y="86160"/>
                  </a:lnTo>
                  <a:lnTo>
                    <a:pt x="276268" y="135167"/>
                  </a:lnTo>
                  <a:lnTo>
                    <a:pt x="269054" y="183356"/>
                  </a:lnTo>
                  <a:lnTo>
                    <a:pt x="257905" y="230502"/>
                  </a:lnTo>
                  <a:lnTo>
                    <a:pt x="242941" y="276377"/>
                  </a:lnTo>
                  <a:lnTo>
                    <a:pt x="224278" y="320756"/>
                  </a:lnTo>
                  <a:lnTo>
                    <a:pt x="202034" y="363412"/>
                  </a:lnTo>
                  <a:lnTo>
                    <a:pt x="176329" y="404119"/>
                  </a:lnTo>
                  <a:lnTo>
                    <a:pt x="147279" y="442649"/>
                  </a:lnTo>
                  <a:lnTo>
                    <a:pt x="115003" y="478777"/>
                  </a:lnTo>
                  <a:lnTo>
                    <a:pt x="79619" y="512277"/>
                  </a:lnTo>
                  <a:lnTo>
                    <a:pt x="41246" y="542921"/>
                  </a:lnTo>
                  <a:lnTo>
                    <a:pt x="0" y="570484"/>
                  </a:lnTo>
                  <a:lnTo>
                    <a:pt x="302640" y="1067866"/>
                  </a:lnTo>
                  <a:lnTo>
                    <a:pt x="344590" y="1041101"/>
                  </a:lnTo>
                  <a:lnTo>
                    <a:pt x="385133" y="1012739"/>
                  </a:lnTo>
                  <a:lnTo>
                    <a:pt x="424240" y="982835"/>
                  </a:lnTo>
                  <a:lnTo>
                    <a:pt x="461881" y="951448"/>
                  </a:lnTo>
                  <a:lnTo>
                    <a:pt x="498028" y="918633"/>
                  </a:lnTo>
                  <a:lnTo>
                    <a:pt x="532650" y="884447"/>
                  </a:lnTo>
                  <a:lnTo>
                    <a:pt x="565718" y="848947"/>
                  </a:lnTo>
                  <a:lnTo>
                    <a:pt x="597202" y="812189"/>
                  </a:lnTo>
                  <a:lnTo>
                    <a:pt x="627074" y="774230"/>
                  </a:lnTo>
                  <a:lnTo>
                    <a:pt x="655303" y="735126"/>
                  </a:lnTo>
                  <a:lnTo>
                    <a:pt x="681859" y="694935"/>
                  </a:lnTo>
                  <a:lnTo>
                    <a:pt x="706714" y="653712"/>
                  </a:lnTo>
                  <a:lnTo>
                    <a:pt x="729838" y="611514"/>
                  </a:lnTo>
                  <a:lnTo>
                    <a:pt x="751202" y="568398"/>
                  </a:lnTo>
                  <a:lnTo>
                    <a:pt x="770775" y="524421"/>
                  </a:lnTo>
                  <a:lnTo>
                    <a:pt x="788528" y="479639"/>
                  </a:lnTo>
                  <a:lnTo>
                    <a:pt x="804432" y="434108"/>
                  </a:lnTo>
                  <a:lnTo>
                    <a:pt x="818458" y="387886"/>
                  </a:lnTo>
                  <a:lnTo>
                    <a:pt x="830575" y="341029"/>
                  </a:lnTo>
                  <a:lnTo>
                    <a:pt x="840755" y="293593"/>
                  </a:lnTo>
                  <a:lnTo>
                    <a:pt x="848967" y="245635"/>
                  </a:lnTo>
                  <a:lnTo>
                    <a:pt x="855182" y="197212"/>
                  </a:lnTo>
                  <a:lnTo>
                    <a:pt x="859371" y="148381"/>
                  </a:lnTo>
                  <a:lnTo>
                    <a:pt x="861504" y="99197"/>
                  </a:lnTo>
                  <a:lnTo>
                    <a:pt x="861552" y="49718"/>
                  </a:lnTo>
                  <a:lnTo>
                    <a:pt x="859485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28721" y="4230384"/>
              <a:ext cx="1007110" cy="667385"/>
            </a:xfrm>
            <a:custGeom>
              <a:avLst/>
              <a:gdLst/>
              <a:ahLst/>
              <a:cxnLst/>
              <a:rect l="l" t="t" r="r" b="b"/>
              <a:pathLst>
                <a:path w="1007110" h="667385">
                  <a:moveTo>
                    <a:pt x="703960" y="0"/>
                  </a:moveTo>
                  <a:lnTo>
                    <a:pt x="661838" y="23301"/>
                  </a:lnTo>
                  <a:lnTo>
                    <a:pt x="618279" y="42907"/>
                  </a:lnTo>
                  <a:lnTo>
                    <a:pt x="573520" y="58792"/>
                  </a:lnTo>
                  <a:lnTo>
                    <a:pt x="527797" y="70935"/>
                  </a:lnTo>
                  <a:lnTo>
                    <a:pt x="481348" y="79311"/>
                  </a:lnTo>
                  <a:lnTo>
                    <a:pt x="434409" y="83898"/>
                  </a:lnTo>
                  <a:lnTo>
                    <a:pt x="387217" y="84672"/>
                  </a:lnTo>
                  <a:lnTo>
                    <a:pt x="340010" y="81609"/>
                  </a:lnTo>
                  <a:lnTo>
                    <a:pt x="293023" y="74688"/>
                  </a:lnTo>
                  <a:lnTo>
                    <a:pt x="246494" y="63884"/>
                  </a:lnTo>
                  <a:lnTo>
                    <a:pt x="200659" y="49174"/>
                  </a:lnTo>
                  <a:lnTo>
                    <a:pt x="0" y="595718"/>
                  </a:lnTo>
                  <a:lnTo>
                    <a:pt x="47814" y="612106"/>
                  </a:lnTo>
                  <a:lnTo>
                    <a:pt x="96072" y="626344"/>
                  </a:lnTo>
                  <a:lnTo>
                    <a:pt x="144706" y="638440"/>
                  </a:lnTo>
                  <a:lnTo>
                    <a:pt x="193646" y="648400"/>
                  </a:lnTo>
                  <a:lnTo>
                    <a:pt x="242825" y="656230"/>
                  </a:lnTo>
                  <a:lnTo>
                    <a:pt x="292174" y="661938"/>
                  </a:lnTo>
                  <a:lnTo>
                    <a:pt x="341627" y="665530"/>
                  </a:lnTo>
                  <a:lnTo>
                    <a:pt x="391114" y="667012"/>
                  </a:lnTo>
                  <a:lnTo>
                    <a:pt x="440567" y="666392"/>
                  </a:lnTo>
                  <a:lnTo>
                    <a:pt x="489919" y="663676"/>
                  </a:lnTo>
                  <a:lnTo>
                    <a:pt x="539101" y="658871"/>
                  </a:lnTo>
                  <a:lnTo>
                    <a:pt x="588045" y="651983"/>
                  </a:lnTo>
                  <a:lnTo>
                    <a:pt x="636683" y="643019"/>
                  </a:lnTo>
                  <a:lnTo>
                    <a:pt x="684947" y="631986"/>
                  </a:lnTo>
                  <a:lnTo>
                    <a:pt x="732769" y="618890"/>
                  </a:lnTo>
                  <a:lnTo>
                    <a:pt x="780081" y="603738"/>
                  </a:lnTo>
                  <a:lnTo>
                    <a:pt x="826814" y="586536"/>
                  </a:lnTo>
                  <a:lnTo>
                    <a:pt x="872901" y="567292"/>
                  </a:lnTo>
                  <a:lnTo>
                    <a:pt x="918273" y="546012"/>
                  </a:lnTo>
                  <a:lnTo>
                    <a:pt x="962863" y="522702"/>
                  </a:lnTo>
                  <a:lnTo>
                    <a:pt x="1006601" y="497370"/>
                  </a:lnTo>
                  <a:lnTo>
                    <a:pt x="703960" y="0"/>
                  </a:lnTo>
                  <a:close/>
                </a:path>
              </a:pathLst>
            </a:custGeom>
            <a:solidFill>
              <a:srgbClr val="3B3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35284" y="4035648"/>
              <a:ext cx="794385" cy="790575"/>
            </a:xfrm>
            <a:custGeom>
              <a:avLst/>
              <a:gdLst/>
              <a:ahLst/>
              <a:cxnLst/>
              <a:rect l="l" t="t" r="r" b="b"/>
              <a:pathLst>
                <a:path w="794385" h="790575">
                  <a:moveTo>
                    <a:pt x="497370" y="0"/>
                  </a:moveTo>
                  <a:lnTo>
                    <a:pt x="0" y="302653"/>
                  </a:lnTo>
                  <a:lnTo>
                    <a:pt x="26513" y="344220"/>
                  </a:lnTo>
                  <a:lnTo>
                    <a:pt x="54670" y="384501"/>
                  </a:lnTo>
                  <a:lnTo>
                    <a:pt x="84421" y="423456"/>
                  </a:lnTo>
                  <a:lnTo>
                    <a:pt x="115716" y="461044"/>
                  </a:lnTo>
                  <a:lnTo>
                    <a:pt x="148504" y="497222"/>
                  </a:lnTo>
                  <a:lnTo>
                    <a:pt x="182736" y="531951"/>
                  </a:lnTo>
                  <a:lnTo>
                    <a:pt x="218361" y="565189"/>
                  </a:lnTo>
                  <a:lnTo>
                    <a:pt x="255330" y="596895"/>
                  </a:lnTo>
                  <a:lnTo>
                    <a:pt x="293592" y="627027"/>
                  </a:lnTo>
                  <a:lnTo>
                    <a:pt x="333097" y="655545"/>
                  </a:lnTo>
                  <a:lnTo>
                    <a:pt x="373796" y="682408"/>
                  </a:lnTo>
                  <a:lnTo>
                    <a:pt x="415637" y="707573"/>
                  </a:lnTo>
                  <a:lnTo>
                    <a:pt x="458572" y="731001"/>
                  </a:lnTo>
                  <a:lnTo>
                    <a:pt x="502549" y="752651"/>
                  </a:lnTo>
                  <a:lnTo>
                    <a:pt x="547519" y="772480"/>
                  </a:lnTo>
                  <a:lnTo>
                    <a:pt x="593432" y="790448"/>
                  </a:lnTo>
                  <a:lnTo>
                    <a:pt x="794092" y="243903"/>
                  </a:lnTo>
                  <a:lnTo>
                    <a:pt x="748650" y="225002"/>
                  </a:lnTo>
                  <a:lnTo>
                    <a:pt x="705194" y="202462"/>
                  </a:lnTo>
                  <a:lnTo>
                    <a:pt x="663923" y="176447"/>
                  </a:lnTo>
                  <a:lnTo>
                    <a:pt x="625038" y="147121"/>
                  </a:lnTo>
                  <a:lnTo>
                    <a:pt x="588740" y="114649"/>
                  </a:lnTo>
                  <a:lnTo>
                    <a:pt x="555229" y="79195"/>
                  </a:lnTo>
                  <a:lnTo>
                    <a:pt x="524705" y="40924"/>
                  </a:lnTo>
                  <a:lnTo>
                    <a:pt x="49737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73890" y="3802345"/>
              <a:ext cx="659130" cy="536575"/>
            </a:xfrm>
            <a:custGeom>
              <a:avLst/>
              <a:gdLst/>
              <a:ahLst/>
              <a:cxnLst/>
              <a:rect l="l" t="t" r="r" b="b"/>
              <a:pathLst>
                <a:path w="659129" h="536575">
                  <a:moveTo>
                    <a:pt x="578065" y="0"/>
                  </a:moveTo>
                  <a:lnTo>
                    <a:pt x="0" y="69342"/>
                  </a:lnTo>
                  <a:lnTo>
                    <a:pt x="6999" y="118732"/>
                  </a:lnTo>
                  <a:lnTo>
                    <a:pt x="16089" y="167688"/>
                  </a:lnTo>
                  <a:lnTo>
                    <a:pt x="27247" y="216144"/>
                  </a:lnTo>
                  <a:lnTo>
                    <a:pt x="40451" y="264036"/>
                  </a:lnTo>
                  <a:lnTo>
                    <a:pt x="55678" y="311300"/>
                  </a:lnTo>
                  <a:lnTo>
                    <a:pt x="72906" y="357872"/>
                  </a:lnTo>
                  <a:lnTo>
                    <a:pt x="92114" y="403688"/>
                  </a:lnTo>
                  <a:lnTo>
                    <a:pt x="113279" y="448682"/>
                  </a:lnTo>
                  <a:lnTo>
                    <a:pt x="136379" y="492792"/>
                  </a:lnTo>
                  <a:lnTo>
                    <a:pt x="161391" y="535952"/>
                  </a:lnTo>
                  <a:lnTo>
                    <a:pt x="658761" y="233311"/>
                  </a:lnTo>
                  <a:lnTo>
                    <a:pt x="634706" y="189675"/>
                  </a:lnTo>
                  <a:lnTo>
                    <a:pt x="614521" y="144267"/>
                  </a:lnTo>
                  <a:lnTo>
                    <a:pt x="598294" y="97346"/>
                  </a:lnTo>
                  <a:lnTo>
                    <a:pt x="586113" y="49171"/>
                  </a:lnTo>
                  <a:lnTo>
                    <a:pt x="578065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65485" y="2568576"/>
              <a:ext cx="1164590" cy="1303655"/>
            </a:xfrm>
            <a:custGeom>
              <a:avLst/>
              <a:gdLst/>
              <a:ahLst/>
              <a:cxnLst/>
              <a:rect l="l" t="t" r="r" b="b"/>
              <a:pathLst>
                <a:path w="1164589" h="1303654">
                  <a:moveTo>
                    <a:pt x="1164545" y="0"/>
                  </a:moveTo>
                  <a:lnTo>
                    <a:pt x="1095079" y="2073"/>
                  </a:lnTo>
                  <a:lnTo>
                    <a:pt x="1025861" y="8280"/>
                  </a:lnTo>
                  <a:lnTo>
                    <a:pt x="978321" y="14961"/>
                  </a:lnTo>
                  <a:lnTo>
                    <a:pt x="931500" y="23487"/>
                  </a:lnTo>
                  <a:lnTo>
                    <a:pt x="885430" y="33816"/>
                  </a:lnTo>
                  <a:lnTo>
                    <a:pt x="840144" y="45907"/>
                  </a:lnTo>
                  <a:lnTo>
                    <a:pt x="795676" y="59719"/>
                  </a:lnTo>
                  <a:lnTo>
                    <a:pt x="752058" y="75208"/>
                  </a:lnTo>
                  <a:lnTo>
                    <a:pt x="709322" y="92335"/>
                  </a:lnTo>
                  <a:lnTo>
                    <a:pt x="667501" y="111056"/>
                  </a:lnTo>
                  <a:lnTo>
                    <a:pt x="626629" y="131331"/>
                  </a:lnTo>
                  <a:lnTo>
                    <a:pt x="586737" y="153118"/>
                  </a:lnTo>
                  <a:lnTo>
                    <a:pt x="547859" y="176375"/>
                  </a:lnTo>
                  <a:lnTo>
                    <a:pt x="510027" y="201061"/>
                  </a:lnTo>
                  <a:lnTo>
                    <a:pt x="473274" y="227133"/>
                  </a:lnTo>
                  <a:lnTo>
                    <a:pt x="437633" y="254551"/>
                  </a:lnTo>
                  <a:lnTo>
                    <a:pt x="403136" y="283272"/>
                  </a:lnTo>
                  <a:lnTo>
                    <a:pt x="369816" y="313255"/>
                  </a:lnTo>
                  <a:lnTo>
                    <a:pt x="337707" y="344458"/>
                  </a:lnTo>
                  <a:lnTo>
                    <a:pt x="306839" y="376840"/>
                  </a:lnTo>
                  <a:lnTo>
                    <a:pt x="277248" y="410359"/>
                  </a:lnTo>
                  <a:lnTo>
                    <a:pt x="248964" y="444973"/>
                  </a:lnTo>
                  <a:lnTo>
                    <a:pt x="222021" y="480640"/>
                  </a:lnTo>
                  <a:lnTo>
                    <a:pt x="196452" y="517320"/>
                  </a:lnTo>
                  <a:lnTo>
                    <a:pt x="172289" y="554970"/>
                  </a:lnTo>
                  <a:lnTo>
                    <a:pt x="149565" y="593548"/>
                  </a:lnTo>
                  <a:lnTo>
                    <a:pt x="128313" y="633013"/>
                  </a:lnTo>
                  <a:lnTo>
                    <a:pt x="108565" y="673324"/>
                  </a:lnTo>
                  <a:lnTo>
                    <a:pt x="90355" y="714439"/>
                  </a:lnTo>
                  <a:lnTo>
                    <a:pt x="73714" y="756315"/>
                  </a:lnTo>
                  <a:lnTo>
                    <a:pt x="58677" y="798912"/>
                  </a:lnTo>
                  <a:lnTo>
                    <a:pt x="45274" y="842188"/>
                  </a:lnTo>
                  <a:lnTo>
                    <a:pt x="33540" y="886100"/>
                  </a:lnTo>
                  <a:lnTo>
                    <a:pt x="23507" y="930608"/>
                  </a:lnTo>
                  <a:lnTo>
                    <a:pt x="15207" y="975670"/>
                  </a:lnTo>
                  <a:lnTo>
                    <a:pt x="8674" y="1021244"/>
                  </a:lnTo>
                  <a:lnTo>
                    <a:pt x="3940" y="1067288"/>
                  </a:lnTo>
                  <a:lnTo>
                    <a:pt x="1037" y="1113761"/>
                  </a:lnTo>
                  <a:lnTo>
                    <a:pt x="0" y="1160622"/>
                  </a:lnTo>
                  <a:lnTo>
                    <a:pt x="859" y="1207827"/>
                  </a:lnTo>
                  <a:lnTo>
                    <a:pt x="3648" y="1255337"/>
                  </a:lnTo>
                  <a:lnTo>
                    <a:pt x="8401" y="1303108"/>
                  </a:lnTo>
                  <a:lnTo>
                    <a:pt x="586467" y="1233766"/>
                  </a:lnTo>
                  <a:lnTo>
                    <a:pt x="584657" y="1216483"/>
                  </a:lnTo>
                  <a:lnTo>
                    <a:pt x="583363" y="1199157"/>
                  </a:lnTo>
                  <a:lnTo>
                    <a:pt x="582586" y="1181801"/>
                  </a:lnTo>
                  <a:lnTo>
                    <a:pt x="582326" y="1164424"/>
                  </a:lnTo>
                  <a:lnTo>
                    <a:pt x="584256" y="1116675"/>
                  </a:lnTo>
                  <a:lnTo>
                    <a:pt x="589947" y="1069989"/>
                  </a:lnTo>
                  <a:lnTo>
                    <a:pt x="599247" y="1024515"/>
                  </a:lnTo>
                  <a:lnTo>
                    <a:pt x="612008" y="980404"/>
                  </a:lnTo>
                  <a:lnTo>
                    <a:pt x="628080" y="937806"/>
                  </a:lnTo>
                  <a:lnTo>
                    <a:pt x="647312" y="896869"/>
                  </a:lnTo>
                  <a:lnTo>
                    <a:pt x="669556" y="857745"/>
                  </a:lnTo>
                  <a:lnTo>
                    <a:pt x="694661" y="820583"/>
                  </a:lnTo>
                  <a:lnTo>
                    <a:pt x="722477" y="785533"/>
                  </a:lnTo>
                  <a:lnTo>
                    <a:pt x="752854" y="752744"/>
                  </a:lnTo>
                  <a:lnTo>
                    <a:pt x="785643" y="722367"/>
                  </a:lnTo>
                  <a:lnTo>
                    <a:pt x="820694" y="694552"/>
                  </a:lnTo>
                  <a:lnTo>
                    <a:pt x="857857" y="669447"/>
                  </a:lnTo>
                  <a:lnTo>
                    <a:pt x="896982" y="647204"/>
                  </a:lnTo>
                  <a:lnTo>
                    <a:pt x="937919" y="627972"/>
                  </a:lnTo>
                  <a:lnTo>
                    <a:pt x="980519" y="611900"/>
                  </a:lnTo>
                  <a:lnTo>
                    <a:pt x="1024631" y="599139"/>
                  </a:lnTo>
                  <a:lnTo>
                    <a:pt x="1070106" y="589839"/>
                  </a:lnTo>
                  <a:lnTo>
                    <a:pt x="1116794" y="584148"/>
                  </a:lnTo>
                  <a:lnTo>
                    <a:pt x="1164545" y="582218"/>
                  </a:lnTo>
                  <a:lnTo>
                    <a:pt x="1164545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867407" y="2907214"/>
            <a:ext cx="2959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4%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93322" y="4104840"/>
            <a:ext cx="2616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latin typeface="Tahoma"/>
                <a:cs typeface="Tahoma"/>
              </a:rPr>
              <a:t>1</a:t>
            </a:r>
            <a:r>
              <a:rPr sz="1000" spc="-60" dirty="0">
                <a:latin typeface="Tahoma"/>
                <a:cs typeface="Tahoma"/>
              </a:rPr>
              <a:t>7%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55685" y="4426509"/>
            <a:ext cx="248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5" dirty="0">
                <a:latin typeface="Tahoma"/>
                <a:cs typeface="Tahoma"/>
              </a:rPr>
              <a:t>11%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42491" y="3976957"/>
            <a:ext cx="2051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0" dirty="0">
                <a:solidFill>
                  <a:srgbClr val="FFFFFF"/>
                </a:solidFill>
                <a:latin typeface="Tahoma"/>
                <a:cs typeface="Tahoma"/>
              </a:rPr>
              <a:t>7%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36150" y="2970586"/>
            <a:ext cx="2825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-60" dirty="0">
                <a:latin typeface="Tahoma"/>
                <a:cs typeface="Tahoma"/>
              </a:rPr>
              <a:t>7%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3425" y="2724150"/>
            <a:ext cx="2016760" cy="2016125"/>
            <a:chOff x="363425" y="2724150"/>
            <a:chExt cx="2016760" cy="2016125"/>
          </a:xfrm>
        </p:grpSpPr>
        <p:sp>
          <p:nvSpPr>
            <p:cNvPr id="28" name="object 28"/>
            <p:cNvSpPr/>
            <p:nvPr/>
          </p:nvSpPr>
          <p:spPr>
            <a:xfrm>
              <a:off x="1371600" y="2724150"/>
              <a:ext cx="1008380" cy="1172210"/>
            </a:xfrm>
            <a:custGeom>
              <a:avLst/>
              <a:gdLst/>
              <a:ahLst/>
              <a:cxnLst/>
              <a:rect l="l" t="t" r="r" b="b"/>
              <a:pathLst>
                <a:path w="1008380" h="1172210">
                  <a:moveTo>
                    <a:pt x="0" y="0"/>
                  </a:moveTo>
                  <a:lnTo>
                    <a:pt x="0" y="504037"/>
                  </a:lnTo>
                  <a:lnTo>
                    <a:pt x="20581" y="504456"/>
                  </a:lnTo>
                  <a:lnTo>
                    <a:pt x="41122" y="505714"/>
                  </a:lnTo>
                  <a:lnTo>
                    <a:pt x="81978" y="510743"/>
                  </a:lnTo>
                  <a:lnTo>
                    <a:pt x="129498" y="520914"/>
                  </a:lnTo>
                  <a:lnTo>
                    <a:pt x="175002" y="535288"/>
                  </a:lnTo>
                  <a:lnTo>
                    <a:pt x="218317" y="553621"/>
                  </a:lnTo>
                  <a:lnTo>
                    <a:pt x="259267" y="575670"/>
                  </a:lnTo>
                  <a:lnTo>
                    <a:pt x="297680" y="601192"/>
                  </a:lnTo>
                  <a:lnTo>
                    <a:pt x="333381" y="629946"/>
                  </a:lnTo>
                  <a:lnTo>
                    <a:pt x="366195" y="661687"/>
                  </a:lnTo>
                  <a:lnTo>
                    <a:pt x="395950" y="696174"/>
                  </a:lnTo>
                  <a:lnTo>
                    <a:pt x="422470" y="733164"/>
                  </a:lnTo>
                  <a:lnTo>
                    <a:pt x="445583" y="772413"/>
                  </a:lnTo>
                  <a:lnTo>
                    <a:pt x="465113" y="813679"/>
                  </a:lnTo>
                  <a:lnTo>
                    <a:pt x="480886" y="856720"/>
                  </a:lnTo>
                  <a:lnTo>
                    <a:pt x="492730" y="901292"/>
                  </a:lnTo>
                  <a:lnTo>
                    <a:pt x="500469" y="947153"/>
                  </a:lnTo>
                  <a:lnTo>
                    <a:pt x="503929" y="994060"/>
                  </a:lnTo>
                  <a:lnTo>
                    <a:pt x="502937" y="1041770"/>
                  </a:lnTo>
                  <a:lnTo>
                    <a:pt x="497319" y="1090041"/>
                  </a:lnTo>
                  <a:lnTo>
                    <a:pt x="994638" y="1172006"/>
                  </a:lnTo>
                  <a:lnTo>
                    <a:pt x="1000507" y="1131252"/>
                  </a:lnTo>
                  <a:lnTo>
                    <a:pt x="1004703" y="1090310"/>
                  </a:lnTo>
                  <a:lnTo>
                    <a:pt x="1007222" y="1049230"/>
                  </a:lnTo>
                  <a:lnTo>
                    <a:pt x="1008062" y="1008062"/>
                  </a:lnTo>
                  <a:lnTo>
                    <a:pt x="1006900" y="959220"/>
                  </a:lnTo>
                  <a:lnTo>
                    <a:pt x="1003447" y="910978"/>
                  </a:lnTo>
                  <a:lnTo>
                    <a:pt x="997758" y="863389"/>
                  </a:lnTo>
                  <a:lnTo>
                    <a:pt x="989885" y="816505"/>
                  </a:lnTo>
                  <a:lnTo>
                    <a:pt x="979881" y="770380"/>
                  </a:lnTo>
                  <a:lnTo>
                    <a:pt x="967798" y="725066"/>
                  </a:lnTo>
                  <a:lnTo>
                    <a:pt x="953690" y="680616"/>
                  </a:lnTo>
                  <a:lnTo>
                    <a:pt x="937608" y="637083"/>
                  </a:lnTo>
                  <a:lnTo>
                    <a:pt x="919607" y="594519"/>
                  </a:lnTo>
                  <a:lnTo>
                    <a:pt x="899738" y="552978"/>
                  </a:lnTo>
                  <a:lnTo>
                    <a:pt x="878055" y="512512"/>
                  </a:lnTo>
                  <a:lnTo>
                    <a:pt x="854610" y="473174"/>
                  </a:lnTo>
                  <a:lnTo>
                    <a:pt x="829456" y="435017"/>
                  </a:lnTo>
                  <a:lnTo>
                    <a:pt x="802647" y="398093"/>
                  </a:lnTo>
                  <a:lnTo>
                    <a:pt x="774234" y="362456"/>
                  </a:lnTo>
                  <a:lnTo>
                    <a:pt x="744270" y="328158"/>
                  </a:lnTo>
                  <a:lnTo>
                    <a:pt x="712809" y="295252"/>
                  </a:lnTo>
                  <a:lnTo>
                    <a:pt x="679903" y="263791"/>
                  </a:lnTo>
                  <a:lnTo>
                    <a:pt x="645605" y="233828"/>
                  </a:lnTo>
                  <a:lnTo>
                    <a:pt x="609968" y="205415"/>
                  </a:lnTo>
                  <a:lnTo>
                    <a:pt x="573045" y="178605"/>
                  </a:lnTo>
                  <a:lnTo>
                    <a:pt x="534888" y="153451"/>
                  </a:lnTo>
                  <a:lnTo>
                    <a:pt x="495550" y="130007"/>
                  </a:lnTo>
                  <a:lnTo>
                    <a:pt x="455084" y="108323"/>
                  </a:lnTo>
                  <a:lnTo>
                    <a:pt x="413542" y="88455"/>
                  </a:lnTo>
                  <a:lnTo>
                    <a:pt x="370979" y="70453"/>
                  </a:lnTo>
                  <a:lnTo>
                    <a:pt x="327446" y="54372"/>
                  </a:lnTo>
                  <a:lnTo>
                    <a:pt x="282995" y="40263"/>
                  </a:lnTo>
                  <a:lnTo>
                    <a:pt x="237681" y="28181"/>
                  </a:lnTo>
                  <a:lnTo>
                    <a:pt x="191556" y="18176"/>
                  </a:lnTo>
                  <a:lnTo>
                    <a:pt x="144673" y="10303"/>
                  </a:lnTo>
                  <a:lnTo>
                    <a:pt x="97083" y="4614"/>
                  </a:lnTo>
                  <a:lnTo>
                    <a:pt x="48841" y="1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33362" y="3814182"/>
              <a:ext cx="833119" cy="873125"/>
            </a:xfrm>
            <a:custGeom>
              <a:avLst/>
              <a:gdLst/>
              <a:ahLst/>
              <a:cxnLst/>
              <a:rect l="l" t="t" r="r" b="b"/>
              <a:pathLst>
                <a:path w="833119" h="873125">
                  <a:moveTo>
                    <a:pt x="335559" y="0"/>
                  </a:moveTo>
                  <a:lnTo>
                    <a:pt x="324892" y="49254"/>
                  </a:lnTo>
                  <a:lnTo>
                    <a:pt x="309562" y="96667"/>
                  </a:lnTo>
                  <a:lnTo>
                    <a:pt x="289800" y="141965"/>
                  </a:lnTo>
                  <a:lnTo>
                    <a:pt x="265839" y="184875"/>
                  </a:lnTo>
                  <a:lnTo>
                    <a:pt x="237909" y="225123"/>
                  </a:lnTo>
                  <a:lnTo>
                    <a:pt x="206244" y="262436"/>
                  </a:lnTo>
                  <a:lnTo>
                    <a:pt x="171075" y="296540"/>
                  </a:lnTo>
                  <a:lnTo>
                    <a:pt x="132634" y="327162"/>
                  </a:lnTo>
                  <a:lnTo>
                    <a:pt x="91153" y="354028"/>
                  </a:lnTo>
                  <a:lnTo>
                    <a:pt x="46864" y="376866"/>
                  </a:lnTo>
                  <a:lnTo>
                    <a:pt x="0" y="395401"/>
                  </a:lnTo>
                  <a:lnTo>
                    <a:pt x="161772" y="872769"/>
                  </a:lnTo>
                  <a:lnTo>
                    <a:pt x="207213" y="856149"/>
                  </a:lnTo>
                  <a:lnTo>
                    <a:pt x="251530" y="837496"/>
                  </a:lnTo>
                  <a:lnTo>
                    <a:pt x="294674" y="816869"/>
                  </a:lnTo>
                  <a:lnTo>
                    <a:pt x="336593" y="794328"/>
                  </a:lnTo>
                  <a:lnTo>
                    <a:pt x="377236" y="769933"/>
                  </a:lnTo>
                  <a:lnTo>
                    <a:pt x="416554" y="743744"/>
                  </a:lnTo>
                  <a:lnTo>
                    <a:pt x="454495" y="715820"/>
                  </a:lnTo>
                  <a:lnTo>
                    <a:pt x="491008" y="686222"/>
                  </a:lnTo>
                  <a:lnTo>
                    <a:pt x="526043" y="655009"/>
                  </a:lnTo>
                  <a:lnTo>
                    <a:pt x="559549" y="622241"/>
                  </a:lnTo>
                  <a:lnTo>
                    <a:pt x="591475" y="587978"/>
                  </a:lnTo>
                  <a:lnTo>
                    <a:pt x="621770" y="552279"/>
                  </a:lnTo>
                  <a:lnTo>
                    <a:pt x="650384" y="515205"/>
                  </a:lnTo>
                  <a:lnTo>
                    <a:pt x="677265" y="476816"/>
                  </a:lnTo>
                  <a:lnTo>
                    <a:pt x="702364" y="437170"/>
                  </a:lnTo>
                  <a:lnTo>
                    <a:pt x="725629" y="396329"/>
                  </a:lnTo>
                  <a:lnTo>
                    <a:pt x="747010" y="354352"/>
                  </a:lnTo>
                  <a:lnTo>
                    <a:pt x="766455" y="311298"/>
                  </a:lnTo>
                  <a:lnTo>
                    <a:pt x="783915" y="267227"/>
                  </a:lnTo>
                  <a:lnTo>
                    <a:pt x="799338" y="222201"/>
                  </a:lnTo>
                  <a:lnTo>
                    <a:pt x="812673" y="176277"/>
                  </a:lnTo>
                  <a:lnTo>
                    <a:pt x="823870" y="129516"/>
                  </a:lnTo>
                  <a:lnTo>
                    <a:pt x="832878" y="81978"/>
                  </a:lnTo>
                  <a:lnTo>
                    <a:pt x="335559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15502" y="4152618"/>
              <a:ext cx="880110" cy="588010"/>
            </a:xfrm>
            <a:custGeom>
              <a:avLst/>
              <a:gdLst/>
              <a:ahLst/>
              <a:cxnLst/>
              <a:rect l="l" t="t" r="r" b="b"/>
              <a:pathLst>
                <a:path w="880110" h="588010">
                  <a:moveTo>
                    <a:pt x="278053" y="0"/>
                  </a:moveTo>
                  <a:lnTo>
                    <a:pt x="0" y="420395"/>
                  </a:lnTo>
                  <a:lnTo>
                    <a:pt x="41554" y="446450"/>
                  </a:lnTo>
                  <a:lnTo>
                    <a:pt x="84105" y="470337"/>
                  </a:lnTo>
                  <a:lnTo>
                    <a:pt x="127567" y="492045"/>
                  </a:lnTo>
                  <a:lnTo>
                    <a:pt x="171860" y="511564"/>
                  </a:lnTo>
                  <a:lnTo>
                    <a:pt x="216900" y="528882"/>
                  </a:lnTo>
                  <a:lnTo>
                    <a:pt x="262605" y="543990"/>
                  </a:lnTo>
                  <a:lnTo>
                    <a:pt x="308892" y="556876"/>
                  </a:lnTo>
                  <a:lnTo>
                    <a:pt x="355678" y="567530"/>
                  </a:lnTo>
                  <a:lnTo>
                    <a:pt x="402880" y="575941"/>
                  </a:lnTo>
                  <a:lnTo>
                    <a:pt x="450416" y="582098"/>
                  </a:lnTo>
                  <a:lnTo>
                    <a:pt x="498204" y="585991"/>
                  </a:lnTo>
                  <a:lnTo>
                    <a:pt x="546160" y="587609"/>
                  </a:lnTo>
                  <a:lnTo>
                    <a:pt x="594202" y="586940"/>
                  </a:lnTo>
                  <a:lnTo>
                    <a:pt x="642247" y="583975"/>
                  </a:lnTo>
                  <a:lnTo>
                    <a:pt x="690213" y="578703"/>
                  </a:lnTo>
                  <a:lnTo>
                    <a:pt x="738016" y="571113"/>
                  </a:lnTo>
                  <a:lnTo>
                    <a:pt x="785575" y="561194"/>
                  </a:lnTo>
                  <a:lnTo>
                    <a:pt x="832806" y="548935"/>
                  </a:lnTo>
                  <a:lnTo>
                    <a:pt x="879627" y="534327"/>
                  </a:lnTo>
                  <a:lnTo>
                    <a:pt x="717867" y="56959"/>
                  </a:lnTo>
                  <a:lnTo>
                    <a:pt x="668204" y="71003"/>
                  </a:lnTo>
                  <a:lnTo>
                    <a:pt x="617833" y="79836"/>
                  </a:lnTo>
                  <a:lnTo>
                    <a:pt x="567141" y="83509"/>
                  </a:lnTo>
                  <a:lnTo>
                    <a:pt x="516518" y="82072"/>
                  </a:lnTo>
                  <a:lnTo>
                    <a:pt x="466354" y="75574"/>
                  </a:lnTo>
                  <a:lnTo>
                    <a:pt x="417036" y="64068"/>
                  </a:lnTo>
                  <a:lnTo>
                    <a:pt x="368954" y="47603"/>
                  </a:lnTo>
                  <a:lnTo>
                    <a:pt x="322497" y="26230"/>
                  </a:lnTo>
                  <a:lnTo>
                    <a:pt x="278053" y="0"/>
                  </a:lnTo>
                  <a:close/>
                </a:path>
              </a:pathLst>
            </a:custGeom>
            <a:solidFill>
              <a:srgbClr val="3B3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3742" y="3996918"/>
              <a:ext cx="580390" cy="576580"/>
            </a:xfrm>
            <a:custGeom>
              <a:avLst/>
              <a:gdLst/>
              <a:ahLst/>
              <a:cxnLst/>
              <a:rect l="l" t="t" r="r" b="b"/>
              <a:pathLst>
                <a:path w="580390" h="576579">
                  <a:moveTo>
                    <a:pt x="428929" y="0"/>
                  </a:moveTo>
                  <a:lnTo>
                    <a:pt x="0" y="264706"/>
                  </a:lnTo>
                  <a:lnTo>
                    <a:pt x="26562" y="305508"/>
                  </a:lnTo>
                  <a:lnTo>
                    <a:pt x="55003" y="344900"/>
                  </a:lnTo>
                  <a:lnTo>
                    <a:pt x="85265" y="382823"/>
                  </a:lnTo>
                  <a:lnTo>
                    <a:pt x="117288" y="419215"/>
                  </a:lnTo>
                  <a:lnTo>
                    <a:pt x="151014" y="454015"/>
                  </a:lnTo>
                  <a:lnTo>
                    <a:pt x="186383" y="487164"/>
                  </a:lnTo>
                  <a:lnTo>
                    <a:pt x="223337" y="518601"/>
                  </a:lnTo>
                  <a:lnTo>
                    <a:pt x="261817" y="548266"/>
                  </a:lnTo>
                  <a:lnTo>
                    <a:pt x="301764" y="576097"/>
                  </a:lnTo>
                  <a:lnTo>
                    <a:pt x="579805" y="155689"/>
                  </a:lnTo>
                  <a:lnTo>
                    <a:pt x="535903" y="123097"/>
                  </a:lnTo>
                  <a:lnTo>
                    <a:pt x="495900" y="86055"/>
                  </a:lnTo>
                  <a:lnTo>
                    <a:pt x="460130" y="44907"/>
                  </a:lnTo>
                  <a:lnTo>
                    <a:pt x="428929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3155" y="3801664"/>
              <a:ext cx="569595" cy="460375"/>
            </a:xfrm>
            <a:custGeom>
              <a:avLst/>
              <a:gdLst/>
              <a:ahLst/>
              <a:cxnLst/>
              <a:rect l="l" t="t" r="r" b="b"/>
              <a:pathLst>
                <a:path w="569594" h="460375">
                  <a:moveTo>
                    <a:pt x="499224" y="0"/>
                  </a:moveTo>
                  <a:lnTo>
                    <a:pt x="0" y="69443"/>
                  </a:lnTo>
                  <a:lnTo>
                    <a:pt x="8559" y="121112"/>
                  </a:lnTo>
                  <a:lnTo>
                    <a:pt x="19766" y="172162"/>
                  </a:lnTo>
                  <a:lnTo>
                    <a:pt x="33584" y="222496"/>
                  </a:lnTo>
                  <a:lnTo>
                    <a:pt x="49977" y="272014"/>
                  </a:lnTo>
                  <a:lnTo>
                    <a:pt x="68910" y="320618"/>
                  </a:lnTo>
                  <a:lnTo>
                    <a:pt x="90347" y="368209"/>
                  </a:lnTo>
                  <a:lnTo>
                    <a:pt x="114251" y="414688"/>
                  </a:lnTo>
                  <a:lnTo>
                    <a:pt x="140589" y="459955"/>
                  </a:lnTo>
                  <a:lnTo>
                    <a:pt x="569518" y="195249"/>
                  </a:lnTo>
                  <a:lnTo>
                    <a:pt x="544396" y="149379"/>
                  </a:lnTo>
                  <a:lnTo>
                    <a:pt x="524213" y="101282"/>
                  </a:lnTo>
                  <a:lnTo>
                    <a:pt x="509109" y="51356"/>
                  </a:lnTo>
                  <a:lnTo>
                    <a:pt x="499224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3425" y="2724151"/>
              <a:ext cx="1008380" cy="1147445"/>
            </a:xfrm>
            <a:custGeom>
              <a:avLst/>
              <a:gdLst/>
              <a:ahLst/>
              <a:cxnLst/>
              <a:rect l="l" t="t" r="r" b="b"/>
              <a:pathLst>
                <a:path w="1008380" h="1147445">
                  <a:moveTo>
                    <a:pt x="1008176" y="0"/>
                  </a:moveTo>
                  <a:lnTo>
                    <a:pt x="938559" y="2406"/>
                  </a:lnTo>
                  <a:lnTo>
                    <a:pt x="869276" y="9613"/>
                  </a:lnTo>
                  <a:lnTo>
                    <a:pt x="821060" y="17494"/>
                  </a:lnTo>
                  <a:lnTo>
                    <a:pt x="773754" y="27560"/>
                  </a:lnTo>
                  <a:lnTo>
                    <a:pt x="727402" y="39752"/>
                  </a:lnTo>
                  <a:lnTo>
                    <a:pt x="682051" y="54010"/>
                  </a:lnTo>
                  <a:lnTo>
                    <a:pt x="637744" y="70275"/>
                  </a:lnTo>
                  <a:lnTo>
                    <a:pt x="594527" y="88486"/>
                  </a:lnTo>
                  <a:lnTo>
                    <a:pt x="552445" y="108585"/>
                  </a:lnTo>
                  <a:lnTo>
                    <a:pt x="511543" y="130512"/>
                  </a:lnTo>
                  <a:lnTo>
                    <a:pt x="471866" y="154206"/>
                  </a:lnTo>
                  <a:lnTo>
                    <a:pt x="433459" y="179610"/>
                  </a:lnTo>
                  <a:lnTo>
                    <a:pt x="396366" y="206662"/>
                  </a:lnTo>
                  <a:lnTo>
                    <a:pt x="360634" y="235304"/>
                  </a:lnTo>
                  <a:lnTo>
                    <a:pt x="326307" y="265476"/>
                  </a:lnTo>
                  <a:lnTo>
                    <a:pt x="293430" y="297118"/>
                  </a:lnTo>
                  <a:lnTo>
                    <a:pt x="262048" y="330171"/>
                  </a:lnTo>
                  <a:lnTo>
                    <a:pt x="232205" y="364575"/>
                  </a:lnTo>
                  <a:lnTo>
                    <a:pt x="203949" y="400270"/>
                  </a:lnTo>
                  <a:lnTo>
                    <a:pt x="177322" y="437198"/>
                  </a:lnTo>
                  <a:lnTo>
                    <a:pt x="152370" y="475297"/>
                  </a:lnTo>
                  <a:lnTo>
                    <a:pt x="129139" y="514510"/>
                  </a:lnTo>
                  <a:lnTo>
                    <a:pt x="107672" y="554776"/>
                  </a:lnTo>
                  <a:lnTo>
                    <a:pt x="88016" y="596035"/>
                  </a:lnTo>
                  <a:lnTo>
                    <a:pt x="70215" y="638228"/>
                  </a:lnTo>
                  <a:lnTo>
                    <a:pt x="54315" y="681296"/>
                  </a:lnTo>
                  <a:lnTo>
                    <a:pt x="40359" y="725179"/>
                  </a:lnTo>
                  <a:lnTo>
                    <a:pt x="28394" y="769817"/>
                  </a:lnTo>
                  <a:lnTo>
                    <a:pt x="18465" y="815151"/>
                  </a:lnTo>
                  <a:lnTo>
                    <a:pt x="10615" y="861121"/>
                  </a:lnTo>
                  <a:lnTo>
                    <a:pt x="4891" y="907667"/>
                  </a:lnTo>
                  <a:lnTo>
                    <a:pt x="1338" y="954731"/>
                  </a:lnTo>
                  <a:lnTo>
                    <a:pt x="0" y="1002251"/>
                  </a:lnTo>
                  <a:lnTo>
                    <a:pt x="922" y="1050170"/>
                  </a:lnTo>
                  <a:lnTo>
                    <a:pt x="4149" y="1098427"/>
                  </a:lnTo>
                  <a:lnTo>
                    <a:pt x="9727" y="1146962"/>
                  </a:lnTo>
                  <a:lnTo>
                    <a:pt x="508952" y="1077506"/>
                  </a:lnTo>
                  <a:lnTo>
                    <a:pt x="506850" y="1060213"/>
                  </a:lnTo>
                  <a:lnTo>
                    <a:pt x="505345" y="1042865"/>
                  </a:lnTo>
                  <a:lnTo>
                    <a:pt x="504440" y="1025476"/>
                  </a:lnTo>
                  <a:lnTo>
                    <a:pt x="504138" y="1008062"/>
                  </a:lnTo>
                  <a:lnTo>
                    <a:pt x="506446" y="959520"/>
                  </a:lnTo>
                  <a:lnTo>
                    <a:pt x="513227" y="912283"/>
                  </a:lnTo>
                  <a:lnTo>
                    <a:pt x="524271" y="866563"/>
                  </a:lnTo>
                  <a:lnTo>
                    <a:pt x="539366" y="822571"/>
                  </a:lnTo>
                  <a:lnTo>
                    <a:pt x="558302" y="780519"/>
                  </a:lnTo>
                  <a:lnTo>
                    <a:pt x="580866" y="740616"/>
                  </a:lnTo>
                  <a:lnTo>
                    <a:pt x="606848" y="703075"/>
                  </a:lnTo>
                  <a:lnTo>
                    <a:pt x="636037" y="668107"/>
                  </a:lnTo>
                  <a:lnTo>
                    <a:pt x="668221" y="635923"/>
                  </a:lnTo>
                  <a:lnTo>
                    <a:pt x="703189" y="606734"/>
                  </a:lnTo>
                  <a:lnTo>
                    <a:pt x="740730" y="580752"/>
                  </a:lnTo>
                  <a:lnTo>
                    <a:pt x="780633" y="558188"/>
                  </a:lnTo>
                  <a:lnTo>
                    <a:pt x="822686" y="539252"/>
                  </a:lnTo>
                  <a:lnTo>
                    <a:pt x="866678" y="524157"/>
                  </a:lnTo>
                  <a:lnTo>
                    <a:pt x="912397" y="513113"/>
                  </a:lnTo>
                  <a:lnTo>
                    <a:pt x="959634" y="506332"/>
                  </a:lnTo>
                  <a:lnTo>
                    <a:pt x="1008176" y="504024"/>
                  </a:lnTo>
                  <a:lnTo>
                    <a:pt x="1008176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868284" y="3091941"/>
            <a:ext cx="292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000" spc="70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000" spc="-114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90926" y="4189386"/>
            <a:ext cx="2616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latin typeface="Tahoma"/>
                <a:cs typeface="Tahoma"/>
              </a:rPr>
              <a:t>1</a:t>
            </a:r>
            <a:r>
              <a:rPr sz="1000" spc="-60" dirty="0">
                <a:latin typeface="Tahoma"/>
                <a:cs typeface="Tahoma"/>
              </a:rPr>
              <a:t>7%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19704" y="4527752"/>
            <a:ext cx="271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FFFFFF"/>
                </a:solidFill>
                <a:latin typeface="Tahoma"/>
                <a:cs typeface="Tahoma"/>
              </a:rPr>
              <a:t>15</a:t>
            </a:r>
            <a:r>
              <a:rPr sz="1000" spc="-114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8023" y="4248584"/>
            <a:ext cx="2051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0" dirty="0">
                <a:latin typeface="Tahoma"/>
                <a:cs typeface="Tahoma"/>
              </a:rPr>
              <a:t>7%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6268" y="3937287"/>
            <a:ext cx="2051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0" dirty="0">
                <a:solidFill>
                  <a:srgbClr val="FFFFFF"/>
                </a:solidFill>
                <a:latin typeface="Tahoma"/>
                <a:cs typeface="Tahoma"/>
              </a:rPr>
              <a:t>7%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0968" y="3081569"/>
            <a:ext cx="2825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-60" dirty="0">
                <a:latin typeface="Tahoma"/>
                <a:cs typeface="Tahoma"/>
              </a:rPr>
              <a:t>7%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1825" y="4801575"/>
            <a:ext cx="1969135" cy="57848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503555">
              <a:lnSpc>
                <a:spcPct val="100000"/>
              </a:lnSpc>
              <a:spcBef>
                <a:spcPts val="860"/>
              </a:spcBef>
            </a:pPr>
            <a:r>
              <a:rPr sz="1600" b="1" spc="-15" dirty="0">
                <a:solidFill>
                  <a:srgbClr val="CC0033"/>
                </a:solidFill>
                <a:latin typeface="Trebuchet MS"/>
                <a:cs typeface="Trebuchet MS"/>
              </a:rPr>
              <a:t>2017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spc="35" dirty="0">
                <a:latin typeface="Tahoma"/>
                <a:cs typeface="Tahoma"/>
              </a:rPr>
              <a:t>Об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35" dirty="0">
                <a:latin typeface="Tahoma"/>
                <a:cs typeface="Tahoma"/>
              </a:rPr>
              <a:t>б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-15" dirty="0">
                <a:latin typeface="Tahoma"/>
                <a:cs typeface="Tahoma"/>
              </a:rPr>
              <a:t>ы</a:t>
            </a:r>
            <a:r>
              <a:rPr sz="1000" spc="-5" dirty="0">
                <a:latin typeface="Tahoma"/>
                <a:cs typeface="Tahoma"/>
              </a:rPr>
              <a:t>в</a:t>
            </a:r>
            <a:r>
              <a:rPr sz="1000" spc="-10" dirty="0">
                <a:latin typeface="Tahoma"/>
                <a:cs typeface="Tahoma"/>
              </a:rPr>
              <a:t>а</a:t>
            </a:r>
            <a:r>
              <a:rPr sz="1000" spc="5" dirty="0">
                <a:latin typeface="Tahoma"/>
                <a:cs typeface="Tahoma"/>
              </a:rPr>
              <a:t>ю</a:t>
            </a:r>
            <a:r>
              <a:rPr sz="1000" spc="20" dirty="0">
                <a:latin typeface="Tahoma"/>
                <a:cs typeface="Tahoma"/>
              </a:rPr>
              <a:t>щ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15" dirty="0">
                <a:latin typeface="Tahoma"/>
                <a:cs typeface="Tahoma"/>
              </a:rPr>
              <a:t>е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20" dirty="0">
                <a:latin typeface="Tahoma"/>
                <a:cs typeface="Tahoma"/>
              </a:rPr>
              <a:t>ои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15" dirty="0">
                <a:latin typeface="Tahoma"/>
                <a:cs typeface="Tahoma"/>
              </a:rPr>
              <a:t>вод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-5" dirty="0">
                <a:latin typeface="Tahoma"/>
                <a:cs typeface="Tahoma"/>
              </a:rPr>
              <a:t>ва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13186" y="4658527"/>
            <a:ext cx="2961005" cy="14325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795780">
              <a:lnSpc>
                <a:spcPct val="100000"/>
              </a:lnSpc>
              <a:spcBef>
                <a:spcPts val="360"/>
              </a:spcBef>
            </a:pP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14%</a:t>
            </a:r>
            <a:endParaRPr sz="1000">
              <a:latin typeface="Tahoma"/>
              <a:cs typeface="Tahoma"/>
            </a:endParaRPr>
          </a:p>
          <a:p>
            <a:pPr marL="1552575">
              <a:lnSpc>
                <a:spcPct val="100000"/>
              </a:lnSpc>
              <a:spcBef>
                <a:spcPts val="425"/>
              </a:spcBef>
            </a:pPr>
            <a:r>
              <a:rPr sz="1600" b="1" spc="135" dirty="0">
                <a:solidFill>
                  <a:srgbClr val="CC0033"/>
                </a:solidFill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  <a:p>
            <a:pPr marL="12700" marR="747395">
              <a:lnSpc>
                <a:spcPct val="100000"/>
              </a:lnSpc>
              <a:spcBef>
                <a:spcPts val="475"/>
              </a:spcBef>
            </a:pPr>
            <a:r>
              <a:rPr sz="1000" spc="100" dirty="0">
                <a:latin typeface="Tahoma"/>
                <a:cs typeface="Tahoma"/>
              </a:rPr>
              <a:t>С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-15" dirty="0">
                <a:latin typeface="Tahoma"/>
                <a:cs typeface="Tahoma"/>
              </a:rPr>
              <a:t>ь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20" dirty="0">
                <a:latin typeface="Tahoma"/>
                <a:cs typeface="Tahoma"/>
              </a:rPr>
              <a:t>ое</a:t>
            </a:r>
            <a:r>
              <a:rPr sz="1000" spc="-9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20" dirty="0">
                <a:latin typeface="Tahoma"/>
                <a:cs typeface="Tahoma"/>
              </a:rPr>
              <a:t>ое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х</a:t>
            </a:r>
            <a:r>
              <a:rPr sz="1000" spc="30" dirty="0">
                <a:latin typeface="Tahoma"/>
                <a:cs typeface="Tahoma"/>
              </a:rPr>
              <a:t>оз</a:t>
            </a:r>
            <a:r>
              <a:rPr sz="1000" spc="-25" dirty="0">
                <a:latin typeface="Tahoma"/>
                <a:cs typeface="Tahoma"/>
              </a:rPr>
              <a:t>я</a:t>
            </a:r>
            <a:r>
              <a:rPr sz="1000" spc="10" dirty="0">
                <a:latin typeface="Tahoma"/>
                <a:cs typeface="Tahoma"/>
              </a:rPr>
              <a:t>й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-10" dirty="0">
                <a:latin typeface="Tahoma"/>
                <a:cs typeface="Tahoma"/>
              </a:rPr>
              <a:t>во,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охот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-45" dirty="0">
                <a:latin typeface="Tahoma"/>
                <a:cs typeface="Tahoma"/>
              </a:rPr>
              <a:t>,  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-15" dirty="0">
                <a:latin typeface="Tahoma"/>
                <a:cs typeface="Tahoma"/>
              </a:rPr>
              <a:t>ы</a:t>
            </a:r>
            <a:r>
              <a:rPr sz="1000" spc="35" dirty="0">
                <a:latin typeface="Tahoma"/>
                <a:cs typeface="Tahoma"/>
              </a:rPr>
              <a:t>б</a:t>
            </a:r>
            <a:r>
              <a:rPr sz="1000" spc="15" dirty="0">
                <a:latin typeface="Tahoma"/>
                <a:cs typeface="Tahoma"/>
              </a:rPr>
              <a:t>ол</a:t>
            </a:r>
            <a:r>
              <a:rPr sz="1000" spc="30" dirty="0">
                <a:latin typeface="Tahoma"/>
                <a:cs typeface="Tahoma"/>
              </a:rPr>
              <a:t>овс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во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-15" dirty="0">
                <a:latin typeface="Tahoma"/>
                <a:cs typeface="Tahoma"/>
              </a:rPr>
              <a:t>ы</a:t>
            </a:r>
            <a:r>
              <a:rPr sz="1000" spc="35" dirty="0">
                <a:latin typeface="Tahoma"/>
                <a:cs typeface="Tahoma"/>
              </a:rPr>
              <a:t>б</a:t>
            </a:r>
            <a:r>
              <a:rPr sz="1000" spc="20" dirty="0">
                <a:latin typeface="Tahoma"/>
                <a:cs typeface="Tahoma"/>
              </a:rPr>
              <a:t>ово</a:t>
            </a:r>
            <a:r>
              <a:rPr sz="1000" spc="15" dirty="0">
                <a:latin typeface="Tahoma"/>
                <a:cs typeface="Tahoma"/>
              </a:rPr>
              <a:t>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во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400"/>
              </a:spcBef>
            </a:pPr>
            <a:r>
              <a:rPr sz="1000" spc="50" dirty="0">
                <a:latin typeface="Tahoma"/>
                <a:cs typeface="Tahoma"/>
              </a:rPr>
              <a:t>Г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10" dirty="0">
                <a:latin typeface="Tahoma"/>
                <a:cs typeface="Tahoma"/>
              </a:rPr>
              <a:t>у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55" dirty="0">
                <a:latin typeface="Tahoma"/>
                <a:cs typeface="Tahoma"/>
              </a:rPr>
              <a:t>р</a:t>
            </a:r>
            <a:r>
              <a:rPr sz="1000" spc="50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5" dirty="0">
                <a:latin typeface="Tahoma"/>
                <a:cs typeface="Tahoma"/>
              </a:rPr>
              <a:t>енн</a:t>
            </a:r>
            <a:r>
              <a:rPr sz="1000" spc="10" dirty="0">
                <a:latin typeface="Tahoma"/>
                <a:cs typeface="Tahoma"/>
              </a:rPr>
              <a:t>о</a:t>
            </a:r>
            <a:r>
              <a:rPr sz="1000" spc="15" dirty="0">
                <a:latin typeface="Tahoma"/>
                <a:cs typeface="Tahoma"/>
              </a:rPr>
              <a:t>е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у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15" dirty="0">
                <a:latin typeface="Tahoma"/>
                <a:cs typeface="Tahoma"/>
              </a:rPr>
              <a:t>ра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5" dirty="0">
                <a:latin typeface="Tahoma"/>
                <a:cs typeface="Tahoma"/>
              </a:rPr>
              <a:t>лен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15" dirty="0">
                <a:latin typeface="Tahoma"/>
                <a:cs typeface="Tahoma"/>
              </a:rPr>
              <a:t>е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35" dirty="0">
                <a:latin typeface="Tahoma"/>
                <a:cs typeface="Tahoma"/>
              </a:rPr>
              <a:t>б</a:t>
            </a:r>
            <a:r>
              <a:rPr sz="1000" spc="45" dirty="0">
                <a:latin typeface="Tahoma"/>
                <a:cs typeface="Tahoma"/>
              </a:rPr>
              <a:t>е</a:t>
            </a:r>
            <a:r>
              <a:rPr sz="1000" spc="40" dirty="0">
                <a:latin typeface="Tahoma"/>
                <a:cs typeface="Tahoma"/>
              </a:rPr>
              <a:t>с</a:t>
            </a:r>
            <a:r>
              <a:rPr sz="1000" spc="-5" dirty="0">
                <a:latin typeface="Tahoma"/>
                <a:cs typeface="Tahoma"/>
              </a:rPr>
              <a:t>пе</a:t>
            </a:r>
            <a:r>
              <a:rPr sz="1000" dirty="0">
                <a:latin typeface="Tahoma"/>
                <a:cs typeface="Tahoma"/>
              </a:rPr>
              <a:t>ч</a:t>
            </a:r>
            <a:r>
              <a:rPr sz="1000" spc="5" dirty="0">
                <a:latin typeface="Tahoma"/>
                <a:cs typeface="Tahoma"/>
              </a:rPr>
              <a:t>ен</a:t>
            </a:r>
            <a:r>
              <a:rPr sz="1000" spc="10" dirty="0">
                <a:latin typeface="Tahoma"/>
                <a:cs typeface="Tahoma"/>
              </a:rPr>
              <a:t>ие  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5" dirty="0">
                <a:latin typeface="Tahoma"/>
                <a:cs typeface="Tahoma"/>
              </a:rPr>
              <a:t>енн</a:t>
            </a:r>
            <a:r>
              <a:rPr sz="1000" spc="10" dirty="0">
                <a:latin typeface="Tahoma"/>
                <a:cs typeface="Tahoma"/>
              </a:rPr>
              <a:t>ой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б</a:t>
            </a:r>
            <a:r>
              <a:rPr sz="1000" spc="20" dirty="0">
                <a:latin typeface="Tahoma"/>
                <a:cs typeface="Tahoma"/>
              </a:rPr>
              <a:t>ез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-5" dirty="0">
                <a:latin typeface="Tahoma"/>
                <a:cs typeface="Tahoma"/>
              </a:rPr>
              <a:t>па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10" dirty="0">
                <a:latin typeface="Tahoma"/>
                <a:cs typeface="Tahoma"/>
              </a:rPr>
              <a:t>н</a:t>
            </a:r>
            <a:r>
              <a:rPr sz="1000" spc="15" dirty="0">
                <a:latin typeface="Tahoma"/>
                <a:cs typeface="Tahoma"/>
              </a:rPr>
              <a:t>о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40" dirty="0">
                <a:latin typeface="Tahoma"/>
                <a:cs typeface="Tahoma"/>
              </a:rPr>
              <a:t>,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10" dirty="0">
                <a:latin typeface="Tahoma"/>
                <a:cs typeface="Tahoma"/>
              </a:rPr>
              <a:t>ци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-15" dirty="0">
                <a:latin typeface="Tahoma"/>
                <a:cs typeface="Tahoma"/>
              </a:rPr>
              <a:t>ь</a:t>
            </a:r>
            <a:r>
              <a:rPr sz="1000" spc="10" dirty="0">
                <a:latin typeface="Tahoma"/>
                <a:cs typeface="Tahoma"/>
              </a:rPr>
              <a:t>н</a:t>
            </a:r>
            <a:r>
              <a:rPr sz="1000" spc="15" dirty="0">
                <a:latin typeface="Tahoma"/>
                <a:cs typeface="Tahoma"/>
              </a:rPr>
              <a:t>ое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35" dirty="0">
                <a:latin typeface="Tahoma"/>
                <a:cs typeface="Tahoma"/>
              </a:rPr>
              <a:t>б</a:t>
            </a:r>
            <a:r>
              <a:rPr sz="1000" spc="45" dirty="0">
                <a:latin typeface="Tahoma"/>
                <a:cs typeface="Tahoma"/>
              </a:rPr>
              <a:t>е</a:t>
            </a:r>
            <a:r>
              <a:rPr sz="1000" spc="40" dirty="0">
                <a:latin typeface="Tahoma"/>
                <a:cs typeface="Tahoma"/>
              </a:rPr>
              <a:t>с</a:t>
            </a:r>
            <a:r>
              <a:rPr sz="1000" spc="-5" dirty="0">
                <a:latin typeface="Tahoma"/>
                <a:cs typeface="Tahoma"/>
              </a:rPr>
              <a:t>пе</a:t>
            </a:r>
            <a:r>
              <a:rPr sz="1000" dirty="0">
                <a:latin typeface="Tahoma"/>
                <a:cs typeface="Tahoma"/>
              </a:rPr>
              <a:t>ч</a:t>
            </a:r>
            <a:r>
              <a:rPr sz="1000" spc="5" dirty="0">
                <a:latin typeface="Tahoma"/>
                <a:cs typeface="Tahoma"/>
              </a:rPr>
              <a:t>ен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15" dirty="0">
                <a:latin typeface="Tahoma"/>
                <a:cs typeface="Tahoma"/>
              </a:rPr>
              <a:t>е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45" dirty="0">
                <a:latin typeface="Tahoma"/>
                <a:cs typeface="Tahoma"/>
              </a:rPr>
              <a:t>Д</a:t>
            </a:r>
            <a:r>
              <a:rPr sz="1000" spc="20" dirty="0">
                <a:latin typeface="Tahoma"/>
                <a:cs typeface="Tahoma"/>
              </a:rPr>
              <a:t>ру</a:t>
            </a:r>
            <a:r>
              <a:rPr sz="1000" spc="25" dirty="0">
                <a:latin typeface="Tahoma"/>
                <a:cs typeface="Tahoma"/>
              </a:rPr>
              <a:t>г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15" dirty="0">
                <a:latin typeface="Tahoma"/>
                <a:cs typeface="Tahoma"/>
              </a:rPr>
              <a:t>е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от</a:t>
            </a:r>
            <a:r>
              <a:rPr sz="1000" spc="15" dirty="0">
                <a:latin typeface="Tahoma"/>
                <a:cs typeface="Tahoma"/>
              </a:rPr>
              <a:t>ра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10" dirty="0">
                <a:latin typeface="Tahoma"/>
                <a:cs typeface="Tahoma"/>
              </a:rPr>
              <a:t>и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14527" y="5230367"/>
            <a:ext cx="180340" cy="134620"/>
          </a:xfrm>
          <a:custGeom>
            <a:avLst/>
            <a:gdLst/>
            <a:ahLst/>
            <a:cxnLst/>
            <a:rect l="l" t="t" r="r" b="b"/>
            <a:pathLst>
              <a:path w="180340" h="134620">
                <a:moveTo>
                  <a:pt x="179831" y="0"/>
                </a:moveTo>
                <a:lnTo>
                  <a:pt x="0" y="0"/>
                </a:lnTo>
                <a:lnTo>
                  <a:pt x="0" y="134112"/>
                </a:lnTo>
                <a:lnTo>
                  <a:pt x="179831" y="134112"/>
                </a:lnTo>
                <a:lnTo>
                  <a:pt x="179831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96411" y="5586984"/>
            <a:ext cx="178435" cy="132715"/>
          </a:xfrm>
          <a:custGeom>
            <a:avLst/>
            <a:gdLst/>
            <a:ahLst/>
            <a:cxnLst/>
            <a:rect l="l" t="t" r="r" b="b"/>
            <a:pathLst>
              <a:path w="178435" h="132714">
                <a:moveTo>
                  <a:pt x="178308" y="0"/>
                </a:moveTo>
                <a:lnTo>
                  <a:pt x="0" y="0"/>
                </a:lnTo>
                <a:lnTo>
                  <a:pt x="0" y="132587"/>
                </a:lnTo>
                <a:lnTo>
                  <a:pt x="178308" y="132587"/>
                </a:lnTo>
                <a:lnTo>
                  <a:pt x="178308" y="0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4527" y="5586984"/>
            <a:ext cx="180340" cy="132715"/>
          </a:xfrm>
          <a:custGeom>
            <a:avLst/>
            <a:gdLst/>
            <a:ahLst/>
            <a:cxnLst/>
            <a:rect l="l" t="t" r="r" b="b"/>
            <a:pathLst>
              <a:path w="180340" h="132714">
                <a:moveTo>
                  <a:pt x="179831" y="0"/>
                </a:moveTo>
                <a:lnTo>
                  <a:pt x="0" y="0"/>
                </a:lnTo>
                <a:lnTo>
                  <a:pt x="0" y="132587"/>
                </a:lnTo>
                <a:lnTo>
                  <a:pt x="179831" y="132587"/>
                </a:lnTo>
                <a:lnTo>
                  <a:pt x="179831" y="0"/>
                </a:lnTo>
                <a:close/>
              </a:path>
            </a:pathLst>
          </a:custGeom>
          <a:solidFill>
            <a:srgbClr val="FF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4527" y="5942076"/>
            <a:ext cx="180340" cy="132715"/>
          </a:xfrm>
          <a:custGeom>
            <a:avLst/>
            <a:gdLst/>
            <a:ahLst/>
            <a:cxnLst/>
            <a:rect l="l" t="t" r="r" b="b"/>
            <a:pathLst>
              <a:path w="180340" h="132714">
                <a:moveTo>
                  <a:pt x="179831" y="0"/>
                </a:moveTo>
                <a:lnTo>
                  <a:pt x="0" y="0"/>
                </a:lnTo>
                <a:lnTo>
                  <a:pt x="0" y="132587"/>
                </a:lnTo>
                <a:lnTo>
                  <a:pt x="179831" y="132587"/>
                </a:lnTo>
                <a:lnTo>
                  <a:pt x="179831" y="0"/>
                </a:lnTo>
                <a:close/>
              </a:path>
            </a:pathLst>
          </a:custGeom>
          <a:solidFill>
            <a:srgbClr val="3B3B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96411" y="5230367"/>
            <a:ext cx="178435" cy="134620"/>
          </a:xfrm>
          <a:custGeom>
            <a:avLst/>
            <a:gdLst/>
            <a:ahLst/>
            <a:cxnLst/>
            <a:rect l="l" t="t" r="r" b="b"/>
            <a:pathLst>
              <a:path w="178435" h="134620">
                <a:moveTo>
                  <a:pt x="178308" y="0"/>
                </a:moveTo>
                <a:lnTo>
                  <a:pt x="0" y="0"/>
                </a:lnTo>
                <a:lnTo>
                  <a:pt x="0" y="134112"/>
                </a:lnTo>
                <a:lnTo>
                  <a:pt x="178308" y="134112"/>
                </a:lnTo>
                <a:lnTo>
                  <a:pt x="178308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96411" y="5942076"/>
            <a:ext cx="178435" cy="132715"/>
          </a:xfrm>
          <a:custGeom>
            <a:avLst/>
            <a:gdLst/>
            <a:ahLst/>
            <a:cxnLst/>
            <a:rect l="l" t="t" r="r" b="b"/>
            <a:pathLst>
              <a:path w="178435" h="132714">
                <a:moveTo>
                  <a:pt x="178308" y="0"/>
                </a:moveTo>
                <a:lnTo>
                  <a:pt x="0" y="0"/>
                </a:lnTo>
                <a:lnTo>
                  <a:pt x="0" y="132587"/>
                </a:lnTo>
                <a:lnTo>
                  <a:pt x="178308" y="132587"/>
                </a:lnTo>
                <a:lnTo>
                  <a:pt x="178308" y="0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31825" y="5558251"/>
            <a:ext cx="2572385" cy="68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5" dirty="0">
                <a:latin typeface="Tahoma"/>
                <a:cs typeface="Tahoma"/>
              </a:rPr>
              <a:t>Ст</a:t>
            </a:r>
            <a:r>
              <a:rPr sz="1000" spc="50" dirty="0">
                <a:latin typeface="Tahoma"/>
                <a:cs typeface="Tahoma"/>
              </a:rPr>
              <a:t>р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15" dirty="0">
                <a:latin typeface="Tahoma"/>
                <a:cs typeface="Tahoma"/>
              </a:rPr>
              <a:t>е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-15" dirty="0">
                <a:latin typeface="Tahoma"/>
                <a:cs typeface="Tahoma"/>
              </a:rPr>
              <a:t>ь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5" dirty="0">
                <a:latin typeface="Tahoma"/>
                <a:cs typeface="Tahoma"/>
              </a:rPr>
              <a:t>т</a:t>
            </a:r>
            <a:r>
              <a:rPr sz="1000" dirty="0">
                <a:latin typeface="Tahoma"/>
                <a:cs typeface="Tahoma"/>
              </a:rPr>
              <a:t>в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-25" dirty="0">
                <a:latin typeface="Tahoma"/>
                <a:cs typeface="Tahoma"/>
              </a:rPr>
              <a:t>я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15" dirty="0">
                <a:latin typeface="Tahoma"/>
                <a:cs typeface="Tahoma"/>
              </a:rPr>
              <a:t>е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-15" dirty="0">
                <a:latin typeface="Tahoma"/>
                <a:cs typeface="Tahoma"/>
              </a:rPr>
              <a:t>ь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5" dirty="0">
                <a:latin typeface="Tahoma"/>
                <a:cs typeface="Tahoma"/>
              </a:rPr>
              <a:t>ть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10" dirty="0">
                <a:latin typeface="Tahoma"/>
                <a:cs typeface="Tahoma"/>
              </a:rPr>
              <a:t>п</a:t>
            </a:r>
            <a:r>
              <a:rPr sz="1000" spc="15" dirty="0">
                <a:latin typeface="Tahoma"/>
                <a:cs typeface="Tahoma"/>
              </a:rPr>
              <a:t>о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5" dirty="0">
                <a:latin typeface="Tahoma"/>
                <a:cs typeface="Tahoma"/>
              </a:rPr>
              <a:t>пе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10" dirty="0">
                <a:latin typeface="Tahoma"/>
                <a:cs typeface="Tahoma"/>
              </a:rPr>
              <a:t>ци</a:t>
            </a:r>
            <a:r>
              <a:rPr sz="1000" spc="-25" dirty="0">
                <a:latin typeface="Tahoma"/>
                <a:cs typeface="Tahoma"/>
              </a:rPr>
              <a:t>я</a:t>
            </a:r>
            <a:r>
              <a:rPr sz="1000" spc="80" dirty="0">
                <a:latin typeface="Tahoma"/>
                <a:cs typeface="Tahoma"/>
              </a:rPr>
              <a:t>м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10" dirty="0">
                <a:latin typeface="Tahoma"/>
                <a:cs typeface="Tahoma"/>
              </a:rPr>
              <a:t>ед</a:t>
            </a:r>
            <a:r>
              <a:rPr sz="1000" spc="15" dirty="0">
                <a:latin typeface="Tahoma"/>
                <a:cs typeface="Tahoma"/>
              </a:rPr>
              <a:t>в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15" dirty="0">
                <a:latin typeface="Tahoma"/>
                <a:cs typeface="Tahoma"/>
              </a:rPr>
              <a:t>ж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25" dirty="0">
                <a:latin typeface="Tahoma"/>
                <a:cs typeface="Tahoma"/>
              </a:rPr>
              <a:t>м</a:t>
            </a:r>
            <a:r>
              <a:rPr sz="1000" spc="35" dirty="0">
                <a:latin typeface="Tahoma"/>
                <a:cs typeface="Tahoma"/>
              </a:rPr>
              <a:t>ы</a:t>
            </a:r>
            <a:r>
              <a:rPr sz="1000" spc="80" dirty="0">
                <a:latin typeface="Tahoma"/>
                <a:cs typeface="Tahoma"/>
              </a:rPr>
              <a:t>м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45" dirty="0">
                <a:latin typeface="Tahoma"/>
                <a:cs typeface="Tahoma"/>
              </a:rPr>
              <a:t>му</a:t>
            </a:r>
            <a:r>
              <a:rPr sz="1000" spc="20" dirty="0">
                <a:latin typeface="Tahoma"/>
                <a:cs typeface="Tahoma"/>
              </a:rPr>
              <a:t>щ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80" dirty="0">
                <a:latin typeface="Tahoma"/>
                <a:cs typeface="Tahoma"/>
              </a:rPr>
              <a:t>м</a:t>
            </a:r>
            <a:endParaRPr sz="1000">
              <a:latin typeface="Tahoma"/>
              <a:cs typeface="Tahoma"/>
            </a:endParaRPr>
          </a:p>
          <a:p>
            <a:pPr marL="12700" marR="64769">
              <a:lnSpc>
                <a:spcPct val="100000"/>
              </a:lnSpc>
              <a:spcBef>
                <a:spcPts val="400"/>
              </a:spcBef>
            </a:pPr>
            <a:r>
              <a:rPr sz="1000" spc="35" dirty="0">
                <a:latin typeface="Tahoma"/>
                <a:cs typeface="Tahoma"/>
              </a:rPr>
              <a:t>То</a:t>
            </a:r>
            <a:r>
              <a:rPr sz="1000" spc="25" dirty="0">
                <a:latin typeface="Tahoma"/>
                <a:cs typeface="Tahoma"/>
              </a:rPr>
              <a:t>рг</a:t>
            </a:r>
            <a:r>
              <a:rPr sz="1000" spc="5" dirty="0">
                <a:latin typeface="Tahoma"/>
                <a:cs typeface="Tahoma"/>
              </a:rPr>
              <a:t>овл</a:t>
            </a:r>
            <a:r>
              <a:rPr sz="1000" spc="-25" dirty="0">
                <a:latin typeface="Tahoma"/>
                <a:cs typeface="Tahoma"/>
              </a:rPr>
              <a:t>я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о</a:t>
            </a:r>
            <a:r>
              <a:rPr sz="1000" spc="10" dirty="0">
                <a:latin typeface="Tahoma"/>
                <a:cs typeface="Tahoma"/>
              </a:rPr>
              <a:t>п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ов</a:t>
            </a:r>
            <a:r>
              <a:rPr sz="1000" dirty="0">
                <a:latin typeface="Tahoma"/>
                <a:cs typeface="Tahoma"/>
              </a:rPr>
              <a:t>а</a:t>
            </a:r>
            <a:r>
              <a:rPr sz="1000" spc="-25" dirty="0">
                <a:latin typeface="Tahoma"/>
                <a:cs typeface="Tahoma"/>
              </a:rPr>
              <a:t>я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роз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20" dirty="0">
                <a:latin typeface="Tahoma"/>
                <a:cs typeface="Tahoma"/>
              </a:rPr>
              <a:t>ч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-25" dirty="0">
                <a:latin typeface="Tahoma"/>
                <a:cs typeface="Tahoma"/>
              </a:rPr>
              <a:t>я</a:t>
            </a:r>
            <a:r>
              <a:rPr sz="1000" spc="-40" dirty="0">
                <a:latin typeface="Tahoma"/>
                <a:cs typeface="Tahoma"/>
              </a:rPr>
              <a:t>,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15" dirty="0">
                <a:latin typeface="Tahoma"/>
                <a:cs typeface="Tahoma"/>
              </a:rPr>
              <a:t>о</a:t>
            </a:r>
            <a:r>
              <a:rPr sz="1000" spc="10" dirty="0">
                <a:latin typeface="Tahoma"/>
                <a:cs typeface="Tahoma"/>
              </a:rPr>
              <a:t>н</a:t>
            </a:r>
            <a:r>
              <a:rPr sz="1000" spc="15" dirty="0">
                <a:latin typeface="Tahoma"/>
                <a:cs typeface="Tahoma"/>
              </a:rPr>
              <a:t>т  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dirty="0">
                <a:latin typeface="Tahoma"/>
                <a:cs typeface="Tahoma"/>
              </a:rPr>
              <a:t>в</a:t>
            </a:r>
            <a:r>
              <a:rPr sz="1000" spc="5" dirty="0">
                <a:latin typeface="Tahoma"/>
                <a:cs typeface="Tahoma"/>
              </a:rPr>
              <a:t>т</a:t>
            </a:r>
            <a:r>
              <a:rPr sz="1000" spc="25" dirty="0">
                <a:latin typeface="Tahoma"/>
                <a:cs typeface="Tahoma"/>
              </a:rPr>
              <a:t>от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30" dirty="0">
                <a:latin typeface="Tahoma"/>
                <a:cs typeface="Tahoma"/>
              </a:rPr>
              <a:t>о</a:t>
            </a:r>
            <a:r>
              <a:rPr sz="1000" spc="25" dirty="0">
                <a:latin typeface="Tahoma"/>
                <a:cs typeface="Tahoma"/>
              </a:rPr>
              <a:t>рт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-15" dirty="0">
                <a:latin typeface="Tahoma"/>
                <a:cs typeface="Tahoma"/>
              </a:rPr>
              <a:t>ы</a:t>
            </a:r>
            <a:r>
              <a:rPr sz="1000" spc="15" dirty="0">
                <a:latin typeface="Tahoma"/>
                <a:cs typeface="Tahoma"/>
              </a:rPr>
              <a:t>х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25" dirty="0">
                <a:latin typeface="Tahoma"/>
                <a:cs typeface="Tahoma"/>
              </a:rPr>
              <a:t>от</a:t>
            </a:r>
            <a:r>
              <a:rPr sz="1000" spc="20" dirty="0">
                <a:latin typeface="Tahoma"/>
                <a:cs typeface="Tahoma"/>
              </a:rPr>
              <a:t>о</a:t>
            </a:r>
            <a:r>
              <a:rPr sz="1000" spc="15" dirty="0">
                <a:latin typeface="Tahoma"/>
                <a:cs typeface="Tahoma"/>
              </a:rPr>
              <a:t>ц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5" dirty="0">
                <a:latin typeface="Tahoma"/>
                <a:cs typeface="Tahoma"/>
              </a:rPr>
              <a:t>клов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01236" y="3399327"/>
            <a:ext cx="739775" cy="6153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315"/>
              </a:spcBef>
            </a:pPr>
            <a:r>
              <a:rPr sz="2400" b="1" spc="195" dirty="0">
                <a:solidFill>
                  <a:srgbClr val="CC0033"/>
                </a:solidFill>
                <a:latin typeface="Arial"/>
                <a:cs typeface="Arial"/>
              </a:rPr>
              <a:t>395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958873" y="3399327"/>
            <a:ext cx="739775" cy="6153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315"/>
              </a:spcBef>
            </a:pPr>
            <a:r>
              <a:rPr sz="2400" b="1" spc="215" dirty="0">
                <a:solidFill>
                  <a:srgbClr val="CC0033"/>
                </a:solidFill>
                <a:latin typeface="Arial"/>
                <a:cs typeface="Arial"/>
              </a:rPr>
              <a:t>456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365250" y="2217166"/>
            <a:ext cx="4002404" cy="546735"/>
            <a:chOff x="1365250" y="2217166"/>
            <a:chExt cx="4002404" cy="546735"/>
          </a:xfrm>
        </p:grpSpPr>
        <p:sp>
          <p:nvSpPr>
            <p:cNvPr id="52" name="object 52"/>
            <p:cNvSpPr/>
            <p:nvPr/>
          </p:nvSpPr>
          <p:spPr>
            <a:xfrm>
              <a:off x="1371600" y="2339341"/>
              <a:ext cx="3957954" cy="417830"/>
            </a:xfrm>
            <a:custGeom>
              <a:avLst/>
              <a:gdLst/>
              <a:ahLst/>
              <a:cxnLst/>
              <a:rect l="l" t="t" r="r" b="b"/>
              <a:pathLst>
                <a:path w="3957954" h="417830">
                  <a:moveTo>
                    <a:pt x="0" y="417829"/>
                  </a:moveTo>
                  <a:lnTo>
                    <a:pt x="0" y="0"/>
                  </a:lnTo>
                  <a:lnTo>
                    <a:pt x="3957637" y="0"/>
                  </a:lnTo>
                  <a:lnTo>
                    <a:pt x="3957637" y="165099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91133" y="249173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979419" y="2223516"/>
              <a:ext cx="741045" cy="283845"/>
            </a:xfrm>
            <a:custGeom>
              <a:avLst/>
              <a:gdLst/>
              <a:ahLst/>
              <a:cxnLst/>
              <a:rect l="l" t="t" r="r" b="b"/>
              <a:pathLst>
                <a:path w="741045" h="283844">
                  <a:moveTo>
                    <a:pt x="740664" y="0"/>
                  </a:moveTo>
                  <a:lnTo>
                    <a:pt x="70866" y="0"/>
                  </a:lnTo>
                  <a:lnTo>
                    <a:pt x="0" y="283464"/>
                  </a:lnTo>
                  <a:lnTo>
                    <a:pt x="669798" y="283464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79419" y="2223516"/>
              <a:ext cx="741045" cy="283845"/>
            </a:xfrm>
            <a:custGeom>
              <a:avLst/>
              <a:gdLst/>
              <a:ahLst/>
              <a:cxnLst/>
              <a:rect l="l" t="t" r="r" b="b"/>
              <a:pathLst>
                <a:path w="741045" h="283844">
                  <a:moveTo>
                    <a:pt x="0" y="283464"/>
                  </a:moveTo>
                  <a:lnTo>
                    <a:pt x="70866" y="0"/>
                  </a:lnTo>
                  <a:lnTo>
                    <a:pt x="740664" y="0"/>
                  </a:lnTo>
                  <a:lnTo>
                    <a:pt x="669798" y="283464"/>
                  </a:lnTo>
                  <a:lnTo>
                    <a:pt x="0" y="283464"/>
                  </a:lnTo>
                  <a:close/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357949" y="6293929"/>
            <a:ext cx="6143625" cy="419734"/>
            <a:chOff x="357949" y="6293929"/>
            <a:chExt cx="6143625" cy="419734"/>
          </a:xfrm>
        </p:grpSpPr>
        <p:sp>
          <p:nvSpPr>
            <p:cNvPr id="57" name="object 57"/>
            <p:cNvSpPr/>
            <p:nvPr/>
          </p:nvSpPr>
          <p:spPr>
            <a:xfrm>
              <a:off x="362711" y="6298691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09">
                  <a:moveTo>
                    <a:pt x="6134100" y="0"/>
                  </a:moveTo>
                  <a:lnTo>
                    <a:pt x="0" y="0"/>
                  </a:lnTo>
                  <a:lnTo>
                    <a:pt x="0" y="409956"/>
                  </a:lnTo>
                  <a:lnTo>
                    <a:pt x="6134100" y="409956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46291" y="6298691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4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49340" y="640537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62711" y="6298691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09">
                  <a:moveTo>
                    <a:pt x="0" y="0"/>
                  </a:moveTo>
                  <a:lnTo>
                    <a:pt x="6134100" y="0"/>
                  </a:lnTo>
                  <a:lnTo>
                    <a:pt x="6134100" y="409956"/>
                  </a:lnTo>
                  <a:lnTo>
                    <a:pt x="0" y="40995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57949" y="6293929"/>
            <a:ext cx="6143625" cy="4197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819150">
              <a:lnSpc>
                <a:spcPct val="100000"/>
              </a:lnSpc>
              <a:spcBef>
                <a:spcPts val="105"/>
              </a:spcBef>
            </a:pPr>
            <a:r>
              <a:rPr sz="1200" spc="80" dirty="0">
                <a:latin typeface="Tahoma"/>
                <a:cs typeface="Tahoma"/>
              </a:rPr>
              <a:t>Индексы </a:t>
            </a:r>
            <a:r>
              <a:rPr sz="1200" spc="65" dirty="0">
                <a:latin typeface="Tahoma"/>
                <a:cs typeface="Tahoma"/>
              </a:rPr>
              <a:t>производства, физического </a:t>
            </a:r>
            <a:r>
              <a:rPr sz="1200" spc="85" dirty="0">
                <a:latin typeface="Tahoma"/>
                <a:cs typeface="Tahoma"/>
              </a:rPr>
              <a:t>объема </a:t>
            </a:r>
            <a:r>
              <a:rPr sz="1200" spc="80" dirty="0">
                <a:latin typeface="Tahoma"/>
                <a:cs typeface="Tahoma"/>
              </a:rPr>
              <a:t>работ </a:t>
            </a:r>
            <a:r>
              <a:rPr sz="1200" spc="15" dirty="0">
                <a:latin typeface="Tahoma"/>
                <a:cs typeface="Tahoma"/>
              </a:rPr>
              <a:t>и </a:t>
            </a:r>
            <a:r>
              <a:rPr sz="1200" spc="70" dirty="0">
                <a:latin typeface="Tahoma"/>
                <a:cs typeface="Tahoma"/>
              </a:rPr>
              <a:t>физического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объема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оборота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для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ключевых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отраслей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экономики,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150" dirty="0">
                <a:latin typeface="Tahoma"/>
                <a:cs typeface="Tahoma"/>
              </a:rPr>
              <a:t>2020</a:t>
            </a:r>
            <a:r>
              <a:rPr sz="1200" spc="150" dirty="0">
                <a:latin typeface="Microsoft Sans Serif"/>
                <a:cs typeface="Microsoft Sans Serif"/>
              </a:rPr>
              <a:t>-</a:t>
            </a:r>
            <a:r>
              <a:rPr sz="1200" spc="150" dirty="0">
                <a:latin typeface="Tahoma"/>
                <a:cs typeface="Tahoma"/>
              </a:rPr>
              <a:t>2024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59473" y="6970776"/>
            <a:ext cx="6123940" cy="499109"/>
            <a:chOff x="359473" y="6970776"/>
            <a:chExt cx="6123940" cy="499109"/>
          </a:xfrm>
        </p:grpSpPr>
        <p:sp>
          <p:nvSpPr>
            <p:cNvPr id="63" name="object 63"/>
            <p:cNvSpPr/>
            <p:nvPr/>
          </p:nvSpPr>
          <p:spPr>
            <a:xfrm>
              <a:off x="448056" y="7071360"/>
              <a:ext cx="213360" cy="393700"/>
            </a:xfrm>
            <a:custGeom>
              <a:avLst/>
              <a:gdLst/>
              <a:ahLst/>
              <a:cxnLst/>
              <a:rect l="l" t="t" r="r" b="b"/>
              <a:pathLst>
                <a:path w="213359" h="393700">
                  <a:moveTo>
                    <a:pt x="213359" y="0"/>
                  </a:moveTo>
                  <a:lnTo>
                    <a:pt x="0" y="0"/>
                  </a:lnTo>
                  <a:lnTo>
                    <a:pt x="0" y="393192"/>
                  </a:lnTo>
                  <a:lnTo>
                    <a:pt x="213359" y="393192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61415" y="7025640"/>
              <a:ext cx="212090" cy="439420"/>
            </a:xfrm>
            <a:custGeom>
              <a:avLst/>
              <a:gdLst/>
              <a:ahLst/>
              <a:cxnLst/>
              <a:rect l="l" t="t" r="r" b="b"/>
              <a:pathLst>
                <a:path w="212090" h="439420">
                  <a:moveTo>
                    <a:pt x="211835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211835" y="438911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73252" y="7063740"/>
              <a:ext cx="212090" cy="401320"/>
            </a:xfrm>
            <a:custGeom>
              <a:avLst/>
              <a:gdLst/>
              <a:ahLst/>
              <a:cxnLst/>
              <a:rect l="l" t="t" r="r" b="b"/>
              <a:pathLst>
                <a:path w="212090" h="401320">
                  <a:moveTo>
                    <a:pt x="211835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211835" y="400811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3B3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85087" y="7030212"/>
              <a:ext cx="213360" cy="434340"/>
            </a:xfrm>
            <a:custGeom>
              <a:avLst/>
              <a:gdLst/>
              <a:ahLst/>
              <a:cxnLst/>
              <a:rect l="l" t="t" r="r" b="b"/>
              <a:pathLst>
                <a:path w="213359" h="434340">
                  <a:moveTo>
                    <a:pt x="213359" y="0"/>
                  </a:moveTo>
                  <a:lnTo>
                    <a:pt x="0" y="0"/>
                  </a:lnTo>
                  <a:lnTo>
                    <a:pt x="0" y="434340"/>
                  </a:lnTo>
                  <a:lnTo>
                    <a:pt x="213359" y="434340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67611" y="7021068"/>
              <a:ext cx="212090" cy="443865"/>
            </a:xfrm>
            <a:custGeom>
              <a:avLst/>
              <a:gdLst/>
              <a:ahLst/>
              <a:cxnLst/>
              <a:rect l="l" t="t" r="r" b="b"/>
              <a:pathLst>
                <a:path w="212089" h="443865">
                  <a:moveTo>
                    <a:pt x="211836" y="0"/>
                  </a:moveTo>
                  <a:lnTo>
                    <a:pt x="0" y="0"/>
                  </a:lnTo>
                  <a:lnTo>
                    <a:pt x="0" y="443483"/>
                  </a:lnTo>
                  <a:lnTo>
                    <a:pt x="211836" y="443483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679447" y="7158228"/>
              <a:ext cx="213360" cy="306705"/>
            </a:xfrm>
            <a:custGeom>
              <a:avLst/>
              <a:gdLst/>
              <a:ahLst/>
              <a:cxnLst/>
              <a:rect l="l" t="t" r="r" b="b"/>
              <a:pathLst>
                <a:path w="213360" h="306704">
                  <a:moveTo>
                    <a:pt x="213360" y="0"/>
                  </a:moveTo>
                  <a:lnTo>
                    <a:pt x="0" y="0"/>
                  </a:lnTo>
                  <a:lnTo>
                    <a:pt x="0" y="306324"/>
                  </a:lnTo>
                  <a:lnTo>
                    <a:pt x="213360" y="306324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92808" y="7071360"/>
              <a:ext cx="212090" cy="393700"/>
            </a:xfrm>
            <a:custGeom>
              <a:avLst/>
              <a:gdLst/>
              <a:ahLst/>
              <a:cxnLst/>
              <a:rect l="l" t="t" r="r" b="b"/>
              <a:pathLst>
                <a:path w="212089" h="393700">
                  <a:moveTo>
                    <a:pt x="211836" y="0"/>
                  </a:moveTo>
                  <a:lnTo>
                    <a:pt x="0" y="0"/>
                  </a:lnTo>
                  <a:lnTo>
                    <a:pt x="0" y="393192"/>
                  </a:lnTo>
                  <a:lnTo>
                    <a:pt x="211836" y="393192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3B3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104643" y="6970776"/>
              <a:ext cx="212090" cy="494030"/>
            </a:xfrm>
            <a:custGeom>
              <a:avLst/>
              <a:gdLst/>
              <a:ahLst/>
              <a:cxnLst/>
              <a:rect l="l" t="t" r="r" b="b"/>
              <a:pathLst>
                <a:path w="212089" h="494029">
                  <a:moveTo>
                    <a:pt x="211848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211848" y="493775"/>
                  </a:lnTo>
                  <a:lnTo>
                    <a:pt x="211848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87168" y="7031736"/>
              <a:ext cx="212090" cy="433070"/>
            </a:xfrm>
            <a:custGeom>
              <a:avLst/>
              <a:gdLst/>
              <a:ahLst/>
              <a:cxnLst/>
              <a:rect l="l" t="t" r="r" b="b"/>
              <a:pathLst>
                <a:path w="212089" h="433070">
                  <a:moveTo>
                    <a:pt x="211836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211836" y="432815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699003" y="7199376"/>
              <a:ext cx="212090" cy="265430"/>
            </a:xfrm>
            <a:custGeom>
              <a:avLst/>
              <a:gdLst/>
              <a:ahLst/>
              <a:cxnLst/>
              <a:rect l="l" t="t" r="r" b="b"/>
              <a:pathLst>
                <a:path w="212089" h="265429">
                  <a:moveTo>
                    <a:pt x="211836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211836" y="265175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910840" y="7053072"/>
              <a:ext cx="213360" cy="411480"/>
            </a:xfrm>
            <a:custGeom>
              <a:avLst/>
              <a:gdLst/>
              <a:ahLst/>
              <a:cxnLst/>
              <a:rect l="l" t="t" r="r" b="b"/>
              <a:pathLst>
                <a:path w="213360" h="411479">
                  <a:moveTo>
                    <a:pt x="213360" y="0"/>
                  </a:moveTo>
                  <a:lnTo>
                    <a:pt x="0" y="0"/>
                  </a:lnTo>
                  <a:lnTo>
                    <a:pt x="0" y="411480"/>
                  </a:lnTo>
                  <a:lnTo>
                    <a:pt x="213360" y="411480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3B3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124200" y="7098792"/>
              <a:ext cx="212090" cy="365760"/>
            </a:xfrm>
            <a:custGeom>
              <a:avLst/>
              <a:gdLst/>
              <a:ahLst/>
              <a:cxnLst/>
              <a:rect l="l" t="t" r="r" b="b"/>
              <a:pathLst>
                <a:path w="212089" h="365759">
                  <a:moveTo>
                    <a:pt x="211848" y="0"/>
                  </a:moveTo>
                  <a:lnTo>
                    <a:pt x="0" y="0"/>
                  </a:lnTo>
                  <a:lnTo>
                    <a:pt x="0" y="365759"/>
                  </a:lnTo>
                  <a:lnTo>
                    <a:pt x="211848" y="365759"/>
                  </a:lnTo>
                  <a:lnTo>
                    <a:pt x="211848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506724" y="7051548"/>
              <a:ext cx="212090" cy="413384"/>
            </a:xfrm>
            <a:custGeom>
              <a:avLst/>
              <a:gdLst/>
              <a:ahLst/>
              <a:cxnLst/>
              <a:rect l="l" t="t" r="r" b="b"/>
              <a:pathLst>
                <a:path w="212089" h="413384">
                  <a:moveTo>
                    <a:pt x="211836" y="0"/>
                  </a:moveTo>
                  <a:lnTo>
                    <a:pt x="0" y="0"/>
                  </a:lnTo>
                  <a:lnTo>
                    <a:pt x="0" y="413004"/>
                  </a:lnTo>
                  <a:lnTo>
                    <a:pt x="211836" y="413004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718559" y="7059168"/>
              <a:ext cx="212090" cy="405765"/>
            </a:xfrm>
            <a:custGeom>
              <a:avLst/>
              <a:gdLst/>
              <a:ahLst/>
              <a:cxnLst/>
              <a:rect l="l" t="t" r="r" b="b"/>
              <a:pathLst>
                <a:path w="212089" h="405765">
                  <a:moveTo>
                    <a:pt x="211836" y="0"/>
                  </a:moveTo>
                  <a:lnTo>
                    <a:pt x="0" y="0"/>
                  </a:lnTo>
                  <a:lnTo>
                    <a:pt x="0" y="405383"/>
                  </a:lnTo>
                  <a:lnTo>
                    <a:pt x="211836" y="405383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930395" y="7062216"/>
              <a:ext cx="212090" cy="402590"/>
            </a:xfrm>
            <a:custGeom>
              <a:avLst/>
              <a:gdLst/>
              <a:ahLst/>
              <a:cxnLst/>
              <a:rect l="l" t="t" r="r" b="b"/>
              <a:pathLst>
                <a:path w="212089" h="402590">
                  <a:moveTo>
                    <a:pt x="211836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211836" y="402335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3B3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142232" y="7066788"/>
              <a:ext cx="213360" cy="398145"/>
            </a:xfrm>
            <a:custGeom>
              <a:avLst/>
              <a:gdLst/>
              <a:ahLst/>
              <a:cxnLst/>
              <a:rect l="l" t="t" r="r" b="b"/>
              <a:pathLst>
                <a:path w="213360" h="398145">
                  <a:moveTo>
                    <a:pt x="213360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213360" y="397763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524756" y="7053072"/>
              <a:ext cx="213360" cy="411480"/>
            </a:xfrm>
            <a:custGeom>
              <a:avLst/>
              <a:gdLst/>
              <a:ahLst/>
              <a:cxnLst/>
              <a:rect l="l" t="t" r="r" b="b"/>
              <a:pathLst>
                <a:path w="213360" h="411479">
                  <a:moveTo>
                    <a:pt x="213360" y="0"/>
                  </a:moveTo>
                  <a:lnTo>
                    <a:pt x="0" y="0"/>
                  </a:lnTo>
                  <a:lnTo>
                    <a:pt x="0" y="411480"/>
                  </a:lnTo>
                  <a:lnTo>
                    <a:pt x="213360" y="411480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738115" y="7059168"/>
              <a:ext cx="212090" cy="405765"/>
            </a:xfrm>
            <a:custGeom>
              <a:avLst/>
              <a:gdLst/>
              <a:ahLst/>
              <a:cxnLst/>
              <a:rect l="l" t="t" r="r" b="b"/>
              <a:pathLst>
                <a:path w="212089" h="405765">
                  <a:moveTo>
                    <a:pt x="211836" y="0"/>
                  </a:moveTo>
                  <a:lnTo>
                    <a:pt x="0" y="0"/>
                  </a:lnTo>
                  <a:lnTo>
                    <a:pt x="0" y="405383"/>
                  </a:lnTo>
                  <a:lnTo>
                    <a:pt x="211836" y="405383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949951" y="7062216"/>
              <a:ext cx="212090" cy="402590"/>
            </a:xfrm>
            <a:custGeom>
              <a:avLst/>
              <a:gdLst/>
              <a:ahLst/>
              <a:cxnLst/>
              <a:rect l="l" t="t" r="r" b="b"/>
              <a:pathLst>
                <a:path w="212089" h="402590">
                  <a:moveTo>
                    <a:pt x="211836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211836" y="402335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3B3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161788" y="7066788"/>
              <a:ext cx="213360" cy="398145"/>
            </a:xfrm>
            <a:custGeom>
              <a:avLst/>
              <a:gdLst/>
              <a:ahLst/>
              <a:cxnLst/>
              <a:rect l="l" t="t" r="r" b="b"/>
              <a:pathLst>
                <a:path w="213360" h="398145">
                  <a:moveTo>
                    <a:pt x="213360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213360" y="397763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544312" y="7054596"/>
              <a:ext cx="212090" cy="410209"/>
            </a:xfrm>
            <a:custGeom>
              <a:avLst/>
              <a:gdLst/>
              <a:ahLst/>
              <a:cxnLst/>
              <a:rect l="l" t="t" r="r" b="b"/>
              <a:pathLst>
                <a:path w="212089" h="410209">
                  <a:moveTo>
                    <a:pt x="211836" y="0"/>
                  </a:moveTo>
                  <a:lnTo>
                    <a:pt x="0" y="0"/>
                  </a:lnTo>
                  <a:lnTo>
                    <a:pt x="0" y="409955"/>
                  </a:lnTo>
                  <a:lnTo>
                    <a:pt x="211836" y="409955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756147" y="7059168"/>
              <a:ext cx="213360" cy="405765"/>
            </a:xfrm>
            <a:custGeom>
              <a:avLst/>
              <a:gdLst/>
              <a:ahLst/>
              <a:cxnLst/>
              <a:rect l="l" t="t" r="r" b="b"/>
              <a:pathLst>
                <a:path w="213360" h="405765">
                  <a:moveTo>
                    <a:pt x="213360" y="0"/>
                  </a:moveTo>
                  <a:lnTo>
                    <a:pt x="0" y="0"/>
                  </a:lnTo>
                  <a:lnTo>
                    <a:pt x="0" y="405383"/>
                  </a:lnTo>
                  <a:lnTo>
                    <a:pt x="213360" y="405383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69507" y="7062216"/>
              <a:ext cx="212090" cy="402590"/>
            </a:xfrm>
            <a:custGeom>
              <a:avLst/>
              <a:gdLst/>
              <a:ahLst/>
              <a:cxnLst/>
              <a:rect l="l" t="t" r="r" b="b"/>
              <a:pathLst>
                <a:path w="212089" h="402590">
                  <a:moveTo>
                    <a:pt x="211836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211836" y="402335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3B3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181344" y="7065264"/>
              <a:ext cx="212090" cy="399415"/>
            </a:xfrm>
            <a:custGeom>
              <a:avLst/>
              <a:gdLst/>
              <a:ahLst/>
              <a:cxnLst/>
              <a:rect l="l" t="t" r="r" b="b"/>
              <a:pathLst>
                <a:path w="212089" h="399415">
                  <a:moveTo>
                    <a:pt x="211836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211836" y="399288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64236" y="7464552"/>
              <a:ext cx="6114415" cy="0"/>
            </a:xfrm>
            <a:custGeom>
              <a:avLst/>
              <a:gdLst/>
              <a:ahLst/>
              <a:cxnLst/>
              <a:rect l="l" t="t" r="r" b="b"/>
              <a:pathLst>
                <a:path w="6114415">
                  <a:moveTo>
                    <a:pt x="0" y="0"/>
                  </a:moveTo>
                  <a:lnTo>
                    <a:pt x="611428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383183" y="6873900"/>
            <a:ext cx="2470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latin typeface="Tahoma"/>
                <a:cs typeface="Tahoma"/>
              </a:rPr>
              <a:t>1</a:t>
            </a:r>
            <a:r>
              <a:rPr sz="1000" spc="95" dirty="0">
                <a:latin typeface="Tahoma"/>
                <a:cs typeface="Tahoma"/>
              </a:rPr>
              <a:t>00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698067" y="6960168"/>
            <a:ext cx="175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8</a:t>
            </a:r>
            <a:r>
              <a:rPr sz="1000" spc="10" dirty="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724423" y="6997230"/>
            <a:ext cx="1612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8</a:t>
            </a:r>
            <a:r>
              <a:rPr sz="1000" spc="-105" dirty="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48942" y="6834814"/>
            <a:ext cx="20656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4705" algn="l"/>
                <a:tab pos="1833880" algn="l"/>
              </a:tabLst>
            </a:pPr>
            <a:r>
              <a:rPr sz="1500" spc="-165" baseline="2777" dirty="0">
                <a:latin typeface="Tahoma"/>
                <a:cs typeface="Tahoma"/>
              </a:rPr>
              <a:t>1</a:t>
            </a:r>
            <a:r>
              <a:rPr sz="1500" spc="75" baseline="2777" dirty="0">
                <a:latin typeface="Tahoma"/>
                <a:cs typeface="Tahoma"/>
              </a:rPr>
              <a:t>0</a:t>
            </a:r>
            <a:r>
              <a:rPr sz="1500" spc="82" baseline="2777" dirty="0">
                <a:latin typeface="Tahoma"/>
                <a:cs typeface="Tahoma"/>
              </a:rPr>
              <a:t>7</a:t>
            </a:r>
            <a:r>
              <a:rPr sz="1500" spc="-202" baseline="2777" dirty="0">
                <a:latin typeface="Tahoma"/>
                <a:cs typeface="Tahoma"/>
              </a:rPr>
              <a:t> </a:t>
            </a:r>
            <a:r>
              <a:rPr sz="1000" spc="-110" dirty="0">
                <a:latin typeface="Tahoma"/>
                <a:cs typeface="Tahoma"/>
              </a:rPr>
              <a:t>1</a:t>
            </a:r>
            <a:r>
              <a:rPr sz="1000" spc="-5" dirty="0">
                <a:latin typeface="Tahoma"/>
                <a:cs typeface="Tahoma"/>
              </a:rPr>
              <a:t>0</a:t>
            </a:r>
            <a:r>
              <a:rPr sz="1000" dirty="0">
                <a:latin typeface="Tahoma"/>
                <a:cs typeface="Tahoma"/>
              </a:rPr>
              <a:t>1</a:t>
            </a:r>
            <a:r>
              <a:rPr sz="1000" spc="-145" dirty="0">
                <a:latin typeface="Tahoma"/>
                <a:cs typeface="Tahoma"/>
              </a:rPr>
              <a:t> </a:t>
            </a:r>
            <a:r>
              <a:rPr sz="1000" spc="-110" dirty="0">
                <a:latin typeface="Tahoma"/>
                <a:cs typeface="Tahoma"/>
              </a:rPr>
              <a:t>1</a:t>
            </a:r>
            <a:r>
              <a:rPr sz="1000" spc="85" dirty="0">
                <a:latin typeface="Tahoma"/>
                <a:cs typeface="Tahoma"/>
              </a:rPr>
              <a:t>0</a:t>
            </a:r>
            <a:r>
              <a:rPr sz="1000" spc="90" dirty="0">
                <a:latin typeface="Tahoma"/>
                <a:cs typeface="Tahoma"/>
              </a:rPr>
              <a:t>6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500" spc="-165" baseline="5555" dirty="0">
                <a:latin typeface="Tahoma"/>
                <a:cs typeface="Tahoma"/>
              </a:rPr>
              <a:t>1</a:t>
            </a:r>
            <a:r>
              <a:rPr sz="1500" spc="127" baseline="5555" dirty="0">
                <a:latin typeface="Tahoma"/>
                <a:cs typeface="Tahoma"/>
              </a:rPr>
              <a:t>0</a:t>
            </a:r>
            <a:r>
              <a:rPr sz="1500" spc="135" baseline="5555" dirty="0">
                <a:latin typeface="Tahoma"/>
                <a:cs typeface="Tahoma"/>
              </a:rPr>
              <a:t>8</a:t>
            </a:r>
            <a:r>
              <a:rPr sz="1500" baseline="5555" dirty="0">
                <a:latin typeface="Tahoma"/>
                <a:cs typeface="Tahoma"/>
              </a:rPr>
              <a:t>	</a:t>
            </a:r>
            <a:r>
              <a:rPr sz="1000" spc="-110" dirty="0">
                <a:latin typeface="Tahoma"/>
                <a:cs typeface="Tahoma"/>
              </a:rPr>
              <a:t>1</a:t>
            </a:r>
            <a:r>
              <a:rPr sz="1000" spc="85" dirty="0">
                <a:latin typeface="Tahoma"/>
                <a:cs typeface="Tahoma"/>
              </a:rPr>
              <a:t>06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809405" y="6773086"/>
            <a:ext cx="5353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500" spc="44" baseline="-16666" dirty="0">
                <a:latin typeface="Tahoma"/>
                <a:cs typeface="Tahoma"/>
              </a:rPr>
              <a:t>100</a:t>
            </a:r>
            <a:r>
              <a:rPr sz="1500" spc="-7" baseline="-16666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116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857973" y="6855306"/>
            <a:ext cx="1108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616585" algn="l"/>
              </a:tabLst>
            </a:pPr>
            <a:r>
              <a:rPr sz="1000" spc="-110" dirty="0">
                <a:latin typeface="Tahoma"/>
                <a:cs typeface="Tahoma"/>
              </a:rPr>
              <a:t>1</a:t>
            </a:r>
            <a:r>
              <a:rPr sz="1000" spc="75" dirty="0">
                <a:latin typeface="Tahoma"/>
                <a:cs typeface="Tahoma"/>
              </a:rPr>
              <a:t>0</a:t>
            </a:r>
            <a:r>
              <a:rPr sz="1000" spc="80" dirty="0">
                <a:latin typeface="Tahoma"/>
                <a:cs typeface="Tahoma"/>
              </a:rPr>
              <a:t>3</a:t>
            </a:r>
            <a:r>
              <a:rPr sz="1000" spc="-120" dirty="0">
                <a:latin typeface="Tahoma"/>
                <a:cs typeface="Tahoma"/>
              </a:rPr>
              <a:t> </a:t>
            </a:r>
            <a:r>
              <a:rPr sz="1500" spc="112" baseline="-19444" dirty="0">
                <a:latin typeface="Tahoma"/>
                <a:cs typeface="Tahoma"/>
              </a:rPr>
              <a:t>9</a:t>
            </a:r>
            <a:r>
              <a:rPr sz="1500" spc="120" baseline="-19444" dirty="0">
                <a:latin typeface="Tahoma"/>
                <a:cs typeface="Tahoma"/>
              </a:rPr>
              <a:t>6</a:t>
            </a:r>
            <a:r>
              <a:rPr sz="1500" baseline="-19444" dirty="0">
                <a:latin typeface="Tahoma"/>
                <a:cs typeface="Tahoma"/>
              </a:rPr>
              <a:t>	</a:t>
            </a:r>
            <a:r>
              <a:rPr sz="1000" spc="-110" dirty="0">
                <a:latin typeface="Tahoma"/>
                <a:cs typeface="Tahoma"/>
              </a:rPr>
              <a:t>1</a:t>
            </a:r>
            <a:r>
              <a:rPr sz="1000" spc="75" dirty="0">
                <a:latin typeface="Tahoma"/>
                <a:cs typeface="Tahoma"/>
              </a:rPr>
              <a:t>0</a:t>
            </a:r>
            <a:r>
              <a:rPr sz="1000" spc="80" dirty="0">
                <a:latin typeface="Tahoma"/>
                <a:cs typeface="Tahoma"/>
              </a:rPr>
              <a:t>3</a:t>
            </a:r>
            <a:r>
              <a:rPr sz="1000" spc="-145" dirty="0">
                <a:latin typeface="Tahoma"/>
                <a:cs typeface="Tahoma"/>
              </a:rPr>
              <a:t> </a:t>
            </a:r>
            <a:r>
              <a:rPr sz="1000" spc="-110" dirty="0">
                <a:latin typeface="Tahoma"/>
                <a:cs typeface="Tahoma"/>
              </a:rPr>
              <a:t>1</a:t>
            </a:r>
            <a:r>
              <a:rPr sz="1000" spc="75" dirty="0">
                <a:latin typeface="Tahoma"/>
                <a:cs typeface="Tahoma"/>
              </a:rPr>
              <a:t>02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925059" y="6721603"/>
            <a:ext cx="2497455" cy="325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ts val="1185"/>
              </a:lnSpc>
              <a:spcBef>
                <a:spcPts val="95"/>
              </a:spcBef>
              <a:tabLst>
                <a:tab pos="1069340" algn="l"/>
                <a:tab pos="2088514" algn="l"/>
              </a:tabLst>
            </a:pPr>
            <a:r>
              <a:rPr sz="1000" spc="15" dirty="0">
                <a:latin typeface="Tahoma"/>
                <a:cs typeface="Tahoma"/>
              </a:rPr>
              <a:t>102	102	102</a:t>
            </a:r>
            <a:endParaRPr sz="1000">
              <a:latin typeface="Tahoma"/>
              <a:cs typeface="Tahoma"/>
            </a:endParaRPr>
          </a:p>
          <a:p>
            <a:pPr marL="225425">
              <a:lnSpc>
                <a:spcPts val="1185"/>
              </a:lnSpc>
              <a:tabLst>
                <a:tab pos="568325" algn="l"/>
                <a:tab pos="1244600" algn="l"/>
                <a:tab pos="1587500" algn="l"/>
                <a:tab pos="2263775" algn="l"/>
              </a:tabLst>
            </a:pPr>
            <a:r>
              <a:rPr sz="1000" spc="-40" dirty="0">
                <a:latin typeface="Tahoma"/>
                <a:cs typeface="Tahoma"/>
              </a:rPr>
              <a:t>101	</a:t>
            </a:r>
            <a:r>
              <a:rPr sz="1500" spc="22" baseline="5555" dirty="0">
                <a:latin typeface="Tahoma"/>
                <a:cs typeface="Tahoma"/>
              </a:rPr>
              <a:t>103</a:t>
            </a:r>
            <a:r>
              <a:rPr sz="1500" spc="-217" baseline="5555" dirty="0">
                <a:latin typeface="Tahoma"/>
                <a:cs typeface="Tahoma"/>
              </a:rPr>
              <a:t> </a:t>
            </a:r>
            <a:r>
              <a:rPr sz="1500" spc="22" baseline="5555" dirty="0">
                <a:latin typeface="Tahoma"/>
                <a:cs typeface="Tahoma"/>
              </a:rPr>
              <a:t>102	</a:t>
            </a:r>
            <a:r>
              <a:rPr sz="1000" spc="-40" dirty="0">
                <a:latin typeface="Tahoma"/>
                <a:cs typeface="Tahoma"/>
              </a:rPr>
              <a:t>101	</a:t>
            </a:r>
            <a:r>
              <a:rPr sz="1500" spc="22" baseline="5555" dirty="0">
                <a:latin typeface="Tahoma"/>
                <a:cs typeface="Tahoma"/>
              </a:rPr>
              <a:t>103</a:t>
            </a:r>
            <a:r>
              <a:rPr sz="1500" spc="-209" baseline="5555" dirty="0">
                <a:latin typeface="Tahoma"/>
                <a:cs typeface="Tahoma"/>
              </a:rPr>
              <a:t> </a:t>
            </a:r>
            <a:r>
              <a:rPr sz="1500" spc="22" baseline="5555" dirty="0">
                <a:latin typeface="Tahoma"/>
                <a:cs typeface="Tahoma"/>
              </a:rPr>
              <a:t>102	</a:t>
            </a:r>
            <a:r>
              <a:rPr sz="1000" spc="-40" dirty="0">
                <a:latin typeface="Tahoma"/>
                <a:cs typeface="Tahoma"/>
              </a:rPr>
              <a:t>101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4032377" y="6888480"/>
            <a:ext cx="2044064" cy="250825"/>
            <a:chOff x="4032377" y="6888480"/>
            <a:chExt cx="2044064" cy="250825"/>
          </a:xfrm>
        </p:grpSpPr>
        <p:sp>
          <p:nvSpPr>
            <p:cNvPr id="96" name="object 96"/>
            <p:cNvSpPr/>
            <p:nvPr/>
          </p:nvSpPr>
          <p:spPr>
            <a:xfrm>
              <a:off x="4035552" y="6888480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h="250825">
                  <a:moveTo>
                    <a:pt x="0" y="0"/>
                  </a:moveTo>
                  <a:lnTo>
                    <a:pt x="0" y="25082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73140" y="6888480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4">
                  <a:moveTo>
                    <a:pt x="0" y="0"/>
                  </a:moveTo>
                  <a:lnTo>
                    <a:pt x="0" y="24923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055108" y="6888480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4">
                  <a:moveTo>
                    <a:pt x="0" y="0"/>
                  </a:moveTo>
                  <a:lnTo>
                    <a:pt x="0" y="24923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/>
          <p:nvPr/>
        </p:nvSpPr>
        <p:spPr>
          <a:xfrm>
            <a:off x="414527" y="7725156"/>
            <a:ext cx="180340" cy="132715"/>
          </a:xfrm>
          <a:custGeom>
            <a:avLst/>
            <a:gdLst/>
            <a:ahLst/>
            <a:cxnLst/>
            <a:rect l="l" t="t" r="r" b="b"/>
            <a:pathLst>
              <a:path w="180340" h="132715">
                <a:moveTo>
                  <a:pt x="179831" y="0"/>
                </a:moveTo>
                <a:lnTo>
                  <a:pt x="0" y="0"/>
                </a:lnTo>
                <a:lnTo>
                  <a:pt x="0" y="132588"/>
                </a:lnTo>
                <a:lnTo>
                  <a:pt x="179831" y="132588"/>
                </a:lnTo>
                <a:lnTo>
                  <a:pt x="179831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4527" y="8791956"/>
            <a:ext cx="180340" cy="132715"/>
          </a:xfrm>
          <a:custGeom>
            <a:avLst/>
            <a:gdLst/>
            <a:ahLst/>
            <a:cxnLst/>
            <a:rect l="l" t="t" r="r" b="b"/>
            <a:pathLst>
              <a:path w="180340" h="132715">
                <a:moveTo>
                  <a:pt x="179831" y="0"/>
                </a:moveTo>
                <a:lnTo>
                  <a:pt x="0" y="0"/>
                </a:lnTo>
                <a:lnTo>
                  <a:pt x="0" y="132588"/>
                </a:lnTo>
                <a:lnTo>
                  <a:pt x="179831" y="132588"/>
                </a:lnTo>
                <a:lnTo>
                  <a:pt x="179831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4527" y="8080247"/>
            <a:ext cx="180340" cy="134620"/>
          </a:xfrm>
          <a:custGeom>
            <a:avLst/>
            <a:gdLst/>
            <a:ahLst/>
            <a:cxnLst/>
            <a:rect l="l" t="t" r="r" b="b"/>
            <a:pathLst>
              <a:path w="180340" h="134620">
                <a:moveTo>
                  <a:pt x="179831" y="0"/>
                </a:moveTo>
                <a:lnTo>
                  <a:pt x="0" y="0"/>
                </a:lnTo>
                <a:lnTo>
                  <a:pt x="0" y="134112"/>
                </a:lnTo>
                <a:lnTo>
                  <a:pt x="179831" y="134112"/>
                </a:lnTo>
                <a:lnTo>
                  <a:pt x="179831" y="0"/>
                </a:lnTo>
                <a:close/>
              </a:path>
            </a:pathLst>
          </a:custGeom>
          <a:solidFill>
            <a:srgbClr val="FF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4527" y="8435340"/>
            <a:ext cx="180340" cy="134620"/>
          </a:xfrm>
          <a:custGeom>
            <a:avLst/>
            <a:gdLst/>
            <a:ahLst/>
            <a:cxnLst/>
            <a:rect l="l" t="t" r="r" b="b"/>
            <a:pathLst>
              <a:path w="180340" h="134620">
                <a:moveTo>
                  <a:pt x="179831" y="0"/>
                </a:moveTo>
                <a:lnTo>
                  <a:pt x="0" y="0"/>
                </a:lnTo>
                <a:lnTo>
                  <a:pt x="0" y="134111"/>
                </a:lnTo>
                <a:lnTo>
                  <a:pt x="179831" y="134111"/>
                </a:lnTo>
                <a:lnTo>
                  <a:pt x="179831" y="0"/>
                </a:lnTo>
                <a:close/>
              </a:path>
            </a:pathLst>
          </a:custGeom>
          <a:solidFill>
            <a:srgbClr val="3B3B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348823" y="7422986"/>
            <a:ext cx="6076950" cy="22148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575"/>
              </a:spcBef>
              <a:tabLst>
                <a:tab pos="1381125" algn="l"/>
                <a:tab pos="2413000" algn="l"/>
                <a:tab pos="3394075" algn="l"/>
                <a:tab pos="4413250" algn="l"/>
                <a:tab pos="5430520" algn="l"/>
              </a:tabLst>
            </a:pPr>
            <a:r>
              <a:rPr sz="1000" spc="15" dirty="0">
                <a:latin typeface="Tahoma"/>
                <a:cs typeface="Tahoma"/>
              </a:rPr>
              <a:t>2017	</a:t>
            </a:r>
            <a:r>
              <a:rPr sz="1000" spc="80" dirty="0">
                <a:latin typeface="Tahoma"/>
                <a:cs typeface="Tahoma"/>
              </a:rPr>
              <a:t>2020	</a:t>
            </a:r>
            <a:r>
              <a:rPr sz="1000" spc="30" dirty="0">
                <a:latin typeface="Tahoma"/>
                <a:cs typeface="Tahoma"/>
              </a:rPr>
              <a:t>2021	</a:t>
            </a:r>
            <a:r>
              <a:rPr sz="1000" spc="65" dirty="0">
                <a:latin typeface="Tahoma"/>
                <a:cs typeface="Tahoma"/>
              </a:rPr>
              <a:t>2022</a:t>
            </a:r>
            <a:r>
              <a:rPr sz="1000" spc="65" dirty="0">
                <a:latin typeface="Microsoft Sans Serif"/>
                <a:cs typeface="Microsoft Sans Serif"/>
              </a:rPr>
              <a:t>*	</a:t>
            </a:r>
            <a:r>
              <a:rPr sz="1000" spc="65" dirty="0">
                <a:latin typeface="Tahoma"/>
                <a:cs typeface="Tahoma"/>
              </a:rPr>
              <a:t>2023</a:t>
            </a:r>
            <a:r>
              <a:rPr sz="1000" spc="65" dirty="0">
                <a:latin typeface="Microsoft Sans Serif"/>
                <a:cs typeface="Microsoft Sans Serif"/>
              </a:rPr>
              <a:t>*	</a:t>
            </a:r>
            <a:r>
              <a:rPr sz="1000" spc="70" dirty="0">
                <a:latin typeface="Tahoma"/>
                <a:cs typeface="Tahoma"/>
              </a:rPr>
              <a:t>2024</a:t>
            </a:r>
            <a:r>
              <a:rPr sz="1000" spc="70" dirty="0">
                <a:latin typeface="Microsoft Sans Serif"/>
                <a:cs typeface="Microsoft Sans Serif"/>
              </a:rPr>
              <a:t>*</a:t>
            </a:r>
            <a:endParaRPr sz="1000">
              <a:latin typeface="Microsoft Sans Serif"/>
              <a:cs typeface="Microsoft Sans Serif"/>
            </a:endParaRPr>
          </a:p>
          <a:p>
            <a:pPr marL="295275">
              <a:lnSpc>
                <a:spcPct val="100000"/>
              </a:lnSpc>
              <a:spcBef>
                <a:spcPts val="475"/>
              </a:spcBef>
            </a:pPr>
            <a:r>
              <a:rPr sz="1000" spc="30" dirty="0">
                <a:latin typeface="Tahoma"/>
                <a:cs typeface="Tahoma"/>
              </a:rPr>
              <a:t>Индекс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производства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по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виду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экономической</a:t>
            </a:r>
            <a:r>
              <a:rPr sz="1000" spc="-8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деятельности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«Обрабатывающие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производства»,</a:t>
            </a:r>
            <a:endParaRPr sz="1000">
              <a:latin typeface="Tahoma"/>
              <a:cs typeface="Tahoma"/>
            </a:endParaRPr>
          </a:p>
          <a:p>
            <a:pPr marL="295275">
              <a:lnSpc>
                <a:spcPct val="100000"/>
              </a:lnSpc>
              <a:spcBef>
                <a:spcPts val="10"/>
              </a:spcBef>
            </a:pPr>
            <a:r>
              <a:rPr sz="1000" spc="-114" dirty="0">
                <a:latin typeface="Tahoma"/>
                <a:cs typeface="Tahoma"/>
              </a:rPr>
              <a:t>% 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пр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5" dirty="0">
                <a:latin typeface="Tahoma"/>
                <a:cs typeface="Tahoma"/>
              </a:rPr>
              <a:t>д</a:t>
            </a:r>
            <a:r>
              <a:rPr sz="1000" spc="15" dirty="0">
                <a:latin typeface="Tahoma"/>
                <a:cs typeface="Tahoma"/>
              </a:rPr>
              <a:t>ы</a:t>
            </a:r>
            <a:r>
              <a:rPr sz="1000" spc="25" dirty="0">
                <a:latin typeface="Tahoma"/>
                <a:cs typeface="Tahoma"/>
              </a:rPr>
              <a:t>ду</a:t>
            </a:r>
            <a:r>
              <a:rPr sz="1000" spc="20" dirty="0">
                <a:latin typeface="Tahoma"/>
                <a:cs typeface="Tahoma"/>
              </a:rPr>
              <a:t>щ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50" dirty="0">
                <a:latin typeface="Tahoma"/>
                <a:cs typeface="Tahoma"/>
              </a:rPr>
              <a:t>м</a:t>
            </a:r>
            <a:r>
              <a:rPr sz="1000" spc="40" dirty="0">
                <a:latin typeface="Tahoma"/>
                <a:cs typeface="Tahoma"/>
              </a:rPr>
              <a:t>у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году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15" dirty="0">
                <a:latin typeface="Tahoma"/>
                <a:cs typeface="Tahoma"/>
              </a:rPr>
              <a:t>о</a:t>
            </a:r>
            <a:r>
              <a:rPr sz="1000" spc="10" dirty="0">
                <a:latin typeface="Tahoma"/>
                <a:cs typeface="Tahoma"/>
              </a:rPr>
              <a:t>п</a:t>
            </a:r>
            <a:r>
              <a:rPr sz="1000" spc="50" dirty="0">
                <a:latin typeface="Tahoma"/>
                <a:cs typeface="Tahoma"/>
              </a:rPr>
              <a:t>ос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-5" dirty="0">
                <a:latin typeface="Tahoma"/>
                <a:cs typeface="Tahoma"/>
              </a:rPr>
              <a:t>ави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-15" dirty="0">
                <a:latin typeface="Tahoma"/>
                <a:cs typeface="Tahoma"/>
              </a:rPr>
              <a:t>ы</a:t>
            </a:r>
            <a:r>
              <a:rPr sz="1000" spc="15" dirty="0">
                <a:latin typeface="Tahoma"/>
                <a:cs typeface="Tahoma"/>
              </a:rPr>
              <a:t>х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це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15" dirty="0">
                <a:latin typeface="Tahoma"/>
                <a:cs typeface="Tahoma"/>
              </a:rPr>
              <a:t>х</a:t>
            </a:r>
            <a:endParaRPr sz="1000">
              <a:latin typeface="Tahoma"/>
              <a:cs typeface="Tahoma"/>
            </a:endParaRPr>
          </a:p>
          <a:p>
            <a:pPr marL="324485">
              <a:lnSpc>
                <a:spcPct val="100000"/>
              </a:lnSpc>
              <a:spcBef>
                <a:spcPts val="390"/>
              </a:spcBef>
            </a:pPr>
            <a:r>
              <a:rPr sz="1000" spc="30" dirty="0">
                <a:latin typeface="Tahoma"/>
                <a:cs typeface="Tahoma"/>
              </a:rPr>
              <a:t>Индекс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физического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объема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работ,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выполненных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по</a:t>
            </a:r>
            <a:r>
              <a:rPr sz="1000" spc="-8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виду</a:t>
            </a:r>
            <a:r>
              <a:rPr sz="1000" spc="-8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деятельности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«Строительство»,</a:t>
            </a:r>
            <a:endParaRPr sz="1000">
              <a:latin typeface="Tahoma"/>
              <a:cs typeface="Tahoma"/>
            </a:endParaRPr>
          </a:p>
          <a:p>
            <a:pPr marL="295275">
              <a:lnSpc>
                <a:spcPct val="100000"/>
              </a:lnSpc>
            </a:pPr>
            <a:r>
              <a:rPr sz="1000" spc="-114" dirty="0">
                <a:latin typeface="Tahoma"/>
                <a:cs typeface="Tahoma"/>
              </a:rPr>
              <a:t>%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предыдущему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году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сопоставимых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ценах</a:t>
            </a:r>
            <a:endParaRPr sz="1000">
              <a:latin typeface="Tahoma"/>
              <a:cs typeface="Tahoma"/>
            </a:endParaRPr>
          </a:p>
          <a:p>
            <a:pPr marL="295275">
              <a:lnSpc>
                <a:spcPct val="100000"/>
              </a:lnSpc>
              <a:spcBef>
                <a:spcPts val="400"/>
              </a:spcBef>
            </a:pPr>
            <a:r>
              <a:rPr sz="1000" spc="30" dirty="0">
                <a:latin typeface="Tahoma"/>
                <a:cs typeface="Tahoma"/>
              </a:rPr>
              <a:t>Индекс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физического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объема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оборота</a:t>
            </a:r>
            <a:r>
              <a:rPr sz="1000" spc="-8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розничной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торговли,</a:t>
            </a:r>
            <a:endParaRPr sz="1000">
              <a:latin typeface="Tahoma"/>
              <a:cs typeface="Tahoma"/>
            </a:endParaRPr>
          </a:p>
          <a:p>
            <a:pPr marL="295275">
              <a:lnSpc>
                <a:spcPct val="100000"/>
              </a:lnSpc>
            </a:pPr>
            <a:r>
              <a:rPr sz="1000" spc="-114" dirty="0">
                <a:latin typeface="Tahoma"/>
                <a:cs typeface="Tahoma"/>
              </a:rPr>
              <a:t>%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предыдущему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году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сопоставимых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ценах</a:t>
            </a:r>
            <a:endParaRPr sz="1000">
              <a:latin typeface="Tahoma"/>
              <a:cs typeface="Tahoma"/>
            </a:endParaRPr>
          </a:p>
          <a:p>
            <a:pPr marL="295275">
              <a:lnSpc>
                <a:spcPct val="100000"/>
              </a:lnSpc>
              <a:spcBef>
                <a:spcPts val="409"/>
              </a:spcBef>
            </a:pPr>
            <a:r>
              <a:rPr sz="1000" spc="30" dirty="0">
                <a:latin typeface="Tahoma"/>
                <a:cs typeface="Tahoma"/>
              </a:rPr>
              <a:t>Индекс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производства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с/х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продукции,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114" dirty="0">
                <a:latin typeface="Tahoma"/>
                <a:cs typeface="Tahoma"/>
              </a:rPr>
              <a:t>%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предыдущему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году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сопоставимых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ценах</a:t>
            </a:r>
            <a:endParaRPr sz="1000">
              <a:latin typeface="Tahoma"/>
              <a:cs typeface="Tahoma"/>
            </a:endParaRPr>
          </a:p>
          <a:p>
            <a:pPr marL="13335" marR="5080">
              <a:lnSpc>
                <a:spcPct val="100000"/>
              </a:lnSpc>
              <a:spcBef>
                <a:spcPts val="380"/>
              </a:spcBef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Источник: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Прогноз</a:t>
            </a:r>
            <a:r>
              <a:rPr sz="800" spc="-6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социально</a:t>
            </a:r>
            <a:r>
              <a:rPr sz="800" spc="20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экономического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развития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области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на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2022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г.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на</a:t>
            </a:r>
            <a:r>
              <a:rPr sz="800" spc="-5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плановый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период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2023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2024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гг., 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веб</a:t>
            </a:r>
            <a:r>
              <a:rPr sz="800" spc="2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сайт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Территориального</a:t>
            </a:r>
            <a:r>
              <a:rPr sz="800" spc="-114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органа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ФСГС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по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области</a:t>
            </a:r>
            <a:endParaRPr sz="800">
              <a:latin typeface="Tahoma"/>
              <a:cs typeface="Tahoma"/>
            </a:endParaRPr>
          </a:p>
          <a:p>
            <a:pPr marL="13335">
              <a:lnSpc>
                <a:spcPct val="100000"/>
              </a:lnSpc>
            </a:pPr>
            <a:r>
              <a:rPr sz="800" spc="-30" dirty="0">
                <a:solidFill>
                  <a:srgbClr val="3B3B45"/>
                </a:solidFill>
                <a:latin typeface="Tahoma"/>
                <a:cs typeface="Tahoma"/>
              </a:rPr>
              <a:t>*О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ц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е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чн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ы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е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з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т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е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ли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60" dirty="0">
                <a:solidFill>
                  <a:srgbClr val="3B3B45"/>
                </a:solidFill>
                <a:latin typeface="Tahoma"/>
                <a:cs typeface="Tahoma"/>
              </a:rPr>
              <a:t>23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059112" y="2251119"/>
            <a:ext cx="581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606060"/>
                </a:solidFill>
                <a:latin typeface="Tahoma"/>
                <a:cs typeface="Tahoma"/>
              </a:rPr>
              <a:t>+</a:t>
            </a:r>
            <a:r>
              <a:rPr sz="1200" spc="-95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95" dirty="0">
                <a:solidFill>
                  <a:srgbClr val="606060"/>
                </a:solidFill>
                <a:latin typeface="Tahoma"/>
                <a:cs typeface="Tahoma"/>
              </a:rPr>
              <a:t>5</a:t>
            </a:r>
            <a:r>
              <a:rPr sz="1200" spc="-45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80" dirty="0">
                <a:solidFill>
                  <a:srgbClr val="606060"/>
                </a:solidFill>
                <a:latin typeface="Tahoma"/>
                <a:cs typeface="Tahoma"/>
              </a:rPr>
              <a:t>3</a:t>
            </a:r>
            <a:r>
              <a:rPr sz="1200" spc="-15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30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0043" y="9082154"/>
            <a:ext cx="6158230" cy="55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*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е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ц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2020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</a:t>
            </a:r>
            <a:r>
              <a:rPr sz="800" spc="-30" dirty="0">
                <a:solidFill>
                  <a:srgbClr val="3B3B45"/>
                </a:solidFill>
                <a:latin typeface="Tahoma"/>
                <a:cs typeface="Tahoma"/>
              </a:rPr>
              <a:t>.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Источник: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Прогноз</a:t>
            </a:r>
            <a:r>
              <a:rPr sz="800" spc="-6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социально</a:t>
            </a:r>
            <a:r>
              <a:rPr sz="800" spc="20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экономического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развития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области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на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2022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г.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на</a:t>
            </a:r>
            <a:r>
              <a:rPr sz="800" spc="-5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плановый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период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2023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2024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гг.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spc="80" dirty="0">
                <a:solidFill>
                  <a:srgbClr val="3B3B45"/>
                </a:solidFill>
                <a:latin typeface="Tahoma"/>
                <a:cs typeface="Tahoma"/>
              </a:rPr>
              <a:t>24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9830" y="1455511"/>
            <a:ext cx="4967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2.6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Развитие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традиционных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отраслей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экономики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7949" y="1433856"/>
            <a:ext cx="6143625" cy="726440"/>
            <a:chOff x="357949" y="1433856"/>
            <a:chExt cx="6143625" cy="726440"/>
          </a:xfrm>
        </p:grpSpPr>
        <p:sp>
          <p:nvSpPr>
            <p:cNvPr id="7" name="object 7"/>
            <p:cNvSpPr/>
            <p:nvPr/>
          </p:nvSpPr>
          <p:spPr>
            <a:xfrm>
              <a:off x="359860" y="1433856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85442" y="210324"/>
                  </a:moveTo>
                  <a:lnTo>
                    <a:pt x="72237" y="210324"/>
                  </a:lnTo>
                  <a:lnTo>
                    <a:pt x="138087" y="276186"/>
                  </a:lnTo>
                  <a:lnTo>
                    <a:pt x="151284" y="262991"/>
                  </a:lnTo>
                  <a:lnTo>
                    <a:pt x="138087" y="262991"/>
                  </a:lnTo>
                  <a:lnTo>
                    <a:pt x="85442" y="210324"/>
                  </a:lnTo>
                  <a:close/>
                </a:path>
                <a:path w="276225" h="276225">
                  <a:moveTo>
                    <a:pt x="150885" y="144487"/>
                  </a:moveTo>
                  <a:lnTo>
                    <a:pt x="138087" y="144487"/>
                  </a:lnTo>
                  <a:lnTo>
                    <a:pt x="197345" y="203746"/>
                  </a:lnTo>
                  <a:lnTo>
                    <a:pt x="138087" y="262991"/>
                  </a:lnTo>
                  <a:lnTo>
                    <a:pt x="151284" y="262991"/>
                  </a:lnTo>
                  <a:lnTo>
                    <a:pt x="203936" y="210350"/>
                  </a:lnTo>
                  <a:lnTo>
                    <a:pt x="216736" y="210350"/>
                  </a:lnTo>
                  <a:lnTo>
                    <a:pt x="210337" y="203949"/>
                  </a:lnTo>
                  <a:lnTo>
                    <a:pt x="216931" y="197357"/>
                  </a:lnTo>
                  <a:lnTo>
                    <a:pt x="203733" y="197357"/>
                  </a:lnTo>
                  <a:lnTo>
                    <a:pt x="150885" y="144487"/>
                  </a:lnTo>
                  <a:close/>
                </a:path>
                <a:path w="276225" h="276225">
                  <a:moveTo>
                    <a:pt x="216736" y="210350"/>
                  </a:moveTo>
                  <a:lnTo>
                    <a:pt x="203936" y="210350"/>
                  </a:lnTo>
                  <a:lnTo>
                    <a:pt x="247167" y="253593"/>
                  </a:lnTo>
                  <a:lnTo>
                    <a:pt x="253568" y="247192"/>
                  </a:lnTo>
                  <a:lnTo>
                    <a:pt x="216736" y="210350"/>
                  </a:lnTo>
                  <a:close/>
                </a:path>
                <a:path w="276225" h="276225">
                  <a:moveTo>
                    <a:pt x="29006" y="22593"/>
                  </a:moveTo>
                  <a:lnTo>
                    <a:pt x="22605" y="28981"/>
                  </a:lnTo>
                  <a:lnTo>
                    <a:pt x="65836" y="72224"/>
                  </a:lnTo>
                  <a:lnTo>
                    <a:pt x="0" y="138061"/>
                  </a:lnTo>
                  <a:lnTo>
                    <a:pt x="65849" y="203923"/>
                  </a:lnTo>
                  <a:lnTo>
                    <a:pt x="22593" y="247167"/>
                  </a:lnTo>
                  <a:lnTo>
                    <a:pt x="28981" y="253568"/>
                  </a:lnTo>
                  <a:lnTo>
                    <a:pt x="72237" y="210324"/>
                  </a:lnTo>
                  <a:lnTo>
                    <a:pt x="85442" y="210324"/>
                  </a:lnTo>
                  <a:lnTo>
                    <a:pt x="78841" y="203720"/>
                  </a:lnTo>
                  <a:lnTo>
                    <a:pt x="85231" y="197332"/>
                  </a:lnTo>
                  <a:lnTo>
                    <a:pt x="72440" y="197332"/>
                  </a:lnTo>
                  <a:lnTo>
                    <a:pt x="13195" y="138061"/>
                  </a:lnTo>
                  <a:lnTo>
                    <a:pt x="72440" y="78828"/>
                  </a:lnTo>
                  <a:lnTo>
                    <a:pt x="85241" y="78828"/>
                  </a:lnTo>
                  <a:lnTo>
                    <a:pt x="78841" y="72428"/>
                  </a:lnTo>
                  <a:lnTo>
                    <a:pt x="85447" y="65824"/>
                  </a:lnTo>
                  <a:lnTo>
                    <a:pt x="72237" y="65824"/>
                  </a:lnTo>
                  <a:lnTo>
                    <a:pt x="29006" y="22593"/>
                  </a:lnTo>
                  <a:close/>
                </a:path>
                <a:path w="276225" h="276225">
                  <a:moveTo>
                    <a:pt x="216915" y="78854"/>
                  </a:moveTo>
                  <a:lnTo>
                    <a:pt x="203733" y="78854"/>
                  </a:lnTo>
                  <a:lnTo>
                    <a:pt x="262940" y="138061"/>
                  </a:lnTo>
                  <a:lnTo>
                    <a:pt x="203733" y="197357"/>
                  </a:lnTo>
                  <a:lnTo>
                    <a:pt x="216931" y="197357"/>
                  </a:lnTo>
                  <a:lnTo>
                    <a:pt x="276186" y="138125"/>
                  </a:lnTo>
                  <a:lnTo>
                    <a:pt x="216915" y="78854"/>
                  </a:lnTo>
                  <a:close/>
                </a:path>
                <a:path w="276225" h="276225">
                  <a:moveTo>
                    <a:pt x="85241" y="78828"/>
                  </a:moveTo>
                  <a:lnTo>
                    <a:pt x="72440" y="78828"/>
                  </a:lnTo>
                  <a:lnTo>
                    <a:pt x="131660" y="138061"/>
                  </a:lnTo>
                  <a:lnTo>
                    <a:pt x="72440" y="197332"/>
                  </a:lnTo>
                  <a:lnTo>
                    <a:pt x="85231" y="197332"/>
                  </a:lnTo>
                  <a:lnTo>
                    <a:pt x="138087" y="144487"/>
                  </a:lnTo>
                  <a:lnTo>
                    <a:pt x="150885" y="144487"/>
                  </a:lnTo>
                  <a:lnTo>
                    <a:pt x="144525" y="138125"/>
                  </a:lnTo>
                  <a:lnTo>
                    <a:pt x="150890" y="131686"/>
                  </a:lnTo>
                  <a:lnTo>
                    <a:pt x="138087" y="131686"/>
                  </a:lnTo>
                  <a:lnTo>
                    <a:pt x="85241" y="78828"/>
                  </a:lnTo>
                  <a:close/>
                </a:path>
                <a:path w="276225" h="276225">
                  <a:moveTo>
                    <a:pt x="151279" y="13195"/>
                  </a:moveTo>
                  <a:lnTo>
                    <a:pt x="138087" y="13195"/>
                  </a:lnTo>
                  <a:lnTo>
                    <a:pt x="197332" y="72453"/>
                  </a:lnTo>
                  <a:lnTo>
                    <a:pt x="138087" y="131686"/>
                  </a:lnTo>
                  <a:lnTo>
                    <a:pt x="150890" y="131686"/>
                  </a:lnTo>
                  <a:lnTo>
                    <a:pt x="203733" y="78854"/>
                  </a:lnTo>
                  <a:lnTo>
                    <a:pt x="216915" y="78854"/>
                  </a:lnTo>
                  <a:lnTo>
                    <a:pt x="210489" y="72428"/>
                  </a:lnTo>
                  <a:lnTo>
                    <a:pt x="210362" y="72224"/>
                  </a:lnTo>
                  <a:lnTo>
                    <a:pt x="216727" y="65862"/>
                  </a:lnTo>
                  <a:lnTo>
                    <a:pt x="203936" y="65862"/>
                  </a:lnTo>
                  <a:lnTo>
                    <a:pt x="151279" y="13195"/>
                  </a:lnTo>
                  <a:close/>
                </a:path>
                <a:path w="276225" h="276225">
                  <a:moveTo>
                    <a:pt x="247192" y="22605"/>
                  </a:moveTo>
                  <a:lnTo>
                    <a:pt x="203936" y="65862"/>
                  </a:lnTo>
                  <a:lnTo>
                    <a:pt x="216727" y="65862"/>
                  </a:lnTo>
                  <a:lnTo>
                    <a:pt x="253593" y="29006"/>
                  </a:lnTo>
                  <a:lnTo>
                    <a:pt x="247192" y="22605"/>
                  </a:lnTo>
                  <a:close/>
                </a:path>
                <a:path w="276225" h="276225">
                  <a:moveTo>
                    <a:pt x="138087" y="0"/>
                  </a:moveTo>
                  <a:lnTo>
                    <a:pt x="72237" y="65824"/>
                  </a:lnTo>
                  <a:lnTo>
                    <a:pt x="85447" y="65824"/>
                  </a:lnTo>
                  <a:lnTo>
                    <a:pt x="138087" y="13195"/>
                  </a:lnTo>
                  <a:lnTo>
                    <a:pt x="151279" y="13195"/>
                  </a:lnTo>
                  <a:lnTo>
                    <a:pt x="138087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2711" y="1744979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6134100" y="0"/>
                  </a:moveTo>
                  <a:lnTo>
                    <a:pt x="0" y="0"/>
                  </a:lnTo>
                  <a:lnTo>
                    <a:pt x="0" y="409955"/>
                  </a:lnTo>
                  <a:lnTo>
                    <a:pt x="6134100" y="409955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46291" y="1744979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49340" y="1851659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2711" y="1744979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0" y="0"/>
                  </a:moveTo>
                  <a:lnTo>
                    <a:pt x="6134100" y="0"/>
                  </a:lnTo>
                  <a:lnTo>
                    <a:pt x="6134100" y="409955"/>
                  </a:lnTo>
                  <a:lnTo>
                    <a:pt x="0" y="40995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57949" y="1740217"/>
            <a:ext cx="6143625" cy="4197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5"/>
              </a:spcBef>
            </a:pPr>
            <a:r>
              <a:rPr sz="1200" spc="95" dirty="0">
                <a:latin typeface="Tahoma"/>
                <a:cs typeface="Tahoma"/>
              </a:rPr>
              <a:t>Объем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отгруженных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товаров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/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выполненных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работ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/</a:t>
            </a:r>
            <a:endParaRPr sz="1200">
              <a:latin typeface="Tahoma"/>
              <a:cs typeface="Tahoma"/>
            </a:endParaRPr>
          </a:p>
          <a:p>
            <a:pPr marL="76200">
              <a:lnSpc>
                <a:spcPct val="100000"/>
              </a:lnSpc>
            </a:pPr>
            <a:r>
              <a:rPr sz="1200" spc="70" dirty="0">
                <a:latin typeface="Tahoma"/>
                <a:cs typeface="Tahoma"/>
              </a:rPr>
              <a:t>предоставленных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услуг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по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ключевым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отраслям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экономики,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114" dirty="0">
                <a:latin typeface="Tahoma"/>
                <a:cs typeface="Tahoma"/>
              </a:rPr>
              <a:t>2017</a:t>
            </a:r>
            <a:r>
              <a:rPr sz="1200" spc="114" dirty="0">
                <a:latin typeface="Microsoft Sans Serif"/>
                <a:cs typeface="Microsoft Sans Serif"/>
              </a:rPr>
              <a:t>-</a:t>
            </a:r>
            <a:r>
              <a:rPr sz="1200" spc="114" dirty="0">
                <a:latin typeface="Tahoma"/>
                <a:cs typeface="Tahoma"/>
              </a:rPr>
              <a:t>2024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6465" y="2352865"/>
            <a:ext cx="5678805" cy="1645285"/>
            <a:chOff x="676465" y="2352865"/>
            <a:chExt cx="5678805" cy="1645285"/>
          </a:xfrm>
        </p:grpSpPr>
        <p:sp>
          <p:nvSpPr>
            <p:cNvPr id="14" name="object 14"/>
            <p:cNvSpPr/>
            <p:nvPr/>
          </p:nvSpPr>
          <p:spPr>
            <a:xfrm>
              <a:off x="723899" y="2357627"/>
              <a:ext cx="0" cy="1635760"/>
            </a:xfrm>
            <a:custGeom>
              <a:avLst/>
              <a:gdLst/>
              <a:ahLst/>
              <a:cxnLst/>
              <a:rect l="l" t="t" r="r" b="b"/>
              <a:pathLst>
                <a:path h="1635760">
                  <a:moveTo>
                    <a:pt x="0" y="163525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1227" y="2357627"/>
              <a:ext cx="43180" cy="1635760"/>
            </a:xfrm>
            <a:custGeom>
              <a:avLst/>
              <a:gdLst/>
              <a:ahLst/>
              <a:cxnLst/>
              <a:rect l="l" t="t" r="r" b="b"/>
              <a:pathLst>
                <a:path w="43179" h="1635760">
                  <a:moveTo>
                    <a:pt x="0" y="1635252"/>
                  </a:moveTo>
                  <a:lnTo>
                    <a:pt x="42672" y="1635252"/>
                  </a:lnTo>
                </a:path>
                <a:path w="43179" h="1635760">
                  <a:moveTo>
                    <a:pt x="0" y="1362455"/>
                  </a:moveTo>
                  <a:lnTo>
                    <a:pt x="42672" y="1362455"/>
                  </a:lnTo>
                </a:path>
                <a:path w="43179" h="1635760">
                  <a:moveTo>
                    <a:pt x="0" y="1089659"/>
                  </a:moveTo>
                  <a:lnTo>
                    <a:pt x="42672" y="1089659"/>
                  </a:lnTo>
                </a:path>
                <a:path w="43179" h="1635760">
                  <a:moveTo>
                    <a:pt x="0" y="816863"/>
                  </a:moveTo>
                  <a:lnTo>
                    <a:pt x="42672" y="816863"/>
                  </a:lnTo>
                </a:path>
                <a:path w="43179" h="1635760">
                  <a:moveTo>
                    <a:pt x="0" y="545591"/>
                  </a:moveTo>
                  <a:lnTo>
                    <a:pt x="42672" y="545591"/>
                  </a:lnTo>
                </a:path>
                <a:path w="43179" h="1635760">
                  <a:moveTo>
                    <a:pt x="0" y="272795"/>
                  </a:moveTo>
                  <a:lnTo>
                    <a:pt x="42672" y="272795"/>
                  </a:lnTo>
                </a:path>
                <a:path w="43179" h="163576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3899" y="3992879"/>
              <a:ext cx="5596255" cy="0"/>
            </a:xfrm>
            <a:custGeom>
              <a:avLst/>
              <a:gdLst/>
              <a:ahLst/>
              <a:cxnLst/>
              <a:rect l="l" t="t" r="r" b="b"/>
              <a:pathLst>
                <a:path w="5596255">
                  <a:moveTo>
                    <a:pt x="0" y="0"/>
                  </a:moveTo>
                  <a:lnTo>
                    <a:pt x="559612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4661" y="2455925"/>
              <a:ext cx="5594985" cy="658495"/>
            </a:xfrm>
            <a:custGeom>
              <a:avLst/>
              <a:gdLst/>
              <a:ahLst/>
              <a:cxnLst/>
              <a:rect l="l" t="t" r="r" b="b"/>
              <a:pathLst>
                <a:path w="5594985" h="658494">
                  <a:moveTo>
                    <a:pt x="0" y="658368"/>
                  </a:moveTo>
                  <a:lnTo>
                    <a:pt x="798576" y="583692"/>
                  </a:lnTo>
                  <a:lnTo>
                    <a:pt x="1598676" y="516636"/>
                  </a:lnTo>
                  <a:lnTo>
                    <a:pt x="2397252" y="467868"/>
                  </a:lnTo>
                  <a:lnTo>
                    <a:pt x="3197352" y="242316"/>
                  </a:lnTo>
                  <a:lnTo>
                    <a:pt x="3995928" y="187452"/>
                  </a:lnTo>
                  <a:lnTo>
                    <a:pt x="4796028" y="96012"/>
                  </a:lnTo>
                  <a:lnTo>
                    <a:pt x="5594604" y="0"/>
                  </a:lnTo>
                </a:path>
              </a:pathLst>
            </a:custGeom>
            <a:ln w="19050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133" y="3076765"/>
              <a:ext cx="73533" cy="735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5709" y="3002089"/>
              <a:ext cx="73532" cy="735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5809" y="2935033"/>
              <a:ext cx="73533" cy="735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4385" y="2886265"/>
              <a:ext cx="73533" cy="735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4485" y="2660713"/>
              <a:ext cx="73532" cy="735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3061" y="2605849"/>
              <a:ext cx="73532" cy="735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3161" y="2514409"/>
              <a:ext cx="73532" cy="735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1737" y="2418397"/>
              <a:ext cx="73532" cy="7353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24661" y="3835145"/>
              <a:ext cx="5594985" cy="40005"/>
            </a:xfrm>
            <a:custGeom>
              <a:avLst/>
              <a:gdLst/>
              <a:ahLst/>
              <a:cxnLst/>
              <a:rect l="l" t="t" r="r" b="b"/>
              <a:pathLst>
                <a:path w="5594985" h="40004">
                  <a:moveTo>
                    <a:pt x="0" y="33527"/>
                  </a:moveTo>
                  <a:lnTo>
                    <a:pt x="798576" y="0"/>
                  </a:lnTo>
                  <a:lnTo>
                    <a:pt x="1598676" y="7619"/>
                  </a:lnTo>
                  <a:lnTo>
                    <a:pt x="2397252" y="19811"/>
                  </a:lnTo>
                  <a:lnTo>
                    <a:pt x="3197352" y="39623"/>
                  </a:lnTo>
                  <a:lnTo>
                    <a:pt x="3995928" y="32003"/>
                  </a:lnTo>
                  <a:lnTo>
                    <a:pt x="4796028" y="22859"/>
                  </a:lnTo>
                  <a:lnTo>
                    <a:pt x="5594604" y="15239"/>
                  </a:lnTo>
                </a:path>
              </a:pathLst>
            </a:custGeom>
            <a:ln w="19050">
              <a:solidFill>
                <a:srgbClr val="FF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7133" y="3831145"/>
              <a:ext cx="73533" cy="7353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5709" y="3797617"/>
              <a:ext cx="73532" cy="7353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85809" y="3805237"/>
              <a:ext cx="73533" cy="7353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84385" y="3817429"/>
              <a:ext cx="73533" cy="7353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4485" y="3837241"/>
              <a:ext cx="73532" cy="7353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83061" y="3829621"/>
              <a:ext cx="73532" cy="7353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83161" y="3820477"/>
              <a:ext cx="73532" cy="735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81737" y="3812857"/>
              <a:ext cx="73532" cy="7353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24661" y="3219450"/>
              <a:ext cx="5594985" cy="281940"/>
            </a:xfrm>
            <a:custGeom>
              <a:avLst/>
              <a:gdLst/>
              <a:ahLst/>
              <a:cxnLst/>
              <a:rect l="l" t="t" r="r" b="b"/>
              <a:pathLst>
                <a:path w="5594985" h="281939">
                  <a:moveTo>
                    <a:pt x="0" y="281939"/>
                  </a:moveTo>
                  <a:lnTo>
                    <a:pt x="798576" y="246887"/>
                  </a:lnTo>
                  <a:lnTo>
                    <a:pt x="1598676" y="207263"/>
                  </a:lnTo>
                  <a:lnTo>
                    <a:pt x="2397252" y="182879"/>
                  </a:lnTo>
                  <a:lnTo>
                    <a:pt x="3197352" y="108203"/>
                  </a:lnTo>
                  <a:lnTo>
                    <a:pt x="3995928" y="82295"/>
                  </a:lnTo>
                  <a:lnTo>
                    <a:pt x="4796028" y="42671"/>
                  </a:lnTo>
                  <a:lnTo>
                    <a:pt x="5594604" y="0"/>
                  </a:lnTo>
                </a:path>
              </a:pathLst>
            </a:custGeom>
            <a:ln w="19050">
              <a:solidFill>
                <a:srgbClr val="3B3B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7133" y="3463861"/>
              <a:ext cx="73533" cy="7353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5709" y="3428809"/>
              <a:ext cx="73532" cy="7353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85809" y="3389185"/>
              <a:ext cx="73533" cy="7353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84385" y="3364801"/>
              <a:ext cx="73533" cy="7353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84485" y="3290125"/>
              <a:ext cx="73532" cy="7353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83061" y="3264217"/>
              <a:ext cx="73532" cy="7353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3161" y="3224593"/>
              <a:ext cx="73532" cy="7353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81737" y="3181921"/>
              <a:ext cx="73532" cy="7353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24661" y="3702558"/>
              <a:ext cx="5594985" cy="149860"/>
            </a:xfrm>
            <a:custGeom>
              <a:avLst/>
              <a:gdLst/>
              <a:ahLst/>
              <a:cxnLst/>
              <a:rect l="l" t="t" r="r" b="b"/>
              <a:pathLst>
                <a:path w="5594985" h="149860">
                  <a:moveTo>
                    <a:pt x="0" y="149351"/>
                  </a:moveTo>
                  <a:lnTo>
                    <a:pt x="798576" y="135635"/>
                  </a:lnTo>
                  <a:lnTo>
                    <a:pt x="1598676" y="111251"/>
                  </a:lnTo>
                  <a:lnTo>
                    <a:pt x="2397252" y="54863"/>
                  </a:lnTo>
                  <a:lnTo>
                    <a:pt x="3197352" y="42671"/>
                  </a:lnTo>
                  <a:lnTo>
                    <a:pt x="3995928" y="30479"/>
                  </a:lnTo>
                  <a:lnTo>
                    <a:pt x="4796028" y="16763"/>
                  </a:lnTo>
                  <a:lnTo>
                    <a:pt x="5594604" y="0"/>
                  </a:lnTo>
                </a:path>
              </a:pathLst>
            </a:custGeom>
            <a:ln w="19050">
              <a:solidFill>
                <a:srgbClr val="66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7133" y="3814381"/>
              <a:ext cx="73533" cy="7353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85709" y="3800665"/>
              <a:ext cx="73532" cy="7353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5809" y="3776281"/>
              <a:ext cx="73533" cy="7353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089148" y="3724655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32004" y="0"/>
                  </a:moveTo>
                  <a:lnTo>
                    <a:pt x="0" y="32004"/>
                  </a:lnTo>
                  <a:lnTo>
                    <a:pt x="32004" y="64008"/>
                  </a:lnTo>
                  <a:lnTo>
                    <a:pt x="64008" y="32004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089148" y="3724655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32004" y="0"/>
                  </a:moveTo>
                  <a:lnTo>
                    <a:pt x="64008" y="32004"/>
                  </a:lnTo>
                  <a:lnTo>
                    <a:pt x="32004" y="64008"/>
                  </a:lnTo>
                  <a:lnTo>
                    <a:pt x="0" y="32004"/>
                  </a:lnTo>
                  <a:lnTo>
                    <a:pt x="32004" y="0"/>
                  </a:lnTo>
                  <a:close/>
                </a:path>
              </a:pathLst>
            </a:custGeom>
            <a:ln w="9525">
              <a:solidFill>
                <a:srgbClr val="66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59841" y="2853896"/>
            <a:ext cx="2584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3</a:t>
            </a:r>
            <a:r>
              <a:rPr sz="1000" spc="60" dirty="0">
                <a:latin typeface="Tahoma"/>
                <a:cs typeface="Tahoma"/>
              </a:rPr>
              <a:t>22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90656" y="2779519"/>
            <a:ext cx="265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3</a:t>
            </a:r>
            <a:r>
              <a:rPr sz="1000" spc="70" dirty="0">
                <a:latin typeface="Tahoma"/>
                <a:cs typeface="Tahoma"/>
              </a:rPr>
              <a:t>5</a:t>
            </a:r>
            <a:r>
              <a:rPr sz="1000" spc="100" dirty="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194386" y="2712226"/>
            <a:ext cx="2546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3</a:t>
            </a:r>
            <a:r>
              <a:rPr sz="1000" spc="50" dirty="0">
                <a:latin typeface="Tahoma"/>
                <a:cs typeface="Tahoma"/>
              </a:rPr>
              <a:t>74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91665" y="2663399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3</a:t>
            </a:r>
            <a:r>
              <a:rPr sz="1000" spc="75" dirty="0">
                <a:latin typeface="Tahoma"/>
                <a:cs typeface="Tahoma"/>
              </a:rPr>
              <a:t>9</a:t>
            </a:r>
            <a:r>
              <a:rPr sz="1000" spc="60" dirty="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92613" y="2437485"/>
            <a:ext cx="256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5" dirty="0">
                <a:latin typeface="Tahoma"/>
                <a:cs typeface="Tahoma"/>
              </a:rPr>
              <a:t>4</a:t>
            </a:r>
            <a:r>
              <a:rPr sz="1000" spc="35" dirty="0">
                <a:latin typeface="Tahoma"/>
                <a:cs typeface="Tahoma"/>
              </a:rPr>
              <a:t>75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87488" y="2382208"/>
            <a:ext cx="2660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5" dirty="0">
                <a:latin typeface="Tahoma"/>
                <a:cs typeface="Tahoma"/>
              </a:rPr>
              <a:t>4</a:t>
            </a:r>
            <a:r>
              <a:rPr sz="1000" spc="75" dirty="0">
                <a:latin typeface="Tahoma"/>
                <a:cs typeface="Tahoma"/>
              </a:rPr>
              <a:t>9</a:t>
            </a:r>
            <a:r>
              <a:rPr sz="1000" spc="70" dirty="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389321" y="2290881"/>
            <a:ext cx="2628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529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186347" y="2200186"/>
            <a:ext cx="2660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5</a:t>
            </a:r>
            <a:r>
              <a:rPr sz="1000" spc="75" dirty="0">
                <a:latin typeface="Tahoma"/>
                <a:cs typeface="Tahoma"/>
              </a:rPr>
              <a:t>6</a:t>
            </a:r>
            <a:r>
              <a:rPr sz="1000" spc="95" dirty="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431134" y="3575280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5</a:t>
            </a:r>
            <a:r>
              <a:rPr sz="1000" spc="75" dirty="0"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60346" y="3241468"/>
            <a:ext cx="2438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Tahoma"/>
                <a:cs typeface="Tahoma"/>
              </a:rPr>
              <a:t>1</a:t>
            </a:r>
            <a:r>
              <a:rPr sz="1000" spc="-20" dirty="0">
                <a:latin typeface="Tahoma"/>
                <a:cs typeface="Tahoma"/>
              </a:rPr>
              <a:t>8</a:t>
            </a:r>
            <a:r>
              <a:rPr sz="1000" spc="100" dirty="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03179" y="3205418"/>
            <a:ext cx="2387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latin typeface="Tahoma"/>
                <a:cs typeface="Tahoma"/>
              </a:rPr>
              <a:t>1</a:t>
            </a:r>
            <a:r>
              <a:rPr sz="1000" spc="75" dirty="0">
                <a:latin typeface="Tahoma"/>
                <a:cs typeface="Tahoma"/>
              </a:rPr>
              <a:t>9</a:t>
            </a:r>
            <a:r>
              <a:rPr sz="1000" spc="65" dirty="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189959" y="3166205"/>
            <a:ext cx="264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85" dirty="0">
                <a:latin typeface="Tahoma"/>
                <a:cs typeface="Tahoma"/>
              </a:rPr>
              <a:t>08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006718" y="3141413"/>
            <a:ext cx="2305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-50" dirty="0">
                <a:latin typeface="Tahoma"/>
                <a:cs typeface="Tahoma"/>
              </a:rPr>
              <a:t>17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87680" y="3067036"/>
            <a:ext cx="2679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95" dirty="0">
                <a:latin typeface="Tahoma"/>
                <a:cs typeface="Tahoma"/>
              </a:rPr>
              <a:t>44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588627" y="3040851"/>
            <a:ext cx="264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25</a:t>
            </a:r>
            <a:r>
              <a:rPr sz="1000" spc="95" dirty="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388942" y="3001006"/>
            <a:ext cx="262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75" dirty="0">
                <a:latin typeface="Tahoma"/>
                <a:cs typeface="Tahoma"/>
              </a:rPr>
              <a:t>68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187233" y="2958252"/>
            <a:ext cx="264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70" dirty="0">
                <a:latin typeface="Tahoma"/>
                <a:cs typeface="Tahoma"/>
              </a:rPr>
              <a:t>8</a:t>
            </a:r>
            <a:r>
              <a:rPr sz="1000" spc="95" dirty="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229804" y="3553018"/>
            <a:ext cx="1847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5" dirty="0">
                <a:latin typeface="Tahoma"/>
                <a:cs typeface="Tahoma"/>
              </a:rPr>
              <a:t>6</a:t>
            </a:r>
            <a:r>
              <a:rPr sz="1000" spc="80" dirty="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029360" y="3497488"/>
            <a:ext cx="1847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8</a:t>
            </a:r>
            <a:r>
              <a:rPr sz="1000" spc="80" dirty="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01291" y="3886704"/>
            <a:ext cx="1079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0" dirty="0">
                <a:latin typeface="Microsoft Sans Serif"/>
                <a:cs typeface="Microsoft Sans Serif"/>
              </a:rPr>
              <a:t>0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61897" y="3614240"/>
            <a:ext cx="248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ahoma"/>
                <a:cs typeface="Tahoma"/>
              </a:rPr>
              <a:t>1</a:t>
            </a:r>
            <a:r>
              <a:rPr sz="1000" spc="10" dirty="0">
                <a:latin typeface="Tahoma"/>
                <a:cs typeface="Tahoma"/>
              </a:rPr>
              <a:t>0</a:t>
            </a:r>
            <a:r>
              <a:rPr sz="1000" spc="100" dirty="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41025" y="3341776"/>
            <a:ext cx="2679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95" dirty="0">
                <a:latin typeface="Tahoma"/>
                <a:cs typeface="Tahoma"/>
              </a:rPr>
              <a:t>00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40520" y="3069312"/>
            <a:ext cx="269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3</a:t>
            </a:r>
            <a:r>
              <a:rPr sz="1000" spc="110" dirty="0">
                <a:latin typeface="Tahoma"/>
                <a:cs typeface="Tahoma"/>
              </a:rPr>
              <a:t>0</a:t>
            </a:r>
            <a:r>
              <a:rPr sz="1000" spc="100" dirty="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36219" y="2796848"/>
            <a:ext cx="2724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85" dirty="0">
                <a:latin typeface="Microsoft Sans Serif"/>
                <a:cs typeface="Microsoft Sans Serif"/>
              </a:rPr>
              <a:t>400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39381" y="2524385"/>
            <a:ext cx="269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5</a:t>
            </a:r>
            <a:r>
              <a:rPr sz="1000" spc="95" dirty="0">
                <a:latin typeface="Tahoma"/>
                <a:cs typeface="Tahoma"/>
              </a:rPr>
              <a:t>00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38496" y="2251921"/>
            <a:ext cx="271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85" dirty="0">
                <a:latin typeface="Tahoma"/>
                <a:cs typeface="Tahoma"/>
              </a:rPr>
              <a:t>6</a:t>
            </a:r>
            <a:r>
              <a:rPr sz="1000" spc="95" dirty="0">
                <a:latin typeface="Tahoma"/>
                <a:cs typeface="Tahoma"/>
              </a:rPr>
              <a:t>00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68079" y="4012437"/>
            <a:ext cx="51225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07720" algn="l"/>
                <a:tab pos="1606550" algn="l"/>
                <a:tab pos="2393950" algn="l"/>
                <a:tab pos="3204845" algn="l"/>
                <a:tab pos="3995420" algn="l"/>
                <a:tab pos="4794250" algn="l"/>
              </a:tabLst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-5" dirty="0">
                <a:latin typeface="Tahoma"/>
                <a:cs typeface="Tahoma"/>
              </a:rPr>
              <a:t>01</a:t>
            </a:r>
            <a:r>
              <a:rPr sz="1000" spc="10" dirty="0">
                <a:latin typeface="Tahoma"/>
                <a:cs typeface="Tahoma"/>
              </a:rPr>
              <a:t>7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-5" dirty="0">
                <a:latin typeface="Tahoma"/>
                <a:cs typeface="Tahoma"/>
              </a:rPr>
              <a:t>01</a:t>
            </a:r>
            <a:r>
              <a:rPr sz="1000" spc="75" dirty="0">
                <a:latin typeface="Tahoma"/>
                <a:cs typeface="Tahoma"/>
              </a:rPr>
              <a:t>8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-5" dirty="0">
                <a:latin typeface="Tahoma"/>
                <a:cs typeface="Tahoma"/>
              </a:rPr>
              <a:t>01</a:t>
            </a:r>
            <a:r>
              <a:rPr sz="1000" spc="80" dirty="0">
                <a:latin typeface="Tahoma"/>
                <a:cs typeface="Tahoma"/>
              </a:rPr>
              <a:t>9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95" dirty="0">
                <a:latin typeface="Tahoma"/>
                <a:cs typeface="Tahoma"/>
              </a:rPr>
              <a:t>0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100" dirty="0">
                <a:latin typeface="Tahoma"/>
                <a:cs typeface="Tahoma"/>
              </a:rPr>
              <a:t>0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95" dirty="0">
                <a:latin typeface="Tahoma"/>
                <a:cs typeface="Tahoma"/>
              </a:rPr>
              <a:t>0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-105" dirty="0">
                <a:latin typeface="Tahoma"/>
                <a:cs typeface="Tahoma"/>
              </a:rPr>
              <a:t>1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95" dirty="0">
                <a:latin typeface="Tahoma"/>
                <a:cs typeface="Tahoma"/>
              </a:rPr>
              <a:t>0</a:t>
            </a:r>
            <a:r>
              <a:rPr sz="1000" spc="60" dirty="0">
                <a:latin typeface="Tahoma"/>
                <a:cs typeface="Tahoma"/>
              </a:rPr>
              <a:t>22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95" dirty="0">
                <a:latin typeface="Tahoma"/>
                <a:cs typeface="Tahoma"/>
              </a:rPr>
              <a:t>0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65" dirty="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146629" y="4012437"/>
            <a:ext cx="3454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95" dirty="0">
                <a:latin typeface="Tahoma"/>
                <a:cs typeface="Tahoma"/>
              </a:rPr>
              <a:t>0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95" dirty="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420867" y="3617976"/>
            <a:ext cx="196850" cy="152400"/>
          </a:xfrm>
          <a:custGeom>
            <a:avLst/>
            <a:gdLst/>
            <a:ahLst/>
            <a:cxnLst/>
            <a:rect l="l" t="t" r="r" b="b"/>
            <a:pathLst>
              <a:path w="196850" h="152400">
                <a:moveTo>
                  <a:pt x="196596" y="0"/>
                </a:moveTo>
                <a:lnTo>
                  <a:pt x="0" y="0"/>
                </a:lnTo>
                <a:lnTo>
                  <a:pt x="0" y="152400"/>
                </a:lnTo>
                <a:lnTo>
                  <a:pt x="196596" y="152400"/>
                </a:lnTo>
                <a:lnTo>
                  <a:pt x="196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5409433" y="3458023"/>
            <a:ext cx="220979" cy="31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135"/>
              </a:lnSpc>
              <a:spcBef>
                <a:spcPts val="95"/>
              </a:spcBef>
            </a:pPr>
            <a:r>
              <a:rPr sz="1000" spc="-110" dirty="0">
                <a:latin typeface="Tahoma"/>
                <a:cs typeface="Tahoma"/>
              </a:rPr>
              <a:t>1</a:t>
            </a:r>
            <a:r>
              <a:rPr sz="1000" spc="-5" dirty="0">
                <a:latin typeface="Tahoma"/>
                <a:cs typeface="Tahoma"/>
              </a:rPr>
              <a:t>01</a:t>
            </a:r>
            <a:endParaRPr sz="1000">
              <a:latin typeface="Tahoma"/>
              <a:cs typeface="Tahoma"/>
            </a:endParaRPr>
          </a:p>
          <a:p>
            <a:pPr marL="29845">
              <a:lnSpc>
                <a:spcPts val="1135"/>
              </a:lnSpc>
            </a:pPr>
            <a:r>
              <a:rPr sz="1000" spc="80" dirty="0">
                <a:latin typeface="Microsoft Sans Serif"/>
                <a:cs typeface="Microsoft Sans Serif"/>
              </a:rPr>
              <a:t>49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812291" y="3793235"/>
            <a:ext cx="198120" cy="152400"/>
          </a:xfrm>
          <a:custGeom>
            <a:avLst/>
            <a:gdLst/>
            <a:ahLst/>
            <a:cxnLst/>
            <a:rect l="l" t="t" r="r" b="b"/>
            <a:pathLst>
              <a:path w="198119" h="152400">
                <a:moveTo>
                  <a:pt x="198120" y="0"/>
                </a:moveTo>
                <a:lnTo>
                  <a:pt x="0" y="0"/>
                </a:lnTo>
                <a:lnTo>
                  <a:pt x="0" y="152400"/>
                </a:lnTo>
                <a:lnTo>
                  <a:pt x="198120" y="152400"/>
                </a:lnTo>
                <a:lnTo>
                  <a:pt x="198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59714" y="3563794"/>
            <a:ext cx="245745" cy="38290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000" spc="65" dirty="0">
                <a:latin typeface="Tahoma"/>
                <a:cs typeface="Tahoma"/>
              </a:rPr>
              <a:t>52</a:t>
            </a:r>
            <a:endParaRPr sz="1000">
              <a:latin typeface="Tahoma"/>
              <a:cs typeface="Tahoma"/>
            </a:endParaRPr>
          </a:p>
          <a:p>
            <a:pPr marL="70485">
              <a:lnSpc>
                <a:spcPct val="100000"/>
              </a:lnSpc>
              <a:spcBef>
                <a:spcPts val="204"/>
              </a:spcBef>
            </a:pPr>
            <a:r>
              <a:rPr sz="1000" spc="90" dirty="0">
                <a:latin typeface="Tahoma"/>
                <a:cs typeface="Tahoma"/>
              </a:rPr>
              <a:t>46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612391" y="3761232"/>
            <a:ext cx="186055" cy="152400"/>
          </a:xfrm>
          <a:custGeom>
            <a:avLst/>
            <a:gdLst/>
            <a:ahLst/>
            <a:cxnLst/>
            <a:rect l="l" t="t" r="r" b="b"/>
            <a:pathLst>
              <a:path w="186055" h="152400">
                <a:moveTo>
                  <a:pt x="185928" y="0"/>
                </a:moveTo>
                <a:lnTo>
                  <a:pt x="0" y="0"/>
                </a:lnTo>
                <a:lnTo>
                  <a:pt x="0" y="152400"/>
                </a:lnTo>
                <a:lnTo>
                  <a:pt x="185928" y="152400"/>
                </a:lnTo>
                <a:lnTo>
                  <a:pt x="185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617662" y="3737420"/>
            <a:ext cx="175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5</a:t>
            </a:r>
            <a:r>
              <a:rPr sz="1000" spc="10" dirty="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410967" y="3767328"/>
            <a:ext cx="193675" cy="152400"/>
          </a:xfrm>
          <a:custGeom>
            <a:avLst/>
            <a:gdLst/>
            <a:ahLst/>
            <a:cxnLst/>
            <a:rect l="l" t="t" r="r" b="b"/>
            <a:pathLst>
              <a:path w="193675" h="152400">
                <a:moveTo>
                  <a:pt x="193548" y="0"/>
                </a:moveTo>
                <a:lnTo>
                  <a:pt x="0" y="0"/>
                </a:lnTo>
                <a:lnTo>
                  <a:pt x="0" y="152400"/>
                </a:lnTo>
                <a:lnTo>
                  <a:pt x="193548" y="152400"/>
                </a:lnTo>
                <a:lnTo>
                  <a:pt x="193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416176" y="3743769"/>
            <a:ext cx="1835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55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023616" y="3613403"/>
            <a:ext cx="198120" cy="152400"/>
          </a:xfrm>
          <a:custGeom>
            <a:avLst/>
            <a:gdLst/>
            <a:ahLst/>
            <a:cxnLst/>
            <a:rect l="l" t="t" r="r" b="b"/>
            <a:pathLst>
              <a:path w="198119" h="152400">
                <a:moveTo>
                  <a:pt x="198119" y="0"/>
                </a:moveTo>
                <a:lnTo>
                  <a:pt x="0" y="0"/>
                </a:lnTo>
                <a:lnTo>
                  <a:pt x="0" y="152400"/>
                </a:lnTo>
                <a:lnTo>
                  <a:pt x="198119" y="152400"/>
                </a:lnTo>
                <a:lnTo>
                  <a:pt x="198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3029711" y="3589782"/>
            <a:ext cx="187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5</a:t>
            </a:r>
            <a:r>
              <a:rPr sz="1000" spc="100" dirty="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823715" y="3631691"/>
            <a:ext cx="196850" cy="152400"/>
          </a:xfrm>
          <a:custGeom>
            <a:avLst/>
            <a:gdLst/>
            <a:ahLst/>
            <a:cxnLst/>
            <a:rect l="l" t="t" r="r" b="b"/>
            <a:pathLst>
              <a:path w="196850" h="152400">
                <a:moveTo>
                  <a:pt x="196596" y="0"/>
                </a:moveTo>
                <a:lnTo>
                  <a:pt x="0" y="0"/>
                </a:lnTo>
                <a:lnTo>
                  <a:pt x="0" y="152400"/>
                </a:lnTo>
                <a:lnTo>
                  <a:pt x="196596" y="152400"/>
                </a:lnTo>
                <a:lnTo>
                  <a:pt x="196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3829811" y="3484839"/>
            <a:ext cx="186055" cy="301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>
              <a:lnSpc>
                <a:spcPts val="1090"/>
              </a:lnSpc>
              <a:spcBef>
                <a:spcPts val="95"/>
              </a:spcBef>
            </a:pPr>
            <a:r>
              <a:rPr sz="1000" spc="-15" dirty="0">
                <a:latin typeface="Tahoma"/>
                <a:cs typeface="Tahoma"/>
              </a:rPr>
              <a:t>91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090"/>
              </a:lnSpc>
            </a:pPr>
            <a:r>
              <a:rPr sz="1000" spc="80" dirty="0">
                <a:latin typeface="Tahoma"/>
                <a:cs typeface="Tahoma"/>
              </a:rPr>
              <a:t>43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622291" y="3625596"/>
            <a:ext cx="198120" cy="152400"/>
          </a:xfrm>
          <a:custGeom>
            <a:avLst/>
            <a:gdLst/>
            <a:ahLst/>
            <a:cxnLst/>
            <a:rect l="l" t="t" r="r" b="b"/>
            <a:pathLst>
              <a:path w="198120" h="152400">
                <a:moveTo>
                  <a:pt x="198120" y="0"/>
                </a:moveTo>
                <a:lnTo>
                  <a:pt x="0" y="0"/>
                </a:lnTo>
                <a:lnTo>
                  <a:pt x="0" y="152400"/>
                </a:lnTo>
                <a:lnTo>
                  <a:pt x="198120" y="152400"/>
                </a:lnTo>
                <a:lnTo>
                  <a:pt x="198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4628324" y="3471936"/>
            <a:ext cx="187960" cy="30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115"/>
              </a:lnSpc>
              <a:spcBef>
                <a:spcPts val="95"/>
              </a:spcBef>
            </a:pPr>
            <a:r>
              <a:rPr sz="1000" spc="75" dirty="0">
                <a:latin typeface="Tahoma"/>
                <a:cs typeface="Tahoma"/>
              </a:rPr>
              <a:t>9</a:t>
            </a:r>
            <a:r>
              <a:rPr sz="1000" spc="70" dirty="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15"/>
              </a:lnSpc>
            </a:pPr>
            <a:r>
              <a:rPr sz="1000" spc="90" dirty="0">
                <a:latin typeface="Tahoma"/>
                <a:cs typeface="Tahoma"/>
              </a:rPr>
              <a:t>46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224015" y="3610355"/>
            <a:ext cx="192405" cy="152400"/>
          </a:xfrm>
          <a:custGeom>
            <a:avLst/>
            <a:gdLst/>
            <a:ahLst/>
            <a:cxnLst/>
            <a:rect l="l" t="t" r="r" b="b"/>
            <a:pathLst>
              <a:path w="192404" h="152400">
                <a:moveTo>
                  <a:pt x="192024" y="0"/>
                </a:moveTo>
                <a:lnTo>
                  <a:pt x="0" y="0"/>
                </a:lnTo>
                <a:lnTo>
                  <a:pt x="0" y="152400"/>
                </a:lnTo>
                <a:lnTo>
                  <a:pt x="192024" y="152400"/>
                </a:lnTo>
                <a:lnTo>
                  <a:pt x="192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6197225" y="3442337"/>
            <a:ext cx="24384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95"/>
              </a:spcBef>
            </a:pPr>
            <a:r>
              <a:rPr sz="1000" spc="-110" dirty="0">
                <a:latin typeface="Tahoma"/>
                <a:cs typeface="Tahoma"/>
              </a:rPr>
              <a:t>1</a:t>
            </a:r>
            <a:r>
              <a:rPr sz="1000" spc="85" dirty="0">
                <a:latin typeface="Tahoma"/>
                <a:cs typeface="Tahoma"/>
              </a:rPr>
              <a:t>06</a:t>
            </a:r>
            <a:endParaRPr sz="1000">
              <a:latin typeface="Tahoma"/>
              <a:cs typeface="Tahoma"/>
            </a:endParaRPr>
          </a:p>
          <a:p>
            <a:pPr marL="45085">
              <a:lnSpc>
                <a:spcPts val="1170"/>
              </a:lnSpc>
            </a:pPr>
            <a:r>
              <a:rPr sz="1000" spc="65" dirty="0">
                <a:latin typeface="Tahoma"/>
                <a:cs typeface="Tahoma"/>
              </a:rPr>
              <a:t>52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424433" y="4986337"/>
            <a:ext cx="233679" cy="73660"/>
            <a:chOff x="424433" y="4986337"/>
            <a:chExt cx="233679" cy="73660"/>
          </a:xfrm>
        </p:grpSpPr>
        <p:sp>
          <p:nvSpPr>
            <p:cNvPr id="95" name="object 95"/>
            <p:cNvSpPr/>
            <p:nvPr/>
          </p:nvSpPr>
          <p:spPr>
            <a:xfrm>
              <a:off x="424433" y="5023865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79">
                  <a:moveTo>
                    <a:pt x="0" y="0"/>
                  </a:moveTo>
                  <a:lnTo>
                    <a:pt x="233362" y="0"/>
                  </a:lnTo>
                </a:path>
              </a:pathLst>
            </a:custGeom>
            <a:ln w="19050">
              <a:solidFill>
                <a:srgbClr val="3B3B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7491" y="4991100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32004" y="0"/>
                  </a:moveTo>
                  <a:lnTo>
                    <a:pt x="0" y="32003"/>
                  </a:lnTo>
                  <a:lnTo>
                    <a:pt x="32004" y="64007"/>
                  </a:lnTo>
                  <a:lnTo>
                    <a:pt x="64008" y="32003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3B3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07491" y="4991100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0" y="32003"/>
                  </a:moveTo>
                  <a:lnTo>
                    <a:pt x="32004" y="0"/>
                  </a:lnTo>
                  <a:lnTo>
                    <a:pt x="64008" y="32003"/>
                  </a:lnTo>
                  <a:lnTo>
                    <a:pt x="32004" y="64007"/>
                  </a:lnTo>
                  <a:lnTo>
                    <a:pt x="0" y="32003"/>
                  </a:lnTo>
                  <a:close/>
                </a:path>
              </a:pathLst>
            </a:custGeom>
            <a:ln w="9525">
              <a:solidFill>
                <a:srgbClr val="3B3B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424433" y="4274629"/>
            <a:ext cx="233679" cy="73660"/>
            <a:chOff x="424433" y="4274629"/>
            <a:chExt cx="233679" cy="73660"/>
          </a:xfrm>
        </p:grpSpPr>
        <p:sp>
          <p:nvSpPr>
            <p:cNvPr id="99" name="object 99"/>
            <p:cNvSpPr/>
            <p:nvPr/>
          </p:nvSpPr>
          <p:spPr>
            <a:xfrm>
              <a:off x="424433" y="4312157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79">
                  <a:moveTo>
                    <a:pt x="0" y="0"/>
                  </a:moveTo>
                  <a:lnTo>
                    <a:pt x="233362" y="0"/>
                  </a:lnTo>
                </a:path>
              </a:pathLst>
            </a:custGeom>
            <a:ln w="19050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07491" y="4279391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32004" y="0"/>
                  </a:moveTo>
                  <a:lnTo>
                    <a:pt x="0" y="32003"/>
                  </a:lnTo>
                  <a:lnTo>
                    <a:pt x="32004" y="64007"/>
                  </a:lnTo>
                  <a:lnTo>
                    <a:pt x="64008" y="32003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07491" y="4279391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0" y="32003"/>
                  </a:moveTo>
                  <a:lnTo>
                    <a:pt x="32004" y="0"/>
                  </a:lnTo>
                  <a:lnTo>
                    <a:pt x="64008" y="32003"/>
                  </a:lnTo>
                  <a:lnTo>
                    <a:pt x="32004" y="64007"/>
                  </a:lnTo>
                  <a:lnTo>
                    <a:pt x="0" y="32003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424433" y="4631244"/>
            <a:ext cx="233679" cy="72390"/>
            <a:chOff x="424433" y="4631244"/>
            <a:chExt cx="233679" cy="72390"/>
          </a:xfrm>
        </p:grpSpPr>
        <p:sp>
          <p:nvSpPr>
            <p:cNvPr id="103" name="object 103"/>
            <p:cNvSpPr/>
            <p:nvPr/>
          </p:nvSpPr>
          <p:spPr>
            <a:xfrm>
              <a:off x="424433" y="4668773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79">
                  <a:moveTo>
                    <a:pt x="0" y="0"/>
                  </a:moveTo>
                  <a:lnTo>
                    <a:pt x="233362" y="0"/>
                  </a:lnTo>
                </a:path>
              </a:pathLst>
            </a:custGeom>
            <a:ln w="19050">
              <a:solidFill>
                <a:srgbClr val="FF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07491" y="4636007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4" h="62864">
                  <a:moveTo>
                    <a:pt x="32004" y="0"/>
                  </a:moveTo>
                  <a:lnTo>
                    <a:pt x="0" y="31241"/>
                  </a:lnTo>
                  <a:lnTo>
                    <a:pt x="32004" y="62483"/>
                  </a:lnTo>
                  <a:lnTo>
                    <a:pt x="64008" y="31241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07491" y="4636006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4" h="62864">
                  <a:moveTo>
                    <a:pt x="0" y="31241"/>
                  </a:moveTo>
                  <a:lnTo>
                    <a:pt x="32004" y="0"/>
                  </a:lnTo>
                  <a:lnTo>
                    <a:pt x="64008" y="31241"/>
                  </a:lnTo>
                  <a:lnTo>
                    <a:pt x="32004" y="62483"/>
                  </a:lnTo>
                  <a:lnTo>
                    <a:pt x="0" y="31241"/>
                  </a:lnTo>
                  <a:close/>
                </a:path>
              </a:pathLst>
            </a:custGeom>
            <a:ln w="9524">
              <a:solidFill>
                <a:srgbClr val="FF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424433" y="5189029"/>
            <a:ext cx="233679" cy="73660"/>
            <a:chOff x="424433" y="5189029"/>
            <a:chExt cx="233679" cy="73660"/>
          </a:xfrm>
        </p:grpSpPr>
        <p:sp>
          <p:nvSpPr>
            <p:cNvPr id="107" name="object 107"/>
            <p:cNvSpPr/>
            <p:nvPr/>
          </p:nvSpPr>
          <p:spPr>
            <a:xfrm>
              <a:off x="424433" y="5226557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79">
                  <a:moveTo>
                    <a:pt x="0" y="0"/>
                  </a:moveTo>
                  <a:lnTo>
                    <a:pt x="233362" y="0"/>
                  </a:lnTo>
                </a:path>
              </a:pathLst>
            </a:custGeom>
            <a:ln w="19050">
              <a:solidFill>
                <a:srgbClr val="66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07491" y="5193791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32004" y="0"/>
                  </a:moveTo>
                  <a:lnTo>
                    <a:pt x="0" y="32003"/>
                  </a:lnTo>
                  <a:lnTo>
                    <a:pt x="32004" y="64007"/>
                  </a:lnTo>
                  <a:lnTo>
                    <a:pt x="64008" y="32003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07491" y="5193791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0" y="32003"/>
                  </a:moveTo>
                  <a:lnTo>
                    <a:pt x="32004" y="0"/>
                  </a:lnTo>
                  <a:lnTo>
                    <a:pt x="64008" y="32003"/>
                  </a:lnTo>
                  <a:lnTo>
                    <a:pt x="32004" y="64007"/>
                  </a:lnTo>
                  <a:lnTo>
                    <a:pt x="0" y="32003"/>
                  </a:lnTo>
                  <a:close/>
                </a:path>
              </a:pathLst>
            </a:custGeom>
            <a:ln w="9525">
              <a:solidFill>
                <a:srgbClr val="66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704850" y="4216875"/>
            <a:ext cx="519430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ahoma"/>
                <a:cs typeface="Tahoma"/>
              </a:rPr>
              <a:t>Объем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отгруженных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товаров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собственного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производства,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выполненных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работ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услуг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35" dirty="0">
                <a:latin typeface="Tahoma"/>
                <a:cs typeface="Tahoma"/>
              </a:rPr>
              <a:t>б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5" dirty="0">
                <a:latin typeface="Tahoma"/>
                <a:cs typeface="Tahoma"/>
              </a:rPr>
              <a:t>енн</a:t>
            </a:r>
            <a:r>
              <a:rPr sz="1000" spc="5" dirty="0">
                <a:latin typeface="Tahoma"/>
                <a:cs typeface="Tahoma"/>
              </a:rPr>
              <a:t>ы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25" dirty="0">
                <a:latin typeface="Tahoma"/>
                <a:cs typeface="Tahoma"/>
              </a:rPr>
              <a:t>ред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20" dirty="0">
                <a:latin typeface="Tahoma"/>
                <a:cs typeface="Tahoma"/>
              </a:rPr>
              <a:t>р</a:t>
            </a:r>
            <a:r>
              <a:rPr sz="1000" spc="25" dirty="0">
                <a:latin typeface="Tahoma"/>
                <a:cs typeface="Tahoma"/>
              </a:rPr>
              <a:t>и</a:t>
            </a:r>
            <a:r>
              <a:rPr sz="1000" spc="-25" dirty="0">
                <a:latin typeface="Tahoma"/>
                <a:cs typeface="Tahoma"/>
              </a:rPr>
              <a:t>я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10" dirty="0">
                <a:latin typeface="Tahoma"/>
                <a:cs typeface="Tahoma"/>
              </a:rPr>
              <a:t>ий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35" dirty="0">
                <a:latin typeface="Tahoma"/>
                <a:cs typeface="Tahoma"/>
              </a:rPr>
              <a:t>б</a:t>
            </a:r>
            <a:r>
              <a:rPr sz="1000" spc="15" dirty="0">
                <a:latin typeface="Tahoma"/>
                <a:cs typeface="Tahoma"/>
              </a:rPr>
              <a:t>ра</a:t>
            </a:r>
            <a:r>
              <a:rPr sz="1000" spc="35" dirty="0">
                <a:latin typeface="Tahoma"/>
                <a:cs typeface="Tahoma"/>
              </a:rPr>
              <a:t>б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-15" dirty="0">
                <a:latin typeface="Tahoma"/>
                <a:cs typeface="Tahoma"/>
              </a:rPr>
              <a:t>ыв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5" dirty="0">
                <a:latin typeface="Tahoma"/>
                <a:cs typeface="Tahoma"/>
              </a:rPr>
              <a:t>ю</a:t>
            </a:r>
            <a:r>
              <a:rPr sz="1000" spc="20" dirty="0">
                <a:latin typeface="Tahoma"/>
                <a:cs typeface="Tahoma"/>
              </a:rPr>
              <a:t>щег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5" dirty="0">
                <a:latin typeface="Tahoma"/>
                <a:cs typeface="Tahoma"/>
              </a:rPr>
              <a:t>е</a:t>
            </a:r>
            <a:r>
              <a:rPr sz="1000" spc="10" dirty="0">
                <a:latin typeface="Tahoma"/>
                <a:cs typeface="Tahoma"/>
              </a:rPr>
              <a:t>к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15" dirty="0">
                <a:latin typeface="Tahoma"/>
                <a:cs typeface="Tahoma"/>
              </a:rPr>
              <a:t>ра</a:t>
            </a:r>
            <a:r>
              <a:rPr sz="1000" spc="-40" dirty="0">
                <a:latin typeface="Tahoma"/>
                <a:cs typeface="Tahoma"/>
              </a:rPr>
              <a:t>,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35" dirty="0">
                <a:latin typeface="Tahoma"/>
                <a:cs typeface="Tahoma"/>
              </a:rPr>
              <a:t>р</a:t>
            </a:r>
            <a:r>
              <a:rPr sz="1000" spc="40" dirty="0">
                <a:latin typeface="Tahoma"/>
                <a:cs typeface="Tahoma"/>
              </a:rPr>
              <a:t>д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ру</a:t>
            </a:r>
            <a:r>
              <a:rPr sz="1000" spc="35" dirty="0">
                <a:latin typeface="Tahoma"/>
                <a:cs typeface="Tahoma"/>
              </a:rPr>
              <a:t>б</a:t>
            </a:r>
            <a:r>
              <a:rPr sz="1000" spc="-40" dirty="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10795">
              <a:lnSpc>
                <a:spcPct val="100000"/>
              </a:lnSpc>
              <a:spcBef>
                <a:spcPts val="400"/>
              </a:spcBef>
            </a:pPr>
            <a:r>
              <a:rPr sz="1000" spc="35" dirty="0">
                <a:latin typeface="Tahoma"/>
                <a:cs typeface="Tahoma"/>
              </a:rPr>
              <a:t>Объем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работ,</a:t>
            </a:r>
            <a:r>
              <a:rPr sz="1000" spc="-8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выполненных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по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виду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деятельности</a:t>
            </a:r>
            <a:r>
              <a:rPr sz="1000" spc="-80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"Строительство",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40" dirty="0">
                <a:latin typeface="Tahoma"/>
                <a:cs typeface="Tahoma"/>
              </a:rPr>
              <a:t>млрд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руб.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90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ценах </a:t>
            </a:r>
            <a:r>
              <a:rPr sz="1000" spc="-29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соответствующих</a:t>
            </a:r>
            <a:r>
              <a:rPr sz="1000" spc="-9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лет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35" dirty="0">
                <a:latin typeface="Tahoma"/>
                <a:cs typeface="Tahoma"/>
              </a:rPr>
              <a:t>О</a:t>
            </a:r>
            <a:r>
              <a:rPr sz="1000" spc="30" dirty="0">
                <a:latin typeface="Tahoma"/>
                <a:cs typeface="Tahoma"/>
              </a:rPr>
              <a:t>б</a:t>
            </a:r>
            <a:r>
              <a:rPr sz="1000" spc="25" dirty="0">
                <a:latin typeface="Tahoma"/>
                <a:cs typeface="Tahoma"/>
              </a:rPr>
              <a:t>ор</a:t>
            </a:r>
            <a:r>
              <a:rPr sz="1000" spc="30" dirty="0">
                <a:latin typeface="Tahoma"/>
                <a:cs typeface="Tahoma"/>
              </a:rPr>
              <a:t>о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р</a:t>
            </a:r>
            <a:r>
              <a:rPr sz="1000" spc="30" dirty="0">
                <a:latin typeface="Tahoma"/>
                <a:cs typeface="Tahoma"/>
              </a:rPr>
              <a:t>оз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5" dirty="0">
                <a:latin typeface="Tahoma"/>
                <a:cs typeface="Tahoma"/>
              </a:rPr>
              <a:t>и</a:t>
            </a:r>
            <a:r>
              <a:rPr sz="1000" spc="-20" dirty="0">
                <a:latin typeface="Tahoma"/>
                <a:cs typeface="Tahoma"/>
              </a:rPr>
              <a:t>ч</a:t>
            </a:r>
            <a:r>
              <a:rPr sz="1000" spc="10" dirty="0">
                <a:latin typeface="Tahoma"/>
                <a:cs typeface="Tahoma"/>
              </a:rPr>
              <a:t>н</a:t>
            </a:r>
            <a:r>
              <a:rPr sz="1000" spc="15" dirty="0">
                <a:latin typeface="Tahoma"/>
                <a:cs typeface="Tahoma"/>
              </a:rPr>
              <a:t>о</a:t>
            </a:r>
            <a:r>
              <a:rPr sz="1000" spc="10" dirty="0">
                <a:latin typeface="Tahoma"/>
                <a:cs typeface="Tahoma"/>
              </a:rPr>
              <a:t>й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25" dirty="0">
                <a:latin typeface="Tahoma"/>
                <a:cs typeface="Tahoma"/>
              </a:rPr>
              <a:t>го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40" dirty="0">
                <a:latin typeface="Tahoma"/>
                <a:cs typeface="Tahoma"/>
              </a:rPr>
              <a:t>,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35" dirty="0">
                <a:latin typeface="Tahoma"/>
                <a:cs typeface="Tahoma"/>
              </a:rPr>
              <a:t>р</a:t>
            </a:r>
            <a:r>
              <a:rPr sz="1000" spc="40" dirty="0">
                <a:latin typeface="Tahoma"/>
                <a:cs typeface="Tahoma"/>
              </a:rPr>
              <a:t>д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ру</a:t>
            </a:r>
            <a:r>
              <a:rPr sz="1000" spc="35" dirty="0">
                <a:latin typeface="Tahoma"/>
                <a:cs typeface="Tahoma"/>
              </a:rPr>
              <a:t>б</a:t>
            </a:r>
            <a:r>
              <a:rPr sz="1000" spc="-40" dirty="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35" dirty="0">
                <a:latin typeface="Tahoma"/>
                <a:cs typeface="Tahoma"/>
              </a:rPr>
              <a:t>О</a:t>
            </a:r>
            <a:r>
              <a:rPr sz="1000" spc="25" dirty="0">
                <a:latin typeface="Tahoma"/>
                <a:cs typeface="Tahoma"/>
              </a:rPr>
              <a:t>бъ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80" dirty="0">
                <a:latin typeface="Tahoma"/>
                <a:cs typeface="Tahoma"/>
              </a:rPr>
              <a:t>м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10" dirty="0">
                <a:latin typeface="Tahoma"/>
                <a:cs typeface="Tahoma"/>
              </a:rPr>
              <a:t>ук</a:t>
            </a:r>
            <a:r>
              <a:rPr sz="1000" spc="5" dirty="0">
                <a:latin typeface="Tahoma"/>
                <a:cs typeface="Tahoma"/>
              </a:rPr>
              <a:t>ц</a:t>
            </a:r>
            <a:r>
              <a:rPr sz="1000" spc="10" dirty="0">
                <a:latin typeface="Tahoma"/>
                <a:cs typeface="Tahoma"/>
              </a:rPr>
              <a:t>ии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-5" dirty="0">
                <a:latin typeface="Tahoma"/>
                <a:cs typeface="Tahoma"/>
              </a:rPr>
              <a:t>ль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15" dirty="0">
                <a:latin typeface="Tahoma"/>
                <a:cs typeface="Tahoma"/>
              </a:rPr>
              <a:t>ко</a:t>
            </a:r>
            <a:r>
              <a:rPr sz="1000" spc="25" dirty="0">
                <a:latin typeface="Tahoma"/>
                <a:cs typeface="Tahoma"/>
              </a:rPr>
              <a:t>го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х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-10" dirty="0">
                <a:latin typeface="Tahoma"/>
                <a:cs typeface="Tahoma"/>
              </a:rPr>
              <a:t>яй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-40" dirty="0">
                <a:latin typeface="Tahoma"/>
                <a:cs typeface="Tahoma"/>
              </a:rPr>
              <a:t>,</a:t>
            </a:r>
            <a:r>
              <a:rPr sz="1000" spc="-120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20" dirty="0">
                <a:latin typeface="Tahoma"/>
                <a:cs typeface="Tahoma"/>
              </a:rPr>
              <a:t>л</a:t>
            </a:r>
            <a:r>
              <a:rPr sz="1000" spc="15" dirty="0">
                <a:latin typeface="Tahoma"/>
                <a:cs typeface="Tahoma"/>
              </a:rPr>
              <a:t>р</a:t>
            </a:r>
            <a:r>
              <a:rPr sz="1000" spc="40" dirty="0">
                <a:latin typeface="Tahoma"/>
                <a:cs typeface="Tahoma"/>
              </a:rPr>
              <a:t>д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10" dirty="0">
                <a:latin typeface="Tahoma"/>
                <a:cs typeface="Tahoma"/>
              </a:rPr>
              <a:t>у</a:t>
            </a:r>
            <a:r>
              <a:rPr sz="1000" spc="-5" dirty="0">
                <a:latin typeface="Tahoma"/>
                <a:cs typeface="Tahoma"/>
              </a:rPr>
              <a:t>б.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357949" y="5333809"/>
            <a:ext cx="6143625" cy="419734"/>
            <a:chOff x="357949" y="5333809"/>
            <a:chExt cx="6143625" cy="419734"/>
          </a:xfrm>
        </p:grpSpPr>
        <p:sp>
          <p:nvSpPr>
            <p:cNvPr id="112" name="object 112"/>
            <p:cNvSpPr/>
            <p:nvPr/>
          </p:nvSpPr>
          <p:spPr>
            <a:xfrm>
              <a:off x="362711" y="5338571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6134100" y="0"/>
                  </a:moveTo>
                  <a:lnTo>
                    <a:pt x="0" y="0"/>
                  </a:lnTo>
                  <a:lnTo>
                    <a:pt x="0" y="409955"/>
                  </a:lnTo>
                  <a:lnTo>
                    <a:pt x="6134100" y="409955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146291" y="5338571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4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149340" y="544525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62711" y="5338571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0" y="0"/>
                  </a:moveTo>
                  <a:lnTo>
                    <a:pt x="6134100" y="0"/>
                  </a:lnTo>
                  <a:lnTo>
                    <a:pt x="6134100" y="409955"/>
                  </a:lnTo>
                  <a:lnTo>
                    <a:pt x="0" y="40995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357949" y="5333809"/>
            <a:ext cx="6143625" cy="41973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819"/>
              </a:spcBef>
            </a:pPr>
            <a:r>
              <a:rPr sz="1200" spc="75" dirty="0">
                <a:latin typeface="Tahoma"/>
                <a:cs typeface="Tahoma"/>
              </a:rPr>
              <a:t>Характеристика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трудовых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ресурсов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отраслей*,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145" dirty="0">
                <a:latin typeface="Tahoma"/>
                <a:cs typeface="Tahoma"/>
              </a:rPr>
              <a:t>2020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93139" y="5896740"/>
            <a:ext cx="1314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Об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т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-15" dirty="0">
                <a:latin typeface="Tahoma"/>
                <a:cs typeface="Tahoma"/>
              </a:rPr>
              <a:t>ая  </a:t>
            </a:r>
            <a:r>
              <a:rPr sz="1200" spc="25" dirty="0">
                <a:latin typeface="Tahoma"/>
                <a:cs typeface="Tahoma"/>
              </a:rPr>
              <a:t>промышленность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93139" y="6682819"/>
            <a:ext cx="2247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35" dirty="0">
                <a:latin typeface="Tahoma"/>
                <a:cs typeface="Tahoma"/>
              </a:rPr>
              <a:t>т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30" dirty="0">
                <a:latin typeface="Tahoma"/>
                <a:cs typeface="Tahoma"/>
              </a:rPr>
              <a:t>ств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5" dirty="0">
                <a:latin typeface="Tahoma"/>
                <a:cs typeface="Tahoma"/>
              </a:rPr>
              <a:t>те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ость  </a:t>
            </a:r>
            <a:r>
              <a:rPr sz="1200" spc="20" dirty="0">
                <a:latin typeface="Tahoma"/>
                <a:cs typeface="Tahoma"/>
              </a:rPr>
              <a:t>по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ижи</a:t>
            </a:r>
            <a:r>
              <a:rPr sz="1200" spc="35" dirty="0">
                <a:latin typeface="Tahoma"/>
                <a:cs typeface="Tahoma"/>
              </a:rPr>
              <a:t>м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65" dirty="0">
                <a:latin typeface="Tahoma"/>
                <a:cs typeface="Tahoma"/>
              </a:rPr>
              <a:t>м  </a:t>
            </a:r>
            <a:r>
              <a:rPr sz="1200" spc="45" dirty="0">
                <a:latin typeface="Tahoma"/>
                <a:cs typeface="Tahoma"/>
              </a:rPr>
              <a:t>имуществом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93139" y="7548147"/>
            <a:ext cx="2251075" cy="575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95"/>
              </a:spcBef>
            </a:pPr>
            <a:r>
              <a:rPr sz="1200" spc="40" dirty="0">
                <a:latin typeface="Tahoma"/>
                <a:cs typeface="Tahoma"/>
              </a:rPr>
              <a:t>То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0" dirty="0">
                <a:latin typeface="Tahoma"/>
                <a:cs typeface="Tahoma"/>
              </a:rPr>
              <a:t>гов</a:t>
            </a:r>
            <a:r>
              <a:rPr sz="1200" spc="15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п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ова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оз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50" dirty="0">
                <a:latin typeface="Tahoma"/>
                <a:cs typeface="Tahoma"/>
              </a:rPr>
              <a:t>, 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т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45" dirty="0">
                <a:latin typeface="Tahoma"/>
                <a:cs typeface="Tahoma"/>
              </a:rPr>
              <a:t>сп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т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с</a:t>
            </a:r>
            <a:r>
              <a:rPr sz="1200" spc="80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ств 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spc="20" dirty="0">
                <a:latin typeface="Tahoma"/>
                <a:cs typeface="Tahoma"/>
              </a:rPr>
              <a:t>оц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50316" y="5915393"/>
            <a:ext cx="383540" cy="383540"/>
          </a:xfrm>
          <a:custGeom>
            <a:avLst/>
            <a:gdLst/>
            <a:ahLst/>
            <a:cxnLst/>
            <a:rect l="l" t="t" r="r" b="b"/>
            <a:pathLst>
              <a:path w="383540" h="383539">
                <a:moveTo>
                  <a:pt x="149237" y="314566"/>
                </a:moveTo>
                <a:lnTo>
                  <a:pt x="146723" y="312051"/>
                </a:lnTo>
                <a:lnTo>
                  <a:pt x="143624" y="312051"/>
                </a:lnTo>
                <a:lnTo>
                  <a:pt x="140525" y="312051"/>
                </a:lnTo>
                <a:lnTo>
                  <a:pt x="138010" y="314566"/>
                </a:lnTo>
                <a:lnTo>
                  <a:pt x="138010" y="332765"/>
                </a:lnTo>
                <a:lnTo>
                  <a:pt x="140525" y="335280"/>
                </a:lnTo>
                <a:lnTo>
                  <a:pt x="146723" y="335280"/>
                </a:lnTo>
                <a:lnTo>
                  <a:pt x="149237" y="332765"/>
                </a:lnTo>
                <a:lnTo>
                  <a:pt x="149237" y="314566"/>
                </a:lnTo>
                <a:close/>
              </a:path>
              <a:path w="383540" h="383539">
                <a:moveTo>
                  <a:pt x="173240" y="314566"/>
                </a:moveTo>
                <a:lnTo>
                  <a:pt x="170726" y="312051"/>
                </a:lnTo>
                <a:lnTo>
                  <a:pt x="167627" y="312051"/>
                </a:lnTo>
                <a:lnTo>
                  <a:pt x="164528" y="312051"/>
                </a:lnTo>
                <a:lnTo>
                  <a:pt x="162013" y="314566"/>
                </a:lnTo>
                <a:lnTo>
                  <a:pt x="162013" y="332765"/>
                </a:lnTo>
                <a:lnTo>
                  <a:pt x="164528" y="335280"/>
                </a:lnTo>
                <a:lnTo>
                  <a:pt x="170726" y="335280"/>
                </a:lnTo>
                <a:lnTo>
                  <a:pt x="173240" y="332765"/>
                </a:lnTo>
                <a:lnTo>
                  <a:pt x="173240" y="314566"/>
                </a:lnTo>
                <a:close/>
              </a:path>
              <a:path w="383540" h="383539">
                <a:moveTo>
                  <a:pt x="197243" y="314566"/>
                </a:moveTo>
                <a:lnTo>
                  <a:pt x="194729" y="312051"/>
                </a:lnTo>
                <a:lnTo>
                  <a:pt x="191630" y="312051"/>
                </a:lnTo>
                <a:lnTo>
                  <a:pt x="188518" y="312051"/>
                </a:lnTo>
                <a:lnTo>
                  <a:pt x="186016" y="314566"/>
                </a:lnTo>
                <a:lnTo>
                  <a:pt x="186016" y="332765"/>
                </a:lnTo>
                <a:lnTo>
                  <a:pt x="188518" y="335280"/>
                </a:lnTo>
                <a:lnTo>
                  <a:pt x="194729" y="335280"/>
                </a:lnTo>
                <a:lnTo>
                  <a:pt x="197243" y="332765"/>
                </a:lnTo>
                <a:lnTo>
                  <a:pt x="197243" y="314566"/>
                </a:lnTo>
                <a:close/>
              </a:path>
              <a:path w="383540" h="383539">
                <a:moveTo>
                  <a:pt x="221234" y="314566"/>
                </a:moveTo>
                <a:lnTo>
                  <a:pt x="218732" y="312051"/>
                </a:lnTo>
                <a:lnTo>
                  <a:pt x="215620" y="312051"/>
                </a:lnTo>
                <a:lnTo>
                  <a:pt x="212521" y="312051"/>
                </a:lnTo>
                <a:lnTo>
                  <a:pt x="210007" y="314566"/>
                </a:lnTo>
                <a:lnTo>
                  <a:pt x="210007" y="332765"/>
                </a:lnTo>
                <a:lnTo>
                  <a:pt x="212521" y="335280"/>
                </a:lnTo>
                <a:lnTo>
                  <a:pt x="218719" y="335280"/>
                </a:lnTo>
                <a:lnTo>
                  <a:pt x="221234" y="332765"/>
                </a:lnTo>
                <a:lnTo>
                  <a:pt x="221234" y="314566"/>
                </a:lnTo>
                <a:close/>
              </a:path>
              <a:path w="383540" h="383539">
                <a:moveTo>
                  <a:pt x="245237" y="314566"/>
                </a:moveTo>
                <a:lnTo>
                  <a:pt x="242722" y="312051"/>
                </a:lnTo>
                <a:lnTo>
                  <a:pt x="239623" y="312051"/>
                </a:lnTo>
                <a:lnTo>
                  <a:pt x="236524" y="312051"/>
                </a:lnTo>
                <a:lnTo>
                  <a:pt x="234010" y="314566"/>
                </a:lnTo>
                <a:lnTo>
                  <a:pt x="234010" y="332765"/>
                </a:lnTo>
                <a:lnTo>
                  <a:pt x="236524" y="335280"/>
                </a:lnTo>
                <a:lnTo>
                  <a:pt x="242722" y="335280"/>
                </a:lnTo>
                <a:lnTo>
                  <a:pt x="245237" y="332765"/>
                </a:lnTo>
                <a:lnTo>
                  <a:pt x="245237" y="314566"/>
                </a:lnTo>
                <a:close/>
              </a:path>
              <a:path w="383540" h="383539">
                <a:moveTo>
                  <a:pt x="269240" y="314566"/>
                </a:moveTo>
                <a:lnTo>
                  <a:pt x="266725" y="312051"/>
                </a:lnTo>
                <a:lnTo>
                  <a:pt x="263626" y="312051"/>
                </a:lnTo>
                <a:lnTo>
                  <a:pt x="260527" y="312051"/>
                </a:lnTo>
                <a:lnTo>
                  <a:pt x="258013" y="314566"/>
                </a:lnTo>
                <a:lnTo>
                  <a:pt x="258013" y="332765"/>
                </a:lnTo>
                <a:lnTo>
                  <a:pt x="260527" y="335280"/>
                </a:lnTo>
                <a:lnTo>
                  <a:pt x="266725" y="335280"/>
                </a:lnTo>
                <a:lnTo>
                  <a:pt x="269240" y="332765"/>
                </a:lnTo>
                <a:lnTo>
                  <a:pt x="269240" y="314566"/>
                </a:lnTo>
                <a:close/>
              </a:path>
              <a:path w="383540" h="383539">
                <a:moveTo>
                  <a:pt x="293243" y="314566"/>
                </a:moveTo>
                <a:lnTo>
                  <a:pt x="290728" y="312051"/>
                </a:lnTo>
                <a:lnTo>
                  <a:pt x="287629" y="312051"/>
                </a:lnTo>
                <a:lnTo>
                  <a:pt x="284530" y="312051"/>
                </a:lnTo>
                <a:lnTo>
                  <a:pt x="282016" y="314566"/>
                </a:lnTo>
                <a:lnTo>
                  <a:pt x="282016" y="332765"/>
                </a:lnTo>
                <a:lnTo>
                  <a:pt x="284530" y="335280"/>
                </a:lnTo>
                <a:lnTo>
                  <a:pt x="290728" y="335280"/>
                </a:lnTo>
                <a:lnTo>
                  <a:pt x="293243" y="332765"/>
                </a:lnTo>
                <a:lnTo>
                  <a:pt x="293243" y="314566"/>
                </a:lnTo>
                <a:close/>
              </a:path>
              <a:path w="383540" h="383539">
                <a:moveTo>
                  <a:pt x="317246" y="314566"/>
                </a:moveTo>
                <a:lnTo>
                  <a:pt x="314731" y="312051"/>
                </a:lnTo>
                <a:lnTo>
                  <a:pt x="311632" y="312051"/>
                </a:lnTo>
                <a:lnTo>
                  <a:pt x="308533" y="312051"/>
                </a:lnTo>
                <a:lnTo>
                  <a:pt x="306019" y="314566"/>
                </a:lnTo>
                <a:lnTo>
                  <a:pt x="306019" y="332765"/>
                </a:lnTo>
                <a:lnTo>
                  <a:pt x="308533" y="335280"/>
                </a:lnTo>
                <a:lnTo>
                  <a:pt x="314731" y="335280"/>
                </a:lnTo>
                <a:lnTo>
                  <a:pt x="317246" y="332765"/>
                </a:lnTo>
                <a:lnTo>
                  <a:pt x="317246" y="314566"/>
                </a:lnTo>
                <a:close/>
              </a:path>
              <a:path w="383540" h="383539">
                <a:moveTo>
                  <a:pt x="383247" y="374573"/>
                </a:moveTo>
                <a:lnTo>
                  <a:pt x="380733" y="372059"/>
                </a:lnTo>
                <a:lnTo>
                  <a:pt x="359244" y="372059"/>
                </a:lnTo>
                <a:lnTo>
                  <a:pt x="359244" y="299275"/>
                </a:lnTo>
                <a:lnTo>
                  <a:pt x="359244" y="294894"/>
                </a:lnTo>
                <a:lnTo>
                  <a:pt x="362915" y="291655"/>
                </a:lnTo>
                <a:lnTo>
                  <a:pt x="365239" y="286931"/>
                </a:lnTo>
                <a:lnTo>
                  <a:pt x="365239" y="275272"/>
                </a:lnTo>
                <a:lnTo>
                  <a:pt x="365239" y="271945"/>
                </a:lnTo>
                <a:lnTo>
                  <a:pt x="357339" y="264045"/>
                </a:lnTo>
                <a:lnTo>
                  <a:pt x="354012" y="264045"/>
                </a:lnTo>
                <a:lnTo>
                  <a:pt x="354012" y="278142"/>
                </a:lnTo>
                <a:lnTo>
                  <a:pt x="354012" y="285191"/>
                </a:lnTo>
                <a:lnTo>
                  <a:pt x="351155" y="288048"/>
                </a:lnTo>
                <a:lnTo>
                  <a:pt x="332524" y="288048"/>
                </a:lnTo>
                <a:lnTo>
                  <a:pt x="330009" y="290563"/>
                </a:lnTo>
                <a:lnTo>
                  <a:pt x="330009" y="296760"/>
                </a:lnTo>
                <a:lnTo>
                  <a:pt x="332524" y="299275"/>
                </a:lnTo>
                <a:lnTo>
                  <a:pt x="348018" y="299275"/>
                </a:lnTo>
                <a:lnTo>
                  <a:pt x="348018" y="372059"/>
                </a:lnTo>
                <a:lnTo>
                  <a:pt x="107238" y="372059"/>
                </a:lnTo>
                <a:lnTo>
                  <a:pt x="107238" y="299275"/>
                </a:lnTo>
                <a:lnTo>
                  <a:pt x="314731" y="299275"/>
                </a:lnTo>
                <a:lnTo>
                  <a:pt x="317246" y="296760"/>
                </a:lnTo>
                <a:lnTo>
                  <a:pt x="317246" y="290563"/>
                </a:lnTo>
                <a:lnTo>
                  <a:pt x="314731" y="288048"/>
                </a:lnTo>
                <a:lnTo>
                  <a:pt x="104101" y="288048"/>
                </a:lnTo>
                <a:lnTo>
                  <a:pt x="101231" y="285191"/>
                </a:lnTo>
                <a:lnTo>
                  <a:pt x="101231" y="278142"/>
                </a:lnTo>
                <a:lnTo>
                  <a:pt x="104101" y="275272"/>
                </a:lnTo>
                <a:lnTo>
                  <a:pt x="351155" y="275272"/>
                </a:lnTo>
                <a:lnTo>
                  <a:pt x="354012" y="278142"/>
                </a:lnTo>
                <a:lnTo>
                  <a:pt x="354012" y="264045"/>
                </a:lnTo>
                <a:lnTo>
                  <a:pt x="310908" y="264045"/>
                </a:lnTo>
                <a:lnTo>
                  <a:pt x="305600" y="179260"/>
                </a:lnTo>
                <a:lnTo>
                  <a:pt x="305041" y="170332"/>
                </a:lnTo>
                <a:lnTo>
                  <a:pt x="302590" y="168033"/>
                </a:lnTo>
                <a:lnTo>
                  <a:pt x="299656" y="168033"/>
                </a:lnTo>
                <a:lnTo>
                  <a:pt x="299656" y="264045"/>
                </a:lnTo>
                <a:lnTo>
                  <a:pt x="275602" y="264045"/>
                </a:lnTo>
                <a:lnTo>
                  <a:pt x="280898" y="179260"/>
                </a:lnTo>
                <a:lnTo>
                  <a:pt x="294347" y="179260"/>
                </a:lnTo>
                <a:lnTo>
                  <a:pt x="299656" y="264045"/>
                </a:lnTo>
                <a:lnTo>
                  <a:pt x="299656" y="168033"/>
                </a:lnTo>
                <a:lnTo>
                  <a:pt x="272669" y="168033"/>
                </a:lnTo>
                <a:lnTo>
                  <a:pt x="270205" y="170332"/>
                </a:lnTo>
                <a:lnTo>
                  <a:pt x="264350" y="264045"/>
                </a:lnTo>
                <a:lnTo>
                  <a:pt x="250901" y="264045"/>
                </a:lnTo>
                <a:lnTo>
                  <a:pt x="245605" y="179260"/>
                </a:lnTo>
                <a:lnTo>
                  <a:pt x="245046" y="170332"/>
                </a:lnTo>
                <a:lnTo>
                  <a:pt x="242595" y="168033"/>
                </a:lnTo>
                <a:lnTo>
                  <a:pt x="239649" y="168033"/>
                </a:lnTo>
                <a:lnTo>
                  <a:pt x="239649" y="264045"/>
                </a:lnTo>
                <a:lnTo>
                  <a:pt x="215595" y="264045"/>
                </a:lnTo>
                <a:lnTo>
                  <a:pt x="220903" y="179260"/>
                </a:lnTo>
                <a:lnTo>
                  <a:pt x="234353" y="179260"/>
                </a:lnTo>
                <a:lnTo>
                  <a:pt x="239649" y="264045"/>
                </a:lnTo>
                <a:lnTo>
                  <a:pt x="239649" y="168033"/>
                </a:lnTo>
                <a:lnTo>
                  <a:pt x="212661" y="168033"/>
                </a:lnTo>
                <a:lnTo>
                  <a:pt x="210210" y="170332"/>
                </a:lnTo>
                <a:lnTo>
                  <a:pt x="204355" y="264045"/>
                </a:lnTo>
                <a:lnTo>
                  <a:pt x="190893" y="264045"/>
                </a:lnTo>
                <a:lnTo>
                  <a:pt x="185597" y="179260"/>
                </a:lnTo>
                <a:lnTo>
                  <a:pt x="185039" y="170332"/>
                </a:lnTo>
                <a:lnTo>
                  <a:pt x="182587" y="168033"/>
                </a:lnTo>
                <a:lnTo>
                  <a:pt x="179654" y="168033"/>
                </a:lnTo>
                <a:lnTo>
                  <a:pt x="179654" y="264045"/>
                </a:lnTo>
                <a:lnTo>
                  <a:pt x="155600" y="264045"/>
                </a:lnTo>
                <a:lnTo>
                  <a:pt x="160896" y="179260"/>
                </a:lnTo>
                <a:lnTo>
                  <a:pt x="174345" y="179260"/>
                </a:lnTo>
                <a:lnTo>
                  <a:pt x="179654" y="264045"/>
                </a:lnTo>
                <a:lnTo>
                  <a:pt x="179654" y="168033"/>
                </a:lnTo>
                <a:lnTo>
                  <a:pt x="152654" y="168033"/>
                </a:lnTo>
                <a:lnTo>
                  <a:pt x="150202" y="170332"/>
                </a:lnTo>
                <a:lnTo>
                  <a:pt x="144348" y="264045"/>
                </a:lnTo>
                <a:lnTo>
                  <a:pt x="128714" y="264045"/>
                </a:lnTo>
                <a:lnTo>
                  <a:pt x="125361" y="113245"/>
                </a:lnTo>
                <a:lnTo>
                  <a:pt x="125171" y="104457"/>
                </a:lnTo>
                <a:lnTo>
                  <a:pt x="122669" y="102019"/>
                </a:lnTo>
                <a:lnTo>
                  <a:pt x="117487" y="102019"/>
                </a:lnTo>
                <a:lnTo>
                  <a:pt x="117487" y="264045"/>
                </a:lnTo>
                <a:lnTo>
                  <a:pt x="97904" y="264045"/>
                </a:lnTo>
                <a:lnTo>
                  <a:pt x="90004" y="271945"/>
                </a:lnTo>
                <a:lnTo>
                  <a:pt x="90004" y="286931"/>
                </a:lnTo>
                <a:lnTo>
                  <a:pt x="92329" y="291655"/>
                </a:lnTo>
                <a:lnTo>
                  <a:pt x="96012" y="294894"/>
                </a:lnTo>
                <a:lnTo>
                  <a:pt x="96012" y="372059"/>
                </a:lnTo>
                <a:lnTo>
                  <a:pt x="83362" y="372059"/>
                </a:lnTo>
                <a:lnTo>
                  <a:pt x="84975" y="299275"/>
                </a:lnTo>
                <a:lnTo>
                  <a:pt x="89115" y="113245"/>
                </a:lnTo>
                <a:lnTo>
                  <a:pt x="114134" y="113245"/>
                </a:lnTo>
                <a:lnTo>
                  <a:pt x="117487" y="264045"/>
                </a:lnTo>
                <a:lnTo>
                  <a:pt x="117487" y="102019"/>
                </a:lnTo>
                <a:lnTo>
                  <a:pt x="80568" y="102019"/>
                </a:lnTo>
                <a:lnTo>
                  <a:pt x="78079" y="104457"/>
                </a:lnTo>
                <a:lnTo>
                  <a:pt x="74002" y="288048"/>
                </a:lnTo>
                <a:lnTo>
                  <a:pt x="73748" y="288048"/>
                </a:lnTo>
                <a:lnTo>
                  <a:pt x="73748" y="299275"/>
                </a:lnTo>
                <a:lnTo>
                  <a:pt x="73469" y="312051"/>
                </a:lnTo>
                <a:lnTo>
                  <a:pt x="50520" y="312051"/>
                </a:lnTo>
                <a:lnTo>
                  <a:pt x="48006" y="314566"/>
                </a:lnTo>
                <a:lnTo>
                  <a:pt x="48006" y="320776"/>
                </a:lnTo>
                <a:lnTo>
                  <a:pt x="50507" y="323278"/>
                </a:lnTo>
                <a:lnTo>
                  <a:pt x="73215" y="323291"/>
                </a:lnTo>
                <a:lnTo>
                  <a:pt x="72136" y="372059"/>
                </a:lnTo>
                <a:lnTo>
                  <a:pt x="29235" y="372059"/>
                </a:lnTo>
                <a:lnTo>
                  <a:pt x="29235" y="323278"/>
                </a:lnTo>
                <a:lnTo>
                  <a:pt x="32715" y="323278"/>
                </a:lnTo>
                <a:lnTo>
                  <a:pt x="35229" y="320776"/>
                </a:lnTo>
                <a:lnTo>
                  <a:pt x="35229" y="314566"/>
                </a:lnTo>
                <a:lnTo>
                  <a:pt x="32715" y="312051"/>
                </a:lnTo>
                <a:lnTo>
                  <a:pt x="26098" y="312051"/>
                </a:lnTo>
                <a:lnTo>
                  <a:pt x="23228" y="309194"/>
                </a:lnTo>
                <a:lnTo>
                  <a:pt x="23228" y="302145"/>
                </a:lnTo>
                <a:lnTo>
                  <a:pt x="26098" y="299275"/>
                </a:lnTo>
                <a:lnTo>
                  <a:pt x="73748" y="299275"/>
                </a:lnTo>
                <a:lnTo>
                  <a:pt x="73748" y="288048"/>
                </a:lnTo>
                <a:lnTo>
                  <a:pt x="19900" y="288048"/>
                </a:lnTo>
                <a:lnTo>
                  <a:pt x="12001" y="295948"/>
                </a:lnTo>
                <a:lnTo>
                  <a:pt x="12001" y="310934"/>
                </a:lnTo>
                <a:lnTo>
                  <a:pt x="14325" y="315658"/>
                </a:lnTo>
                <a:lnTo>
                  <a:pt x="18008" y="318897"/>
                </a:lnTo>
                <a:lnTo>
                  <a:pt x="18008" y="372059"/>
                </a:lnTo>
                <a:lnTo>
                  <a:pt x="2514" y="372059"/>
                </a:lnTo>
                <a:lnTo>
                  <a:pt x="0" y="374573"/>
                </a:lnTo>
                <a:lnTo>
                  <a:pt x="0" y="380784"/>
                </a:lnTo>
                <a:lnTo>
                  <a:pt x="2514" y="383298"/>
                </a:lnTo>
                <a:lnTo>
                  <a:pt x="380733" y="383298"/>
                </a:lnTo>
                <a:lnTo>
                  <a:pt x="383247" y="380784"/>
                </a:lnTo>
                <a:lnTo>
                  <a:pt x="383247" y="374573"/>
                </a:lnTo>
                <a:close/>
              </a:path>
              <a:path w="383540" h="383539">
                <a:moveTo>
                  <a:pt x="383247" y="71628"/>
                </a:moveTo>
                <a:lnTo>
                  <a:pt x="377609" y="43776"/>
                </a:lnTo>
                <a:lnTo>
                  <a:pt x="362242" y="21005"/>
                </a:lnTo>
                <a:lnTo>
                  <a:pt x="339483" y="5638"/>
                </a:lnTo>
                <a:lnTo>
                  <a:pt x="311632" y="0"/>
                </a:lnTo>
                <a:lnTo>
                  <a:pt x="299135" y="1092"/>
                </a:lnTo>
                <a:lnTo>
                  <a:pt x="287159" y="4305"/>
                </a:lnTo>
                <a:lnTo>
                  <a:pt x="275945" y="9550"/>
                </a:lnTo>
                <a:lnTo>
                  <a:pt x="265709" y="16725"/>
                </a:lnTo>
                <a:lnTo>
                  <a:pt x="258419" y="12115"/>
                </a:lnTo>
                <a:lnTo>
                  <a:pt x="250545" y="8763"/>
                </a:lnTo>
                <a:lnTo>
                  <a:pt x="242239" y="6705"/>
                </a:lnTo>
                <a:lnTo>
                  <a:pt x="233629" y="6007"/>
                </a:lnTo>
                <a:lnTo>
                  <a:pt x="223215" y="7023"/>
                </a:lnTo>
                <a:lnTo>
                  <a:pt x="213309" y="10020"/>
                </a:lnTo>
                <a:lnTo>
                  <a:pt x="204177" y="14846"/>
                </a:lnTo>
                <a:lnTo>
                  <a:pt x="196075" y="21412"/>
                </a:lnTo>
                <a:lnTo>
                  <a:pt x="190881" y="19177"/>
                </a:lnTo>
                <a:lnTo>
                  <a:pt x="185280" y="18008"/>
                </a:lnTo>
                <a:lnTo>
                  <a:pt x="179628" y="18008"/>
                </a:lnTo>
                <a:lnTo>
                  <a:pt x="167551" y="19799"/>
                </a:lnTo>
                <a:lnTo>
                  <a:pt x="156768" y="24866"/>
                </a:lnTo>
                <a:lnTo>
                  <a:pt x="147891" y="32753"/>
                </a:lnTo>
                <a:lnTo>
                  <a:pt x="141528" y="42951"/>
                </a:lnTo>
                <a:lnTo>
                  <a:pt x="139268" y="42329"/>
                </a:lnTo>
                <a:lnTo>
                  <a:pt x="136969" y="42011"/>
                </a:lnTo>
                <a:lnTo>
                  <a:pt x="134620" y="42011"/>
                </a:lnTo>
                <a:lnTo>
                  <a:pt x="126301" y="43345"/>
                </a:lnTo>
                <a:lnTo>
                  <a:pt x="119049" y="47104"/>
                </a:lnTo>
                <a:lnTo>
                  <a:pt x="113296" y="52832"/>
                </a:lnTo>
                <a:lnTo>
                  <a:pt x="109486" y="60109"/>
                </a:lnTo>
                <a:lnTo>
                  <a:pt x="108877" y="60045"/>
                </a:lnTo>
                <a:lnTo>
                  <a:pt x="108242" y="60007"/>
                </a:lnTo>
                <a:lnTo>
                  <a:pt x="97904" y="60007"/>
                </a:lnTo>
                <a:lnTo>
                  <a:pt x="90004" y="67919"/>
                </a:lnTo>
                <a:lnTo>
                  <a:pt x="90004" y="80733"/>
                </a:lnTo>
                <a:lnTo>
                  <a:pt x="92519" y="83248"/>
                </a:lnTo>
                <a:lnTo>
                  <a:pt x="98717" y="83248"/>
                </a:lnTo>
                <a:lnTo>
                  <a:pt x="101231" y="80733"/>
                </a:lnTo>
                <a:lnTo>
                  <a:pt x="101231" y="74104"/>
                </a:lnTo>
                <a:lnTo>
                  <a:pt x="104101" y="71247"/>
                </a:lnTo>
                <a:lnTo>
                  <a:pt x="108737" y="71247"/>
                </a:lnTo>
                <a:lnTo>
                  <a:pt x="109829" y="71551"/>
                </a:lnTo>
                <a:lnTo>
                  <a:pt x="112547" y="73190"/>
                </a:lnTo>
                <a:lnTo>
                  <a:pt x="114630" y="73240"/>
                </a:lnTo>
                <a:lnTo>
                  <a:pt x="118110" y="71412"/>
                </a:lnTo>
                <a:lnTo>
                  <a:pt x="119240" y="69659"/>
                </a:lnTo>
                <a:lnTo>
                  <a:pt x="119849" y="59588"/>
                </a:lnTo>
                <a:lnTo>
                  <a:pt x="126555" y="53238"/>
                </a:lnTo>
                <a:lnTo>
                  <a:pt x="137172" y="53238"/>
                </a:lnTo>
                <a:lnTo>
                  <a:pt x="139687" y="53924"/>
                </a:lnTo>
                <a:lnTo>
                  <a:pt x="143624" y="56146"/>
                </a:lnTo>
                <a:lnTo>
                  <a:pt x="145440" y="56248"/>
                </a:lnTo>
                <a:lnTo>
                  <a:pt x="148640" y="54889"/>
                </a:lnTo>
                <a:lnTo>
                  <a:pt x="149847" y="53517"/>
                </a:lnTo>
                <a:lnTo>
                  <a:pt x="150291" y="51828"/>
                </a:lnTo>
                <a:lnTo>
                  <a:pt x="154432" y="42684"/>
                </a:lnTo>
                <a:lnTo>
                  <a:pt x="161124" y="35547"/>
                </a:lnTo>
                <a:lnTo>
                  <a:pt x="169735" y="30899"/>
                </a:lnTo>
                <a:lnTo>
                  <a:pt x="179628" y="29235"/>
                </a:lnTo>
                <a:lnTo>
                  <a:pt x="184835" y="29235"/>
                </a:lnTo>
                <a:lnTo>
                  <a:pt x="189992" y="30594"/>
                </a:lnTo>
                <a:lnTo>
                  <a:pt x="196875" y="34493"/>
                </a:lnTo>
                <a:lnTo>
                  <a:pt x="199809" y="33985"/>
                </a:lnTo>
                <a:lnTo>
                  <a:pt x="233629" y="17233"/>
                </a:lnTo>
                <a:lnTo>
                  <a:pt x="241401" y="17957"/>
                </a:lnTo>
                <a:lnTo>
                  <a:pt x="248856" y="20091"/>
                </a:lnTo>
                <a:lnTo>
                  <a:pt x="255816" y="23545"/>
                </a:lnTo>
                <a:lnTo>
                  <a:pt x="262089" y="28282"/>
                </a:lnTo>
                <a:lnTo>
                  <a:pt x="264274" y="30276"/>
                </a:lnTo>
                <a:lnTo>
                  <a:pt x="267627" y="30226"/>
                </a:lnTo>
                <a:lnTo>
                  <a:pt x="311632" y="11226"/>
                </a:lnTo>
                <a:lnTo>
                  <a:pt x="335114" y="15989"/>
                </a:lnTo>
                <a:lnTo>
                  <a:pt x="354304" y="28943"/>
                </a:lnTo>
                <a:lnTo>
                  <a:pt x="367258" y="48145"/>
                </a:lnTo>
                <a:lnTo>
                  <a:pt x="372021" y="71628"/>
                </a:lnTo>
                <a:lnTo>
                  <a:pt x="367258" y="95110"/>
                </a:lnTo>
                <a:lnTo>
                  <a:pt x="354304" y="114312"/>
                </a:lnTo>
                <a:lnTo>
                  <a:pt x="335114" y="127266"/>
                </a:lnTo>
                <a:lnTo>
                  <a:pt x="311632" y="132029"/>
                </a:lnTo>
                <a:lnTo>
                  <a:pt x="295503" y="129832"/>
                </a:lnTo>
                <a:lnTo>
                  <a:pt x="280797" y="123558"/>
                </a:lnTo>
                <a:lnTo>
                  <a:pt x="268249" y="113639"/>
                </a:lnTo>
                <a:lnTo>
                  <a:pt x="258597" y="100520"/>
                </a:lnTo>
                <a:lnTo>
                  <a:pt x="257175" y="97929"/>
                </a:lnTo>
                <a:lnTo>
                  <a:pt x="254000" y="96875"/>
                </a:lnTo>
                <a:lnTo>
                  <a:pt x="245681" y="100698"/>
                </a:lnTo>
                <a:lnTo>
                  <a:pt x="239737" y="102019"/>
                </a:lnTo>
                <a:lnTo>
                  <a:pt x="233629" y="102019"/>
                </a:lnTo>
                <a:lnTo>
                  <a:pt x="199809" y="85267"/>
                </a:lnTo>
                <a:lnTo>
                  <a:pt x="196875" y="84759"/>
                </a:lnTo>
                <a:lnTo>
                  <a:pt x="189992" y="88658"/>
                </a:lnTo>
                <a:lnTo>
                  <a:pt x="184835" y="90017"/>
                </a:lnTo>
                <a:lnTo>
                  <a:pt x="179628" y="90017"/>
                </a:lnTo>
                <a:lnTo>
                  <a:pt x="154482" y="76720"/>
                </a:lnTo>
                <a:lnTo>
                  <a:pt x="152857" y="75907"/>
                </a:lnTo>
                <a:lnTo>
                  <a:pt x="149364" y="75907"/>
                </a:lnTo>
                <a:lnTo>
                  <a:pt x="147739" y="76695"/>
                </a:lnTo>
                <a:lnTo>
                  <a:pt x="143700" y="81838"/>
                </a:lnTo>
                <a:lnTo>
                  <a:pt x="139306" y="84010"/>
                </a:lnTo>
                <a:lnTo>
                  <a:pt x="131521" y="84010"/>
                </a:lnTo>
                <a:lnTo>
                  <a:pt x="129006" y="86525"/>
                </a:lnTo>
                <a:lnTo>
                  <a:pt x="129006" y="92735"/>
                </a:lnTo>
                <a:lnTo>
                  <a:pt x="131521" y="95237"/>
                </a:lnTo>
                <a:lnTo>
                  <a:pt x="140576" y="95237"/>
                </a:lnTo>
                <a:lnTo>
                  <a:pt x="146227" y="93256"/>
                </a:lnTo>
                <a:lnTo>
                  <a:pt x="150837" y="89649"/>
                </a:lnTo>
                <a:lnTo>
                  <a:pt x="157060" y="94589"/>
                </a:lnTo>
                <a:lnTo>
                  <a:pt x="164045" y="98234"/>
                </a:lnTo>
                <a:lnTo>
                  <a:pt x="171615" y="100482"/>
                </a:lnTo>
                <a:lnTo>
                  <a:pt x="179628" y="101244"/>
                </a:lnTo>
                <a:lnTo>
                  <a:pt x="185280" y="101244"/>
                </a:lnTo>
                <a:lnTo>
                  <a:pt x="190881" y="100076"/>
                </a:lnTo>
                <a:lnTo>
                  <a:pt x="196075" y="97840"/>
                </a:lnTo>
                <a:lnTo>
                  <a:pt x="204177" y="104394"/>
                </a:lnTo>
                <a:lnTo>
                  <a:pt x="213309" y="109232"/>
                </a:lnTo>
                <a:lnTo>
                  <a:pt x="223215" y="112217"/>
                </a:lnTo>
                <a:lnTo>
                  <a:pt x="233629" y="113245"/>
                </a:lnTo>
                <a:lnTo>
                  <a:pt x="239674" y="113245"/>
                </a:lnTo>
                <a:lnTo>
                  <a:pt x="245605" y="112229"/>
                </a:lnTo>
                <a:lnTo>
                  <a:pt x="251294" y="110223"/>
                </a:lnTo>
                <a:lnTo>
                  <a:pt x="262801" y="124028"/>
                </a:lnTo>
                <a:lnTo>
                  <a:pt x="277177" y="134416"/>
                </a:lnTo>
                <a:lnTo>
                  <a:pt x="293700" y="140970"/>
                </a:lnTo>
                <a:lnTo>
                  <a:pt x="311632" y="143256"/>
                </a:lnTo>
                <a:lnTo>
                  <a:pt x="339483" y="137617"/>
                </a:lnTo>
                <a:lnTo>
                  <a:pt x="362242" y="122250"/>
                </a:lnTo>
                <a:lnTo>
                  <a:pt x="377609" y="99479"/>
                </a:lnTo>
                <a:lnTo>
                  <a:pt x="383247" y="71628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1" name="object 121"/>
          <p:cNvGrpSpPr/>
          <p:nvPr/>
        </p:nvGrpSpPr>
        <p:grpSpPr>
          <a:xfrm>
            <a:off x="477274" y="6791689"/>
            <a:ext cx="329565" cy="383540"/>
            <a:chOff x="477274" y="6791689"/>
            <a:chExt cx="329565" cy="383540"/>
          </a:xfrm>
        </p:grpSpPr>
        <p:pic>
          <p:nvPicPr>
            <p:cNvPr id="122" name="object 1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7274" y="6944875"/>
              <a:ext cx="213326" cy="230106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534813" y="6791689"/>
              <a:ext cx="272415" cy="383540"/>
            </a:xfrm>
            <a:custGeom>
              <a:avLst/>
              <a:gdLst/>
              <a:ahLst/>
              <a:cxnLst/>
              <a:rect l="l" t="t" r="r" b="b"/>
              <a:pathLst>
                <a:path w="272415" h="383540">
                  <a:moveTo>
                    <a:pt x="121701" y="9732"/>
                  </a:moveTo>
                  <a:lnTo>
                    <a:pt x="65562" y="9732"/>
                  </a:lnTo>
                  <a:lnTo>
                    <a:pt x="65562" y="3862"/>
                  </a:lnTo>
                  <a:lnTo>
                    <a:pt x="69424" y="0"/>
                  </a:lnTo>
                  <a:lnTo>
                    <a:pt x="117839" y="0"/>
                  </a:lnTo>
                  <a:lnTo>
                    <a:pt x="121701" y="3862"/>
                  </a:lnTo>
                  <a:lnTo>
                    <a:pt x="121701" y="9732"/>
                  </a:lnTo>
                  <a:close/>
                </a:path>
                <a:path w="272415" h="383540">
                  <a:moveTo>
                    <a:pt x="204441" y="29196"/>
                  </a:moveTo>
                  <a:lnTo>
                    <a:pt x="193213" y="29196"/>
                  </a:lnTo>
                  <a:lnTo>
                    <a:pt x="193213" y="20961"/>
                  </a:lnTo>
                  <a:lnTo>
                    <a:pt x="174749" y="20961"/>
                  </a:lnTo>
                  <a:lnTo>
                    <a:pt x="172276" y="18489"/>
                  </a:lnTo>
                  <a:lnTo>
                    <a:pt x="172235" y="12245"/>
                  </a:lnTo>
                  <a:lnTo>
                    <a:pt x="174749" y="9732"/>
                  </a:lnTo>
                  <a:lnTo>
                    <a:pt x="193213" y="9732"/>
                  </a:lnTo>
                  <a:lnTo>
                    <a:pt x="193213" y="3862"/>
                  </a:lnTo>
                  <a:lnTo>
                    <a:pt x="197075" y="0"/>
                  </a:lnTo>
                  <a:lnTo>
                    <a:pt x="245030" y="0"/>
                  </a:lnTo>
                  <a:lnTo>
                    <a:pt x="248584" y="3153"/>
                  </a:lnTo>
                  <a:lnTo>
                    <a:pt x="249235" y="7260"/>
                  </a:lnTo>
                  <a:lnTo>
                    <a:pt x="268093" y="7260"/>
                  </a:lnTo>
                  <a:lnTo>
                    <a:pt x="271807" y="10974"/>
                  </a:lnTo>
                  <a:lnTo>
                    <a:pt x="271807" y="11229"/>
                  </a:lnTo>
                  <a:lnTo>
                    <a:pt x="204441" y="11229"/>
                  </a:lnTo>
                  <a:lnTo>
                    <a:pt x="204441" y="29196"/>
                  </a:lnTo>
                  <a:close/>
                </a:path>
                <a:path w="272415" h="383540">
                  <a:moveTo>
                    <a:pt x="245490" y="50157"/>
                  </a:moveTo>
                  <a:lnTo>
                    <a:pt x="197075" y="50157"/>
                  </a:lnTo>
                  <a:lnTo>
                    <a:pt x="193213" y="46295"/>
                  </a:lnTo>
                  <a:lnTo>
                    <a:pt x="193213" y="40425"/>
                  </a:lnTo>
                  <a:lnTo>
                    <a:pt x="2513" y="40425"/>
                  </a:lnTo>
                  <a:lnTo>
                    <a:pt x="0" y="37912"/>
                  </a:lnTo>
                  <a:lnTo>
                    <a:pt x="0" y="12245"/>
                  </a:lnTo>
                  <a:lnTo>
                    <a:pt x="2513" y="9732"/>
                  </a:lnTo>
                  <a:lnTo>
                    <a:pt x="154629" y="9732"/>
                  </a:lnTo>
                  <a:lnTo>
                    <a:pt x="156127" y="11229"/>
                  </a:lnTo>
                  <a:lnTo>
                    <a:pt x="76790" y="11229"/>
                  </a:lnTo>
                  <a:lnTo>
                    <a:pt x="76790" y="20961"/>
                  </a:lnTo>
                  <a:lnTo>
                    <a:pt x="11227" y="20961"/>
                  </a:lnTo>
                  <a:lnTo>
                    <a:pt x="11227" y="29196"/>
                  </a:lnTo>
                  <a:lnTo>
                    <a:pt x="76790" y="29196"/>
                  </a:lnTo>
                  <a:lnTo>
                    <a:pt x="76790" y="38928"/>
                  </a:lnTo>
                  <a:lnTo>
                    <a:pt x="270112" y="38928"/>
                  </a:lnTo>
                  <a:lnTo>
                    <a:pt x="268093" y="40947"/>
                  </a:lnTo>
                  <a:lnTo>
                    <a:pt x="249352" y="40947"/>
                  </a:lnTo>
                  <a:lnTo>
                    <a:pt x="249352" y="46295"/>
                  </a:lnTo>
                  <a:lnTo>
                    <a:pt x="245490" y="50157"/>
                  </a:lnTo>
                  <a:close/>
                </a:path>
                <a:path w="272415" h="383540">
                  <a:moveTo>
                    <a:pt x="204441" y="38928"/>
                  </a:moveTo>
                  <a:lnTo>
                    <a:pt x="110473" y="38928"/>
                  </a:lnTo>
                  <a:lnTo>
                    <a:pt x="110473" y="11229"/>
                  </a:lnTo>
                  <a:lnTo>
                    <a:pt x="156127" y="11229"/>
                  </a:lnTo>
                  <a:lnTo>
                    <a:pt x="157143" y="12245"/>
                  </a:lnTo>
                  <a:lnTo>
                    <a:pt x="157102" y="18489"/>
                  </a:lnTo>
                  <a:lnTo>
                    <a:pt x="154629" y="20961"/>
                  </a:lnTo>
                  <a:lnTo>
                    <a:pt x="121701" y="20961"/>
                  </a:lnTo>
                  <a:lnTo>
                    <a:pt x="121701" y="29196"/>
                  </a:lnTo>
                  <a:lnTo>
                    <a:pt x="204441" y="29196"/>
                  </a:lnTo>
                  <a:lnTo>
                    <a:pt x="204441" y="38928"/>
                  </a:lnTo>
                  <a:close/>
                </a:path>
                <a:path w="272415" h="383540">
                  <a:moveTo>
                    <a:pt x="270112" y="38928"/>
                  </a:moveTo>
                  <a:lnTo>
                    <a:pt x="238124" y="38928"/>
                  </a:lnTo>
                  <a:lnTo>
                    <a:pt x="238124" y="11229"/>
                  </a:lnTo>
                  <a:lnTo>
                    <a:pt x="271807" y="11229"/>
                  </a:lnTo>
                  <a:lnTo>
                    <a:pt x="271807" y="18489"/>
                  </a:lnTo>
                  <a:lnTo>
                    <a:pt x="249352" y="18489"/>
                  </a:lnTo>
                  <a:lnTo>
                    <a:pt x="249352" y="29718"/>
                  </a:lnTo>
                  <a:lnTo>
                    <a:pt x="271807" y="29718"/>
                  </a:lnTo>
                  <a:lnTo>
                    <a:pt x="271807" y="37233"/>
                  </a:lnTo>
                  <a:lnTo>
                    <a:pt x="270112" y="38928"/>
                  </a:lnTo>
                  <a:close/>
                </a:path>
                <a:path w="272415" h="383540">
                  <a:moveTo>
                    <a:pt x="271807" y="29718"/>
                  </a:moveTo>
                  <a:lnTo>
                    <a:pt x="260579" y="29718"/>
                  </a:lnTo>
                  <a:lnTo>
                    <a:pt x="260579" y="18489"/>
                  </a:lnTo>
                  <a:lnTo>
                    <a:pt x="271807" y="18489"/>
                  </a:lnTo>
                  <a:lnTo>
                    <a:pt x="271807" y="29718"/>
                  </a:lnTo>
                  <a:close/>
                </a:path>
                <a:path w="272415" h="383540">
                  <a:moveTo>
                    <a:pt x="76790" y="29196"/>
                  </a:moveTo>
                  <a:lnTo>
                    <a:pt x="65562" y="29196"/>
                  </a:lnTo>
                  <a:lnTo>
                    <a:pt x="65562" y="20961"/>
                  </a:lnTo>
                  <a:lnTo>
                    <a:pt x="76790" y="20961"/>
                  </a:lnTo>
                  <a:lnTo>
                    <a:pt x="76790" y="29196"/>
                  </a:lnTo>
                  <a:close/>
                </a:path>
                <a:path w="272415" h="383540">
                  <a:moveTo>
                    <a:pt x="117840" y="50157"/>
                  </a:moveTo>
                  <a:lnTo>
                    <a:pt x="69424" y="50157"/>
                  </a:lnTo>
                  <a:lnTo>
                    <a:pt x="65562" y="46295"/>
                  </a:lnTo>
                  <a:lnTo>
                    <a:pt x="65562" y="40425"/>
                  </a:lnTo>
                  <a:lnTo>
                    <a:pt x="121702" y="40425"/>
                  </a:lnTo>
                  <a:lnTo>
                    <a:pt x="121702" y="46295"/>
                  </a:lnTo>
                  <a:lnTo>
                    <a:pt x="117840" y="50157"/>
                  </a:lnTo>
                  <a:close/>
                </a:path>
                <a:path w="272415" h="383540">
                  <a:moveTo>
                    <a:pt x="80417" y="82182"/>
                  </a:moveTo>
                  <a:lnTo>
                    <a:pt x="67765" y="82182"/>
                  </a:lnTo>
                  <a:lnTo>
                    <a:pt x="84391" y="50157"/>
                  </a:lnTo>
                  <a:lnTo>
                    <a:pt x="103107" y="50157"/>
                  </a:lnTo>
                  <a:lnTo>
                    <a:pt x="106565" y="56472"/>
                  </a:lnTo>
                  <a:lnTo>
                    <a:pt x="93763" y="56472"/>
                  </a:lnTo>
                  <a:lnTo>
                    <a:pt x="80417" y="82182"/>
                  </a:lnTo>
                  <a:close/>
                </a:path>
                <a:path w="272415" h="383540">
                  <a:moveTo>
                    <a:pt x="216043" y="342117"/>
                  </a:moveTo>
                  <a:lnTo>
                    <a:pt x="204815" y="342117"/>
                  </a:lnTo>
                  <a:lnTo>
                    <a:pt x="204815" y="50157"/>
                  </a:lnTo>
                  <a:lnTo>
                    <a:pt x="216043" y="50157"/>
                  </a:lnTo>
                  <a:lnTo>
                    <a:pt x="216043" y="342117"/>
                  </a:lnTo>
                  <a:close/>
                </a:path>
                <a:path w="272415" h="383540">
                  <a:moveTo>
                    <a:pt x="235985" y="302432"/>
                  </a:moveTo>
                  <a:lnTo>
                    <a:pt x="229784" y="302432"/>
                  </a:lnTo>
                  <a:lnTo>
                    <a:pt x="227270" y="299919"/>
                  </a:lnTo>
                  <a:lnTo>
                    <a:pt x="227270" y="50157"/>
                  </a:lnTo>
                  <a:lnTo>
                    <a:pt x="238498" y="50157"/>
                  </a:lnTo>
                  <a:lnTo>
                    <a:pt x="238498" y="299919"/>
                  </a:lnTo>
                  <a:lnTo>
                    <a:pt x="235985" y="302432"/>
                  </a:lnTo>
                  <a:close/>
                </a:path>
                <a:path w="272415" h="383540">
                  <a:moveTo>
                    <a:pt x="120642" y="82182"/>
                  </a:moveTo>
                  <a:lnTo>
                    <a:pt x="107841" y="82182"/>
                  </a:lnTo>
                  <a:lnTo>
                    <a:pt x="93763" y="56472"/>
                  </a:lnTo>
                  <a:lnTo>
                    <a:pt x="106565" y="56472"/>
                  </a:lnTo>
                  <a:lnTo>
                    <a:pt x="120642" y="82182"/>
                  </a:lnTo>
                  <a:close/>
                </a:path>
                <a:path w="272415" h="383540">
                  <a:moveTo>
                    <a:pt x="142540" y="114372"/>
                  </a:moveTo>
                  <a:lnTo>
                    <a:pt x="44723" y="114372"/>
                  </a:lnTo>
                  <a:lnTo>
                    <a:pt x="40862" y="110510"/>
                  </a:lnTo>
                  <a:lnTo>
                    <a:pt x="40862" y="86044"/>
                  </a:lnTo>
                  <a:lnTo>
                    <a:pt x="44723" y="82182"/>
                  </a:lnTo>
                  <a:lnTo>
                    <a:pt x="142540" y="82182"/>
                  </a:lnTo>
                  <a:lnTo>
                    <a:pt x="146402" y="86044"/>
                  </a:lnTo>
                  <a:lnTo>
                    <a:pt x="146402" y="93411"/>
                  </a:lnTo>
                  <a:lnTo>
                    <a:pt x="52089" y="93411"/>
                  </a:lnTo>
                  <a:lnTo>
                    <a:pt x="52089" y="103143"/>
                  </a:lnTo>
                  <a:lnTo>
                    <a:pt x="146402" y="103143"/>
                  </a:lnTo>
                  <a:lnTo>
                    <a:pt x="146402" y="110510"/>
                  </a:lnTo>
                  <a:lnTo>
                    <a:pt x="142540" y="114372"/>
                  </a:lnTo>
                  <a:close/>
                </a:path>
                <a:path w="272415" h="383540">
                  <a:moveTo>
                    <a:pt x="146402" y="103143"/>
                  </a:moveTo>
                  <a:lnTo>
                    <a:pt x="135174" y="103143"/>
                  </a:lnTo>
                  <a:lnTo>
                    <a:pt x="135174" y="93411"/>
                  </a:lnTo>
                  <a:lnTo>
                    <a:pt x="146402" y="93411"/>
                  </a:lnTo>
                  <a:lnTo>
                    <a:pt x="146402" y="103143"/>
                  </a:lnTo>
                  <a:close/>
                </a:path>
                <a:path w="272415" h="383540">
                  <a:moveTo>
                    <a:pt x="238498" y="342117"/>
                  </a:moveTo>
                  <a:lnTo>
                    <a:pt x="227270" y="342117"/>
                  </a:lnTo>
                  <a:lnTo>
                    <a:pt x="227270" y="320179"/>
                  </a:lnTo>
                  <a:lnTo>
                    <a:pt x="229784" y="317666"/>
                  </a:lnTo>
                  <a:lnTo>
                    <a:pt x="235985" y="317666"/>
                  </a:lnTo>
                  <a:lnTo>
                    <a:pt x="238498" y="320179"/>
                  </a:lnTo>
                  <a:lnTo>
                    <a:pt x="238498" y="342117"/>
                  </a:lnTo>
                  <a:close/>
                </a:path>
                <a:path w="272415" h="383540">
                  <a:moveTo>
                    <a:pt x="246934" y="383291"/>
                  </a:moveTo>
                  <a:lnTo>
                    <a:pt x="195822" y="383291"/>
                  </a:lnTo>
                  <a:lnTo>
                    <a:pt x="193309" y="380778"/>
                  </a:lnTo>
                  <a:lnTo>
                    <a:pt x="193309" y="345979"/>
                  </a:lnTo>
                  <a:lnTo>
                    <a:pt x="197170" y="342117"/>
                  </a:lnTo>
                  <a:lnTo>
                    <a:pt x="245586" y="342117"/>
                  </a:lnTo>
                  <a:lnTo>
                    <a:pt x="249447" y="345979"/>
                  </a:lnTo>
                  <a:lnTo>
                    <a:pt x="249447" y="353347"/>
                  </a:lnTo>
                  <a:lnTo>
                    <a:pt x="204537" y="353347"/>
                  </a:lnTo>
                  <a:lnTo>
                    <a:pt x="204537" y="372062"/>
                  </a:lnTo>
                  <a:lnTo>
                    <a:pt x="249447" y="372062"/>
                  </a:lnTo>
                  <a:lnTo>
                    <a:pt x="249447" y="380778"/>
                  </a:lnTo>
                  <a:lnTo>
                    <a:pt x="246934" y="383291"/>
                  </a:lnTo>
                  <a:close/>
                </a:path>
                <a:path w="272415" h="383540">
                  <a:moveTo>
                    <a:pt x="249447" y="372062"/>
                  </a:moveTo>
                  <a:lnTo>
                    <a:pt x="238220" y="372062"/>
                  </a:lnTo>
                  <a:lnTo>
                    <a:pt x="238220" y="353347"/>
                  </a:lnTo>
                  <a:lnTo>
                    <a:pt x="249447" y="353347"/>
                  </a:lnTo>
                  <a:lnTo>
                    <a:pt x="249447" y="372062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/>
          <p:nvPr/>
        </p:nvSpPr>
        <p:spPr>
          <a:xfrm>
            <a:off x="450176" y="7657071"/>
            <a:ext cx="383540" cy="384175"/>
          </a:xfrm>
          <a:custGeom>
            <a:avLst/>
            <a:gdLst/>
            <a:ahLst/>
            <a:cxnLst/>
            <a:rect l="l" t="t" r="r" b="b"/>
            <a:pathLst>
              <a:path w="383540" h="384175">
                <a:moveTo>
                  <a:pt x="221373" y="171653"/>
                </a:moveTo>
                <a:lnTo>
                  <a:pt x="197383" y="150660"/>
                </a:lnTo>
                <a:lnTo>
                  <a:pt x="197383" y="146799"/>
                </a:lnTo>
                <a:lnTo>
                  <a:pt x="194868" y="144284"/>
                </a:lnTo>
                <a:lnTo>
                  <a:pt x="188658" y="144284"/>
                </a:lnTo>
                <a:lnTo>
                  <a:pt x="186156" y="146799"/>
                </a:lnTo>
                <a:lnTo>
                  <a:pt x="186156" y="150660"/>
                </a:lnTo>
                <a:lnTo>
                  <a:pt x="186143" y="162013"/>
                </a:lnTo>
                <a:lnTo>
                  <a:pt x="186143" y="184061"/>
                </a:lnTo>
                <a:lnTo>
                  <a:pt x="176530" y="180390"/>
                </a:lnTo>
                <a:lnTo>
                  <a:pt x="173380" y="177076"/>
                </a:lnTo>
                <a:lnTo>
                  <a:pt x="173380" y="167741"/>
                </a:lnTo>
                <a:lnTo>
                  <a:pt x="178409" y="163461"/>
                </a:lnTo>
                <a:lnTo>
                  <a:pt x="186143" y="162013"/>
                </a:lnTo>
                <a:lnTo>
                  <a:pt x="186143" y="150672"/>
                </a:lnTo>
                <a:lnTo>
                  <a:pt x="176568" y="153225"/>
                </a:lnTo>
                <a:lnTo>
                  <a:pt x="168960" y="157873"/>
                </a:lnTo>
                <a:lnTo>
                  <a:pt x="163957" y="164160"/>
                </a:lnTo>
                <a:lnTo>
                  <a:pt x="162153" y="171653"/>
                </a:lnTo>
                <a:lnTo>
                  <a:pt x="164388" y="181279"/>
                </a:lnTo>
                <a:lnTo>
                  <a:pt x="170116" y="188112"/>
                </a:lnTo>
                <a:lnTo>
                  <a:pt x="177863" y="192811"/>
                </a:lnTo>
                <a:lnTo>
                  <a:pt x="186156" y="196011"/>
                </a:lnTo>
                <a:lnTo>
                  <a:pt x="186156" y="221792"/>
                </a:lnTo>
                <a:lnTo>
                  <a:pt x="178409" y="220345"/>
                </a:lnTo>
                <a:lnTo>
                  <a:pt x="173380" y="216065"/>
                </a:lnTo>
                <a:lnTo>
                  <a:pt x="173380" y="209054"/>
                </a:lnTo>
                <a:lnTo>
                  <a:pt x="170865" y="206540"/>
                </a:lnTo>
                <a:lnTo>
                  <a:pt x="164668" y="206540"/>
                </a:lnTo>
                <a:lnTo>
                  <a:pt x="162153" y="209054"/>
                </a:lnTo>
                <a:lnTo>
                  <a:pt x="162153" y="212153"/>
                </a:lnTo>
                <a:lnTo>
                  <a:pt x="163957" y="219646"/>
                </a:lnTo>
                <a:lnTo>
                  <a:pt x="168960" y="225933"/>
                </a:lnTo>
                <a:lnTo>
                  <a:pt x="176568" y="230581"/>
                </a:lnTo>
                <a:lnTo>
                  <a:pt x="186156" y="233146"/>
                </a:lnTo>
                <a:lnTo>
                  <a:pt x="186156" y="237007"/>
                </a:lnTo>
                <a:lnTo>
                  <a:pt x="188658" y="239522"/>
                </a:lnTo>
                <a:lnTo>
                  <a:pt x="194868" y="239522"/>
                </a:lnTo>
                <a:lnTo>
                  <a:pt x="197383" y="237007"/>
                </a:lnTo>
                <a:lnTo>
                  <a:pt x="197383" y="233146"/>
                </a:lnTo>
                <a:lnTo>
                  <a:pt x="206959" y="230581"/>
                </a:lnTo>
                <a:lnTo>
                  <a:pt x="214566" y="225933"/>
                </a:lnTo>
                <a:lnTo>
                  <a:pt x="217868" y="221792"/>
                </a:lnTo>
                <a:lnTo>
                  <a:pt x="219570" y="219646"/>
                </a:lnTo>
                <a:lnTo>
                  <a:pt x="221373" y="212153"/>
                </a:lnTo>
                <a:lnTo>
                  <a:pt x="219138" y="202526"/>
                </a:lnTo>
                <a:lnTo>
                  <a:pt x="216814" y="199758"/>
                </a:lnTo>
                <a:lnTo>
                  <a:pt x="213410" y="195694"/>
                </a:lnTo>
                <a:lnTo>
                  <a:pt x="210146" y="193725"/>
                </a:lnTo>
                <a:lnTo>
                  <a:pt x="210146" y="206730"/>
                </a:lnTo>
                <a:lnTo>
                  <a:pt x="210146" y="216065"/>
                </a:lnTo>
                <a:lnTo>
                  <a:pt x="205117" y="220345"/>
                </a:lnTo>
                <a:lnTo>
                  <a:pt x="197383" y="221792"/>
                </a:lnTo>
                <a:lnTo>
                  <a:pt x="197383" y="199758"/>
                </a:lnTo>
                <a:lnTo>
                  <a:pt x="206997" y="203415"/>
                </a:lnTo>
                <a:lnTo>
                  <a:pt x="210146" y="206730"/>
                </a:lnTo>
                <a:lnTo>
                  <a:pt x="210146" y="193725"/>
                </a:lnTo>
                <a:lnTo>
                  <a:pt x="205663" y="190995"/>
                </a:lnTo>
                <a:lnTo>
                  <a:pt x="197383" y="187807"/>
                </a:lnTo>
                <a:lnTo>
                  <a:pt x="197383" y="184061"/>
                </a:lnTo>
                <a:lnTo>
                  <a:pt x="197383" y="162013"/>
                </a:lnTo>
                <a:lnTo>
                  <a:pt x="205117" y="163461"/>
                </a:lnTo>
                <a:lnTo>
                  <a:pt x="210146" y="167741"/>
                </a:lnTo>
                <a:lnTo>
                  <a:pt x="210146" y="174752"/>
                </a:lnTo>
                <a:lnTo>
                  <a:pt x="212661" y="177266"/>
                </a:lnTo>
                <a:lnTo>
                  <a:pt x="218859" y="177266"/>
                </a:lnTo>
                <a:lnTo>
                  <a:pt x="221373" y="174752"/>
                </a:lnTo>
                <a:lnTo>
                  <a:pt x="221373" y="171653"/>
                </a:lnTo>
                <a:close/>
              </a:path>
              <a:path w="383540" h="384175">
                <a:moveTo>
                  <a:pt x="383527" y="60985"/>
                </a:moveTo>
                <a:lnTo>
                  <a:pt x="383514" y="56730"/>
                </a:lnTo>
                <a:lnTo>
                  <a:pt x="383463" y="55460"/>
                </a:lnTo>
                <a:lnTo>
                  <a:pt x="383209" y="48133"/>
                </a:lnTo>
                <a:lnTo>
                  <a:pt x="380733" y="44627"/>
                </a:lnTo>
                <a:lnTo>
                  <a:pt x="373329" y="41706"/>
                </a:lnTo>
                <a:lnTo>
                  <a:pt x="369125" y="42583"/>
                </a:lnTo>
                <a:lnTo>
                  <a:pt x="343090" y="68618"/>
                </a:lnTo>
                <a:lnTo>
                  <a:pt x="320954" y="62687"/>
                </a:lnTo>
                <a:lnTo>
                  <a:pt x="315036" y="40551"/>
                </a:lnTo>
                <a:lnTo>
                  <a:pt x="341071" y="14516"/>
                </a:lnTo>
                <a:lnTo>
                  <a:pt x="341693" y="11518"/>
                </a:lnTo>
                <a:lnTo>
                  <a:pt x="341934" y="10312"/>
                </a:lnTo>
                <a:lnTo>
                  <a:pt x="339026" y="2908"/>
                </a:lnTo>
                <a:lnTo>
                  <a:pt x="335521" y="431"/>
                </a:lnTo>
                <a:lnTo>
                  <a:pt x="323202" y="0"/>
                </a:lnTo>
                <a:lnTo>
                  <a:pt x="314960" y="1790"/>
                </a:lnTo>
                <a:lnTo>
                  <a:pt x="279336" y="35902"/>
                </a:lnTo>
                <a:lnTo>
                  <a:pt x="275729" y="56730"/>
                </a:lnTo>
                <a:lnTo>
                  <a:pt x="276593" y="63969"/>
                </a:lnTo>
                <a:lnTo>
                  <a:pt x="278993" y="71132"/>
                </a:lnTo>
                <a:lnTo>
                  <a:pt x="278942" y="71323"/>
                </a:lnTo>
                <a:lnTo>
                  <a:pt x="238874" y="111391"/>
                </a:lnTo>
                <a:lnTo>
                  <a:pt x="238874" y="114935"/>
                </a:lnTo>
                <a:lnTo>
                  <a:pt x="243268" y="119329"/>
                </a:lnTo>
                <a:lnTo>
                  <a:pt x="246811" y="119329"/>
                </a:lnTo>
                <a:lnTo>
                  <a:pt x="289966" y="76174"/>
                </a:lnTo>
                <a:lnTo>
                  <a:pt x="290855" y="72174"/>
                </a:lnTo>
                <a:lnTo>
                  <a:pt x="290893" y="71323"/>
                </a:lnTo>
                <a:lnTo>
                  <a:pt x="287731" y="61861"/>
                </a:lnTo>
                <a:lnTo>
                  <a:pt x="287121" y="56730"/>
                </a:lnTo>
                <a:lnTo>
                  <a:pt x="311975" y="15735"/>
                </a:lnTo>
                <a:lnTo>
                  <a:pt x="328193" y="11518"/>
                </a:lnTo>
                <a:lnTo>
                  <a:pt x="303377" y="36322"/>
                </a:lnTo>
                <a:lnTo>
                  <a:pt x="302831" y="38392"/>
                </a:lnTo>
                <a:lnTo>
                  <a:pt x="311480" y="70662"/>
                </a:lnTo>
                <a:lnTo>
                  <a:pt x="312991" y="72174"/>
                </a:lnTo>
                <a:lnTo>
                  <a:pt x="345262" y="80822"/>
                </a:lnTo>
                <a:lnTo>
                  <a:pt x="347319" y="80276"/>
                </a:lnTo>
                <a:lnTo>
                  <a:pt x="358978" y="68618"/>
                </a:lnTo>
                <a:lnTo>
                  <a:pt x="372122" y="55460"/>
                </a:lnTo>
                <a:lnTo>
                  <a:pt x="371906" y="60985"/>
                </a:lnTo>
                <a:lnTo>
                  <a:pt x="343966" y="93751"/>
                </a:lnTo>
                <a:lnTo>
                  <a:pt x="327533" y="96608"/>
                </a:lnTo>
                <a:lnTo>
                  <a:pt x="321792" y="95923"/>
                </a:lnTo>
                <a:lnTo>
                  <a:pt x="312051" y="92671"/>
                </a:lnTo>
                <a:lnTo>
                  <a:pt x="307479" y="93687"/>
                </a:lnTo>
                <a:lnTo>
                  <a:pt x="258152" y="143027"/>
                </a:lnTo>
                <a:lnTo>
                  <a:pt x="258152" y="191897"/>
                </a:lnTo>
                <a:lnTo>
                  <a:pt x="252920" y="217728"/>
                </a:lnTo>
                <a:lnTo>
                  <a:pt x="238683" y="238836"/>
                </a:lnTo>
                <a:lnTo>
                  <a:pt x="217576" y="253072"/>
                </a:lnTo>
                <a:lnTo>
                  <a:pt x="191770" y="258305"/>
                </a:lnTo>
                <a:lnTo>
                  <a:pt x="165950" y="253072"/>
                </a:lnTo>
                <a:lnTo>
                  <a:pt x="144843" y="238836"/>
                </a:lnTo>
                <a:lnTo>
                  <a:pt x="143814" y="237312"/>
                </a:lnTo>
                <a:lnTo>
                  <a:pt x="130606" y="217728"/>
                </a:lnTo>
                <a:lnTo>
                  <a:pt x="125374" y="191909"/>
                </a:lnTo>
                <a:lnTo>
                  <a:pt x="130606" y="166077"/>
                </a:lnTo>
                <a:lnTo>
                  <a:pt x="144843" y="144970"/>
                </a:lnTo>
                <a:lnTo>
                  <a:pt x="165950" y="130733"/>
                </a:lnTo>
                <a:lnTo>
                  <a:pt x="191770" y="125501"/>
                </a:lnTo>
                <a:lnTo>
                  <a:pt x="217576" y="130733"/>
                </a:lnTo>
                <a:lnTo>
                  <a:pt x="238683" y="144970"/>
                </a:lnTo>
                <a:lnTo>
                  <a:pt x="252920" y="166077"/>
                </a:lnTo>
                <a:lnTo>
                  <a:pt x="258152" y="191897"/>
                </a:lnTo>
                <a:lnTo>
                  <a:pt x="258152" y="143027"/>
                </a:lnTo>
                <a:lnTo>
                  <a:pt x="254685" y="146494"/>
                </a:lnTo>
                <a:lnTo>
                  <a:pt x="242531" y="133235"/>
                </a:lnTo>
                <a:lnTo>
                  <a:pt x="231203" y="125501"/>
                </a:lnTo>
                <a:lnTo>
                  <a:pt x="227634" y="123075"/>
                </a:lnTo>
                <a:lnTo>
                  <a:pt x="227241" y="122923"/>
                </a:lnTo>
                <a:lnTo>
                  <a:pt x="210527" y="116573"/>
                </a:lnTo>
                <a:lnTo>
                  <a:pt x="191770" y="114274"/>
                </a:lnTo>
                <a:lnTo>
                  <a:pt x="182295" y="114846"/>
                </a:lnTo>
                <a:lnTo>
                  <a:pt x="173177" y="116535"/>
                </a:lnTo>
                <a:lnTo>
                  <a:pt x="164452" y="119240"/>
                </a:lnTo>
                <a:lnTo>
                  <a:pt x="156197" y="122923"/>
                </a:lnTo>
                <a:lnTo>
                  <a:pt x="117894" y="84620"/>
                </a:lnTo>
                <a:lnTo>
                  <a:pt x="109956" y="76682"/>
                </a:lnTo>
                <a:lnTo>
                  <a:pt x="141541" y="45085"/>
                </a:lnTo>
                <a:lnTo>
                  <a:pt x="141541" y="37719"/>
                </a:lnTo>
                <a:lnTo>
                  <a:pt x="129222" y="25400"/>
                </a:lnTo>
                <a:lnTo>
                  <a:pt x="129222" y="41275"/>
                </a:lnTo>
                <a:lnTo>
                  <a:pt x="129222" y="41529"/>
                </a:lnTo>
                <a:lnTo>
                  <a:pt x="25412" y="145338"/>
                </a:lnTo>
                <a:lnTo>
                  <a:pt x="23495" y="93141"/>
                </a:lnTo>
                <a:lnTo>
                  <a:pt x="24180" y="91401"/>
                </a:lnTo>
                <a:lnTo>
                  <a:pt x="101600" y="13970"/>
                </a:lnTo>
                <a:lnTo>
                  <a:pt x="101917" y="13970"/>
                </a:lnTo>
                <a:lnTo>
                  <a:pt x="129222" y="41275"/>
                </a:lnTo>
                <a:lnTo>
                  <a:pt x="129222" y="25400"/>
                </a:lnTo>
                <a:lnTo>
                  <a:pt x="117792" y="13970"/>
                </a:lnTo>
                <a:lnTo>
                  <a:pt x="107784" y="3949"/>
                </a:lnTo>
                <a:lnTo>
                  <a:pt x="104863" y="2743"/>
                </a:lnTo>
                <a:lnTo>
                  <a:pt x="98653" y="2743"/>
                </a:lnTo>
                <a:lnTo>
                  <a:pt x="95745" y="3949"/>
                </a:lnTo>
                <a:lnTo>
                  <a:pt x="14033" y="85661"/>
                </a:lnTo>
                <a:lnTo>
                  <a:pt x="12166" y="90449"/>
                </a:lnTo>
                <a:lnTo>
                  <a:pt x="14490" y="153835"/>
                </a:lnTo>
                <a:lnTo>
                  <a:pt x="16814" y="157099"/>
                </a:lnTo>
                <a:lnTo>
                  <a:pt x="21374" y="158889"/>
                </a:lnTo>
                <a:lnTo>
                  <a:pt x="22529" y="159105"/>
                </a:lnTo>
                <a:lnTo>
                  <a:pt x="26098" y="159105"/>
                </a:lnTo>
                <a:lnTo>
                  <a:pt x="28486" y="158153"/>
                </a:lnTo>
                <a:lnTo>
                  <a:pt x="41300" y="145338"/>
                </a:lnTo>
                <a:lnTo>
                  <a:pt x="76555" y="110083"/>
                </a:lnTo>
                <a:lnTo>
                  <a:pt x="110159" y="143687"/>
                </a:lnTo>
                <a:lnTo>
                  <a:pt x="111594" y="144233"/>
                </a:lnTo>
                <a:lnTo>
                  <a:pt x="114465" y="144233"/>
                </a:lnTo>
                <a:lnTo>
                  <a:pt x="115912" y="143687"/>
                </a:lnTo>
                <a:lnTo>
                  <a:pt x="119189" y="140398"/>
                </a:lnTo>
                <a:lnTo>
                  <a:pt x="119189" y="136842"/>
                </a:lnTo>
                <a:lnTo>
                  <a:pt x="92430" y="110083"/>
                </a:lnTo>
                <a:lnTo>
                  <a:pt x="84493" y="102133"/>
                </a:lnTo>
                <a:lnTo>
                  <a:pt x="102006" y="84620"/>
                </a:lnTo>
                <a:lnTo>
                  <a:pt x="146367" y="128981"/>
                </a:lnTo>
                <a:lnTo>
                  <a:pt x="133108" y="141135"/>
                </a:lnTo>
                <a:lnTo>
                  <a:pt x="122948" y="156032"/>
                </a:lnTo>
                <a:lnTo>
                  <a:pt x="116433" y="173139"/>
                </a:lnTo>
                <a:lnTo>
                  <a:pt x="114147" y="191897"/>
                </a:lnTo>
                <a:lnTo>
                  <a:pt x="114719" y="201371"/>
                </a:lnTo>
                <a:lnTo>
                  <a:pt x="116395" y="210502"/>
                </a:lnTo>
                <a:lnTo>
                  <a:pt x="119113" y="219227"/>
                </a:lnTo>
                <a:lnTo>
                  <a:pt x="122796" y="227482"/>
                </a:lnTo>
                <a:lnTo>
                  <a:pt x="71170" y="279107"/>
                </a:lnTo>
                <a:lnTo>
                  <a:pt x="71018" y="279146"/>
                </a:lnTo>
                <a:lnTo>
                  <a:pt x="63842" y="276745"/>
                </a:lnTo>
                <a:lnTo>
                  <a:pt x="56603" y="275882"/>
                </a:lnTo>
                <a:lnTo>
                  <a:pt x="13322" y="295275"/>
                </a:lnTo>
                <a:lnTo>
                  <a:pt x="0" y="322821"/>
                </a:lnTo>
                <a:lnTo>
                  <a:pt x="63" y="328345"/>
                </a:lnTo>
                <a:lnTo>
                  <a:pt x="317" y="335673"/>
                </a:lnTo>
                <a:lnTo>
                  <a:pt x="2794" y="339178"/>
                </a:lnTo>
                <a:lnTo>
                  <a:pt x="10198" y="342099"/>
                </a:lnTo>
                <a:lnTo>
                  <a:pt x="14401" y="341223"/>
                </a:lnTo>
                <a:lnTo>
                  <a:pt x="27279" y="328345"/>
                </a:lnTo>
                <a:lnTo>
                  <a:pt x="40436" y="315188"/>
                </a:lnTo>
                <a:lnTo>
                  <a:pt x="62572" y="321119"/>
                </a:lnTo>
                <a:lnTo>
                  <a:pt x="68503" y="343255"/>
                </a:lnTo>
                <a:lnTo>
                  <a:pt x="42468" y="369290"/>
                </a:lnTo>
                <a:lnTo>
                  <a:pt x="41592" y="373494"/>
                </a:lnTo>
                <a:lnTo>
                  <a:pt x="44500" y="380898"/>
                </a:lnTo>
                <a:lnTo>
                  <a:pt x="48006" y="383374"/>
                </a:lnTo>
                <a:lnTo>
                  <a:pt x="53149" y="383552"/>
                </a:lnTo>
                <a:lnTo>
                  <a:pt x="61480" y="383552"/>
                </a:lnTo>
                <a:lnTo>
                  <a:pt x="69113" y="381749"/>
                </a:lnTo>
                <a:lnTo>
                  <a:pt x="76466" y="378180"/>
                </a:lnTo>
                <a:lnTo>
                  <a:pt x="85471" y="372287"/>
                </a:lnTo>
                <a:lnTo>
                  <a:pt x="88404" y="370370"/>
                </a:lnTo>
                <a:lnTo>
                  <a:pt x="97790" y="360083"/>
                </a:lnTo>
                <a:lnTo>
                  <a:pt x="104190" y="347903"/>
                </a:lnTo>
                <a:lnTo>
                  <a:pt x="107188" y="334454"/>
                </a:lnTo>
                <a:lnTo>
                  <a:pt x="107797" y="327075"/>
                </a:lnTo>
                <a:lnTo>
                  <a:pt x="106934" y="319836"/>
                </a:lnTo>
                <a:lnTo>
                  <a:pt x="104533" y="312674"/>
                </a:lnTo>
                <a:lnTo>
                  <a:pt x="104584" y="312496"/>
                </a:lnTo>
                <a:lnTo>
                  <a:pt x="144653" y="272427"/>
                </a:lnTo>
                <a:lnTo>
                  <a:pt x="144653" y="268871"/>
                </a:lnTo>
                <a:lnTo>
                  <a:pt x="140271" y="264477"/>
                </a:lnTo>
                <a:lnTo>
                  <a:pt x="136715" y="264477"/>
                </a:lnTo>
                <a:lnTo>
                  <a:pt x="93560" y="307632"/>
                </a:lnTo>
                <a:lnTo>
                  <a:pt x="92557" y="312127"/>
                </a:lnTo>
                <a:lnTo>
                  <a:pt x="92633" y="312496"/>
                </a:lnTo>
                <a:lnTo>
                  <a:pt x="95796" y="321945"/>
                </a:lnTo>
                <a:lnTo>
                  <a:pt x="96405" y="327075"/>
                </a:lnTo>
                <a:lnTo>
                  <a:pt x="71564" y="368071"/>
                </a:lnTo>
                <a:lnTo>
                  <a:pt x="55346" y="372287"/>
                </a:lnTo>
                <a:lnTo>
                  <a:pt x="80149" y="347484"/>
                </a:lnTo>
                <a:lnTo>
                  <a:pt x="80708" y="345414"/>
                </a:lnTo>
                <a:lnTo>
                  <a:pt x="72605" y="315188"/>
                </a:lnTo>
                <a:lnTo>
                  <a:pt x="72059" y="313143"/>
                </a:lnTo>
                <a:lnTo>
                  <a:pt x="70548" y="311632"/>
                </a:lnTo>
                <a:lnTo>
                  <a:pt x="38277" y="302983"/>
                </a:lnTo>
                <a:lnTo>
                  <a:pt x="36207" y="303530"/>
                </a:lnTo>
                <a:lnTo>
                  <a:pt x="11404" y="328345"/>
                </a:lnTo>
                <a:lnTo>
                  <a:pt x="11620" y="322821"/>
                </a:lnTo>
                <a:lnTo>
                  <a:pt x="39560" y="290055"/>
                </a:lnTo>
                <a:lnTo>
                  <a:pt x="56007" y="287197"/>
                </a:lnTo>
                <a:lnTo>
                  <a:pt x="61734" y="287883"/>
                </a:lnTo>
                <a:lnTo>
                  <a:pt x="71475" y="291147"/>
                </a:lnTo>
                <a:lnTo>
                  <a:pt x="76047" y="290118"/>
                </a:lnTo>
                <a:lnTo>
                  <a:pt x="78968" y="287197"/>
                </a:lnTo>
                <a:lnTo>
                  <a:pt x="87020" y="279146"/>
                </a:lnTo>
                <a:lnTo>
                  <a:pt x="128854" y="237312"/>
                </a:lnTo>
                <a:lnTo>
                  <a:pt x="140995" y="250571"/>
                </a:lnTo>
                <a:lnTo>
                  <a:pt x="155905" y="260731"/>
                </a:lnTo>
                <a:lnTo>
                  <a:pt x="173012" y="267233"/>
                </a:lnTo>
                <a:lnTo>
                  <a:pt x="191770" y="269532"/>
                </a:lnTo>
                <a:lnTo>
                  <a:pt x="201231" y="268960"/>
                </a:lnTo>
                <a:lnTo>
                  <a:pt x="210362" y="267271"/>
                </a:lnTo>
                <a:lnTo>
                  <a:pt x="219087" y="264566"/>
                </a:lnTo>
                <a:lnTo>
                  <a:pt x="227342" y="260883"/>
                </a:lnTo>
                <a:lnTo>
                  <a:pt x="334911" y="368477"/>
                </a:lnTo>
                <a:lnTo>
                  <a:pt x="339331" y="370306"/>
                </a:lnTo>
                <a:lnTo>
                  <a:pt x="348742" y="370306"/>
                </a:lnTo>
                <a:lnTo>
                  <a:pt x="353174" y="368477"/>
                </a:lnTo>
                <a:lnTo>
                  <a:pt x="362559" y="359079"/>
                </a:lnTo>
                <a:lnTo>
                  <a:pt x="364985" y="356654"/>
                </a:lnTo>
                <a:lnTo>
                  <a:pt x="368846" y="350837"/>
                </a:lnTo>
                <a:lnTo>
                  <a:pt x="370128" y="344208"/>
                </a:lnTo>
                <a:lnTo>
                  <a:pt x="368846" y="337566"/>
                </a:lnTo>
                <a:lnTo>
                  <a:pt x="364985" y="331749"/>
                </a:lnTo>
                <a:lnTo>
                  <a:pt x="272275" y="239026"/>
                </a:lnTo>
                <a:lnTo>
                  <a:pt x="268719" y="239026"/>
                </a:lnTo>
                <a:lnTo>
                  <a:pt x="264337" y="243408"/>
                </a:lnTo>
                <a:lnTo>
                  <a:pt x="264337" y="246964"/>
                </a:lnTo>
                <a:lnTo>
                  <a:pt x="359460" y="342099"/>
                </a:lnTo>
                <a:lnTo>
                  <a:pt x="359537" y="346227"/>
                </a:lnTo>
                <a:lnTo>
                  <a:pt x="347345" y="358406"/>
                </a:lnTo>
                <a:lnTo>
                  <a:pt x="345744" y="359079"/>
                </a:lnTo>
                <a:lnTo>
                  <a:pt x="342341" y="359079"/>
                </a:lnTo>
                <a:lnTo>
                  <a:pt x="340728" y="358406"/>
                </a:lnTo>
                <a:lnTo>
                  <a:pt x="243217" y="260883"/>
                </a:lnTo>
                <a:lnTo>
                  <a:pt x="240639" y="258305"/>
                </a:lnTo>
                <a:lnTo>
                  <a:pt x="237159" y="254825"/>
                </a:lnTo>
                <a:lnTo>
                  <a:pt x="250418" y="242684"/>
                </a:lnTo>
                <a:lnTo>
                  <a:pt x="260578" y="227774"/>
                </a:lnTo>
                <a:lnTo>
                  <a:pt x="267093" y="210667"/>
                </a:lnTo>
                <a:lnTo>
                  <a:pt x="269379" y="191909"/>
                </a:lnTo>
                <a:lnTo>
                  <a:pt x="268808" y="182435"/>
                </a:lnTo>
                <a:lnTo>
                  <a:pt x="267131" y="173304"/>
                </a:lnTo>
                <a:lnTo>
                  <a:pt x="264414" y="164579"/>
                </a:lnTo>
                <a:lnTo>
                  <a:pt x="260731" y="156324"/>
                </a:lnTo>
                <a:lnTo>
                  <a:pt x="270560" y="146494"/>
                </a:lnTo>
                <a:lnTo>
                  <a:pt x="312356" y="104698"/>
                </a:lnTo>
                <a:lnTo>
                  <a:pt x="312508" y="104660"/>
                </a:lnTo>
                <a:lnTo>
                  <a:pt x="319684" y="107061"/>
                </a:lnTo>
                <a:lnTo>
                  <a:pt x="326923" y="107924"/>
                </a:lnTo>
                <a:lnTo>
                  <a:pt x="370205" y="88531"/>
                </a:lnTo>
                <a:lnTo>
                  <a:pt x="381850" y="68681"/>
                </a:lnTo>
                <a:lnTo>
                  <a:pt x="383527" y="60985"/>
                </a:lnTo>
                <a:close/>
              </a:path>
            </a:pathLst>
          </a:custGeom>
          <a:solidFill>
            <a:srgbClr val="3B3B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object 125"/>
          <p:cNvGrpSpPr/>
          <p:nvPr/>
        </p:nvGrpSpPr>
        <p:grpSpPr>
          <a:xfrm>
            <a:off x="3796284" y="5803391"/>
            <a:ext cx="573405" cy="518159"/>
            <a:chOff x="3796284" y="5803391"/>
            <a:chExt cx="573405" cy="518159"/>
          </a:xfrm>
        </p:grpSpPr>
        <p:sp>
          <p:nvSpPr>
            <p:cNvPr id="126" name="object 126"/>
            <p:cNvSpPr/>
            <p:nvPr/>
          </p:nvSpPr>
          <p:spPr>
            <a:xfrm>
              <a:off x="3815334" y="5822441"/>
              <a:ext cx="478790" cy="480059"/>
            </a:xfrm>
            <a:custGeom>
              <a:avLst/>
              <a:gdLst/>
              <a:ahLst/>
              <a:cxnLst/>
              <a:rect l="l" t="t" r="r" b="b"/>
              <a:pathLst>
                <a:path w="478789" h="480060">
                  <a:moveTo>
                    <a:pt x="0" y="240029"/>
                  </a:moveTo>
                  <a:lnTo>
                    <a:pt x="239268" y="0"/>
                  </a:lnTo>
                  <a:lnTo>
                    <a:pt x="478536" y="240029"/>
                  </a:lnTo>
                  <a:lnTo>
                    <a:pt x="239268" y="480059"/>
                  </a:lnTo>
                  <a:lnTo>
                    <a:pt x="0" y="240029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137660" y="5945123"/>
              <a:ext cx="231775" cy="271780"/>
            </a:xfrm>
            <a:custGeom>
              <a:avLst/>
              <a:gdLst/>
              <a:ahLst/>
              <a:cxnLst/>
              <a:rect l="l" t="t" r="r" b="b"/>
              <a:pathLst>
                <a:path w="231775" h="271779">
                  <a:moveTo>
                    <a:pt x="231648" y="0"/>
                  </a:moveTo>
                  <a:lnTo>
                    <a:pt x="0" y="0"/>
                  </a:lnTo>
                  <a:lnTo>
                    <a:pt x="0" y="271272"/>
                  </a:lnTo>
                  <a:lnTo>
                    <a:pt x="231648" y="27127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4662933" y="5945435"/>
            <a:ext cx="9378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ы</a:t>
            </a:r>
            <a:r>
              <a:rPr sz="1200" spc="30" dirty="0">
                <a:latin typeface="Tahoma"/>
                <a:cs typeface="Tahoma"/>
              </a:rPr>
              <a:t>с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лов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997613" y="5937204"/>
            <a:ext cx="401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CC0033"/>
                </a:solidFill>
                <a:latin typeface="Arial"/>
                <a:cs typeface="Arial"/>
              </a:rPr>
              <a:t>9</a:t>
            </a:r>
            <a:r>
              <a:rPr sz="1600" b="1" spc="-10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20" dirty="0">
                <a:solidFill>
                  <a:srgbClr val="CC0033"/>
                </a:solidFill>
                <a:latin typeface="Arial"/>
                <a:cs typeface="Arial"/>
              </a:rPr>
              <a:t>,</a:t>
            </a: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3796284" y="6681216"/>
            <a:ext cx="546100" cy="518159"/>
            <a:chOff x="3796284" y="6681216"/>
            <a:chExt cx="546100" cy="518159"/>
          </a:xfrm>
        </p:grpSpPr>
        <p:sp>
          <p:nvSpPr>
            <p:cNvPr id="131" name="object 131"/>
            <p:cNvSpPr/>
            <p:nvPr/>
          </p:nvSpPr>
          <p:spPr>
            <a:xfrm>
              <a:off x="3815334" y="6700266"/>
              <a:ext cx="478790" cy="480059"/>
            </a:xfrm>
            <a:custGeom>
              <a:avLst/>
              <a:gdLst/>
              <a:ahLst/>
              <a:cxnLst/>
              <a:rect l="l" t="t" r="r" b="b"/>
              <a:pathLst>
                <a:path w="478789" h="480059">
                  <a:moveTo>
                    <a:pt x="0" y="240030"/>
                  </a:moveTo>
                  <a:lnTo>
                    <a:pt x="239268" y="0"/>
                  </a:lnTo>
                  <a:lnTo>
                    <a:pt x="478536" y="240030"/>
                  </a:lnTo>
                  <a:lnTo>
                    <a:pt x="239268" y="480060"/>
                  </a:lnTo>
                  <a:lnTo>
                    <a:pt x="0" y="240030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108704" y="6800088"/>
              <a:ext cx="233679" cy="271780"/>
            </a:xfrm>
            <a:custGeom>
              <a:avLst/>
              <a:gdLst/>
              <a:ahLst/>
              <a:cxnLst/>
              <a:rect l="l" t="t" r="r" b="b"/>
              <a:pathLst>
                <a:path w="233679" h="271779">
                  <a:moveTo>
                    <a:pt x="233172" y="0"/>
                  </a:moveTo>
                  <a:lnTo>
                    <a:pt x="0" y="0"/>
                  </a:lnTo>
                  <a:lnTo>
                    <a:pt x="0" y="271271"/>
                  </a:lnTo>
                  <a:lnTo>
                    <a:pt x="233172" y="271271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4662933" y="6822926"/>
            <a:ext cx="9378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ы</a:t>
            </a:r>
            <a:r>
              <a:rPr sz="1200" spc="30" dirty="0">
                <a:latin typeface="Tahoma"/>
                <a:cs typeface="Tahoma"/>
              </a:rPr>
              <a:t>с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лов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986945" y="6814695"/>
            <a:ext cx="42290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80" dirty="0">
                <a:solidFill>
                  <a:srgbClr val="FFCC33"/>
                </a:solidFill>
                <a:latin typeface="Trebuchet MS"/>
                <a:cs typeface="Trebuchet MS"/>
              </a:rPr>
              <a:t>5</a:t>
            </a:r>
            <a:r>
              <a:rPr sz="1600" b="1" spc="-210" dirty="0">
                <a:solidFill>
                  <a:srgbClr val="FFCC33"/>
                </a:solidFill>
                <a:latin typeface="Trebuchet MS"/>
                <a:cs typeface="Trebuchet MS"/>
              </a:rPr>
              <a:t>1</a:t>
            </a:r>
            <a:r>
              <a:rPr sz="1600" b="1" spc="-80" dirty="0">
                <a:solidFill>
                  <a:srgbClr val="FFCC33"/>
                </a:solidFill>
                <a:latin typeface="Trebuchet MS"/>
                <a:cs typeface="Trebuchet MS"/>
              </a:rPr>
              <a:t>,7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3796284" y="7546847"/>
            <a:ext cx="546100" cy="518159"/>
            <a:chOff x="3796284" y="7546847"/>
            <a:chExt cx="546100" cy="518159"/>
          </a:xfrm>
        </p:grpSpPr>
        <p:sp>
          <p:nvSpPr>
            <p:cNvPr id="136" name="object 136"/>
            <p:cNvSpPr/>
            <p:nvPr/>
          </p:nvSpPr>
          <p:spPr>
            <a:xfrm>
              <a:off x="3815334" y="7565897"/>
              <a:ext cx="478790" cy="480059"/>
            </a:xfrm>
            <a:custGeom>
              <a:avLst/>
              <a:gdLst/>
              <a:ahLst/>
              <a:cxnLst/>
              <a:rect l="l" t="t" r="r" b="b"/>
              <a:pathLst>
                <a:path w="478789" h="480059">
                  <a:moveTo>
                    <a:pt x="0" y="240029"/>
                  </a:moveTo>
                  <a:lnTo>
                    <a:pt x="239268" y="0"/>
                  </a:lnTo>
                  <a:lnTo>
                    <a:pt x="478536" y="240029"/>
                  </a:lnTo>
                  <a:lnTo>
                    <a:pt x="239268" y="480059"/>
                  </a:lnTo>
                  <a:lnTo>
                    <a:pt x="0" y="240029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108704" y="7665719"/>
              <a:ext cx="233679" cy="271780"/>
            </a:xfrm>
            <a:custGeom>
              <a:avLst/>
              <a:gdLst/>
              <a:ahLst/>
              <a:cxnLst/>
              <a:rect l="l" t="t" r="r" b="b"/>
              <a:pathLst>
                <a:path w="233679" h="271779">
                  <a:moveTo>
                    <a:pt x="233172" y="0"/>
                  </a:moveTo>
                  <a:lnTo>
                    <a:pt x="0" y="0"/>
                  </a:lnTo>
                  <a:lnTo>
                    <a:pt x="0" y="271271"/>
                  </a:lnTo>
                  <a:lnTo>
                    <a:pt x="233172" y="271271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4662933" y="7688288"/>
            <a:ext cx="9378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ы</a:t>
            </a:r>
            <a:r>
              <a:rPr sz="1200" spc="30" dirty="0">
                <a:latin typeface="Tahoma"/>
                <a:cs typeface="Tahoma"/>
              </a:rPr>
              <a:t>с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лов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3962561" y="7680058"/>
            <a:ext cx="4718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35" dirty="0">
                <a:solidFill>
                  <a:srgbClr val="3B3B45"/>
                </a:solidFill>
                <a:latin typeface="Arial"/>
                <a:cs typeface="Arial"/>
              </a:rPr>
              <a:t>8</a:t>
            </a:r>
            <a:r>
              <a:rPr sz="1600" b="1" spc="114" dirty="0">
                <a:solidFill>
                  <a:srgbClr val="3B3B45"/>
                </a:solidFill>
                <a:latin typeface="Arial"/>
                <a:cs typeface="Arial"/>
              </a:rPr>
              <a:t>3</a:t>
            </a:r>
            <a:r>
              <a:rPr sz="1600" b="1" spc="65" dirty="0">
                <a:solidFill>
                  <a:srgbClr val="3B3B45"/>
                </a:solidFill>
                <a:latin typeface="Arial"/>
                <a:cs typeface="Arial"/>
              </a:rPr>
              <a:t>,3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3764089" y="7907845"/>
            <a:ext cx="702945" cy="386080"/>
            <a:chOff x="3764089" y="7907845"/>
            <a:chExt cx="702945" cy="386080"/>
          </a:xfrm>
        </p:grpSpPr>
        <p:pic>
          <p:nvPicPr>
            <p:cNvPr id="141" name="object 1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15384" y="8043671"/>
              <a:ext cx="251460" cy="24993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3768852" y="7912607"/>
              <a:ext cx="191770" cy="194945"/>
            </a:xfrm>
            <a:custGeom>
              <a:avLst/>
              <a:gdLst/>
              <a:ahLst/>
              <a:cxnLst/>
              <a:rect l="l" t="t" r="r" b="b"/>
              <a:pathLst>
                <a:path w="191770" h="194945">
                  <a:moveTo>
                    <a:pt x="0" y="0"/>
                  </a:moveTo>
                  <a:lnTo>
                    <a:pt x="191249" y="194424"/>
                  </a:lnTo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959352" y="8106155"/>
              <a:ext cx="137160" cy="635"/>
            </a:xfrm>
            <a:custGeom>
              <a:avLst/>
              <a:gdLst/>
              <a:ahLst/>
              <a:cxnLst/>
              <a:rect l="l" t="t" r="r" b="b"/>
              <a:pathLst>
                <a:path w="137160" h="634">
                  <a:moveTo>
                    <a:pt x="0" y="0"/>
                  </a:moveTo>
                  <a:lnTo>
                    <a:pt x="136537" y="444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083064" y="8068457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253" y="0"/>
                  </a:moveTo>
                  <a:lnTo>
                    <a:pt x="0" y="76200"/>
                  </a:lnTo>
                  <a:lnTo>
                    <a:pt x="76326" y="3835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4618916" y="8082433"/>
            <a:ext cx="16865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на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11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65" dirty="0">
                <a:solidFill>
                  <a:srgbClr val="606060"/>
                </a:solidFill>
                <a:latin typeface="Tahoma"/>
                <a:cs typeface="Tahoma"/>
              </a:rPr>
              <a:t>3</a:t>
            </a:r>
            <a:r>
              <a:rPr sz="1000" spc="-114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000" spc="-6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000" spc="5" dirty="0">
                <a:solidFill>
                  <a:srgbClr val="606060"/>
                </a:solidFill>
                <a:latin typeface="Tahoma"/>
                <a:cs typeface="Tahoma"/>
              </a:rPr>
              <a:t>и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ж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-1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6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4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5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8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8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3764089" y="7060501"/>
            <a:ext cx="701675" cy="387350"/>
            <a:chOff x="3764089" y="7060501"/>
            <a:chExt cx="701675" cy="387350"/>
          </a:xfrm>
        </p:grpSpPr>
        <p:pic>
          <p:nvPicPr>
            <p:cNvPr id="147" name="object 1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15384" y="7196328"/>
              <a:ext cx="249936" cy="251460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3768852" y="7065264"/>
              <a:ext cx="191770" cy="194945"/>
            </a:xfrm>
            <a:custGeom>
              <a:avLst/>
              <a:gdLst/>
              <a:ahLst/>
              <a:cxnLst/>
              <a:rect l="l" t="t" r="r" b="b"/>
              <a:pathLst>
                <a:path w="191770" h="194945">
                  <a:moveTo>
                    <a:pt x="0" y="0"/>
                  </a:moveTo>
                  <a:lnTo>
                    <a:pt x="191249" y="194424"/>
                  </a:lnTo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956304" y="7258812"/>
              <a:ext cx="137160" cy="635"/>
            </a:xfrm>
            <a:custGeom>
              <a:avLst/>
              <a:gdLst/>
              <a:ahLst/>
              <a:cxnLst/>
              <a:rect l="l" t="t" r="r" b="b"/>
              <a:pathLst>
                <a:path w="137160" h="634">
                  <a:moveTo>
                    <a:pt x="0" y="0"/>
                  </a:moveTo>
                  <a:lnTo>
                    <a:pt x="136537" y="444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080016" y="7221114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253" y="0"/>
                  </a:moveTo>
                  <a:lnTo>
                    <a:pt x="0" y="76200"/>
                  </a:lnTo>
                  <a:lnTo>
                    <a:pt x="76326" y="3835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4618436" y="7235638"/>
            <a:ext cx="168846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на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11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75" dirty="0">
                <a:solidFill>
                  <a:srgbClr val="606060"/>
                </a:solidFill>
                <a:latin typeface="Tahoma"/>
                <a:cs typeface="Tahoma"/>
              </a:rPr>
              <a:t>6</a:t>
            </a:r>
            <a:r>
              <a:rPr sz="1000" spc="-114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000" spc="-6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000" spc="5" dirty="0">
                <a:solidFill>
                  <a:srgbClr val="606060"/>
                </a:solidFill>
                <a:latin typeface="Tahoma"/>
                <a:cs typeface="Tahoma"/>
              </a:rPr>
              <a:t>и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ж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-1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6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4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5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8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8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52" name="object 152"/>
          <p:cNvGrpSpPr/>
          <p:nvPr/>
        </p:nvGrpSpPr>
        <p:grpSpPr>
          <a:xfrm>
            <a:off x="3764089" y="6172009"/>
            <a:ext cx="701675" cy="386080"/>
            <a:chOff x="3764089" y="6172009"/>
            <a:chExt cx="701675" cy="386080"/>
          </a:xfrm>
        </p:grpSpPr>
        <p:pic>
          <p:nvPicPr>
            <p:cNvPr id="153" name="object 1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15384" y="6307835"/>
              <a:ext cx="249936" cy="24993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3768852" y="6176771"/>
              <a:ext cx="191770" cy="194945"/>
            </a:xfrm>
            <a:custGeom>
              <a:avLst/>
              <a:gdLst/>
              <a:ahLst/>
              <a:cxnLst/>
              <a:rect l="l" t="t" r="r" b="b"/>
              <a:pathLst>
                <a:path w="191770" h="194945">
                  <a:moveTo>
                    <a:pt x="0" y="0"/>
                  </a:moveTo>
                  <a:lnTo>
                    <a:pt x="191249" y="194424"/>
                  </a:lnTo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959352" y="6370319"/>
              <a:ext cx="137160" cy="635"/>
            </a:xfrm>
            <a:custGeom>
              <a:avLst/>
              <a:gdLst/>
              <a:ahLst/>
              <a:cxnLst/>
              <a:rect l="l" t="t" r="r" b="b"/>
              <a:pathLst>
                <a:path w="137160" h="635">
                  <a:moveTo>
                    <a:pt x="0" y="0"/>
                  </a:moveTo>
                  <a:lnTo>
                    <a:pt x="136537" y="444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083064" y="6332622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253" y="0"/>
                  </a:moveTo>
                  <a:lnTo>
                    <a:pt x="0" y="76200"/>
                  </a:lnTo>
                  <a:lnTo>
                    <a:pt x="76326" y="3835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4618436" y="6346798"/>
            <a:ext cx="17170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на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4</a:t>
            </a:r>
            <a:r>
              <a:rPr sz="1000" spc="-114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000" spc="-6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000" spc="5" dirty="0">
                <a:solidFill>
                  <a:srgbClr val="606060"/>
                </a:solidFill>
                <a:latin typeface="Tahoma"/>
                <a:cs typeface="Tahoma"/>
              </a:rPr>
              <a:t>и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ж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-1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4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5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8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8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993139" y="8584245"/>
            <a:ext cx="147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х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50" dirty="0">
                <a:latin typeface="Tahoma"/>
                <a:cs typeface="Tahoma"/>
              </a:rPr>
              <a:t>йс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5" dirty="0">
                <a:latin typeface="Tahoma"/>
                <a:cs typeface="Tahoma"/>
              </a:rPr>
              <a:t>о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3796284" y="8400288"/>
            <a:ext cx="546100" cy="518159"/>
            <a:chOff x="3796284" y="8400288"/>
            <a:chExt cx="546100" cy="518159"/>
          </a:xfrm>
        </p:grpSpPr>
        <p:sp>
          <p:nvSpPr>
            <p:cNvPr id="160" name="object 160"/>
            <p:cNvSpPr/>
            <p:nvPr/>
          </p:nvSpPr>
          <p:spPr>
            <a:xfrm>
              <a:off x="3815334" y="8419338"/>
              <a:ext cx="478790" cy="480059"/>
            </a:xfrm>
            <a:custGeom>
              <a:avLst/>
              <a:gdLst/>
              <a:ahLst/>
              <a:cxnLst/>
              <a:rect l="l" t="t" r="r" b="b"/>
              <a:pathLst>
                <a:path w="478789" h="480059">
                  <a:moveTo>
                    <a:pt x="0" y="240029"/>
                  </a:moveTo>
                  <a:lnTo>
                    <a:pt x="239268" y="0"/>
                  </a:lnTo>
                  <a:lnTo>
                    <a:pt x="478536" y="240029"/>
                  </a:lnTo>
                  <a:lnTo>
                    <a:pt x="239268" y="480059"/>
                  </a:lnTo>
                  <a:lnTo>
                    <a:pt x="0" y="240029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108704" y="8517636"/>
              <a:ext cx="233679" cy="273050"/>
            </a:xfrm>
            <a:custGeom>
              <a:avLst/>
              <a:gdLst/>
              <a:ahLst/>
              <a:cxnLst/>
              <a:rect l="l" t="t" r="r" b="b"/>
              <a:pathLst>
                <a:path w="233679" h="273050">
                  <a:moveTo>
                    <a:pt x="233172" y="0"/>
                  </a:moveTo>
                  <a:lnTo>
                    <a:pt x="0" y="0"/>
                  </a:lnTo>
                  <a:lnTo>
                    <a:pt x="0" y="272795"/>
                  </a:lnTo>
                  <a:lnTo>
                    <a:pt x="233172" y="272795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4662933" y="8541499"/>
            <a:ext cx="9378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ы</a:t>
            </a:r>
            <a:r>
              <a:rPr sz="1200" spc="30" dirty="0">
                <a:latin typeface="Tahoma"/>
                <a:cs typeface="Tahoma"/>
              </a:rPr>
              <a:t>с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лов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3961037" y="8533268"/>
            <a:ext cx="475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20" dirty="0">
                <a:solidFill>
                  <a:srgbClr val="66CCFF"/>
                </a:solidFill>
                <a:latin typeface="Arial"/>
                <a:cs typeface="Arial"/>
              </a:rPr>
              <a:t>26</a:t>
            </a:r>
            <a:r>
              <a:rPr sz="1600" b="1" spc="85" dirty="0">
                <a:solidFill>
                  <a:srgbClr val="66CCFF"/>
                </a:solidFill>
                <a:latin typeface="Arial"/>
                <a:cs typeface="Arial"/>
              </a:rPr>
              <a:t>,4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3764089" y="8761285"/>
            <a:ext cx="702945" cy="386080"/>
            <a:chOff x="3764089" y="8761285"/>
            <a:chExt cx="702945" cy="386080"/>
          </a:xfrm>
        </p:grpSpPr>
        <p:pic>
          <p:nvPicPr>
            <p:cNvPr id="165" name="object 16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15384" y="8895587"/>
              <a:ext cx="251460" cy="251460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3768852" y="8766047"/>
              <a:ext cx="191770" cy="194945"/>
            </a:xfrm>
            <a:custGeom>
              <a:avLst/>
              <a:gdLst/>
              <a:ahLst/>
              <a:cxnLst/>
              <a:rect l="l" t="t" r="r" b="b"/>
              <a:pathLst>
                <a:path w="191770" h="194945">
                  <a:moveTo>
                    <a:pt x="0" y="0"/>
                  </a:moveTo>
                  <a:lnTo>
                    <a:pt x="191249" y="194424"/>
                  </a:lnTo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959352" y="8959595"/>
              <a:ext cx="137160" cy="635"/>
            </a:xfrm>
            <a:custGeom>
              <a:avLst/>
              <a:gdLst/>
              <a:ahLst/>
              <a:cxnLst/>
              <a:rect l="l" t="t" r="r" b="b"/>
              <a:pathLst>
                <a:path w="137160" h="634">
                  <a:moveTo>
                    <a:pt x="0" y="0"/>
                  </a:moveTo>
                  <a:lnTo>
                    <a:pt x="136537" y="444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083064" y="8921897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253" y="0"/>
                  </a:moveTo>
                  <a:lnTo>
                    <a:pt x="0" y="76199"/>
                  </a:lnTo>
                  <a:lnTo>
                    <a:pt x="76326" y="38353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4618916" y="8935643"/>
            <a:ext cx="16560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на</a:t>
            </a:r>
            <a:r>
              <a:rPr sz="1000" spc="-9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4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70" dirty="0">
                <a:solidFill>
                  <a:srgbClr val="606060"/>
                </a:solidFill>
                <a:latin typeface="Tahoma"/>
                <a:cs typeface="Tahoma"/>
              </a:rPr>
              <a:t>8</a:t>
            </a:r>
            <a:r>
              <a:rPr sz="1000" spc="-114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000" spc="5" dirty="0">
                <a:solidFill>
                  <a:srgbClr val="606060"/>
                </a:solidFill>
                <a:latin typeface="Tahoma"/>
                <a:cs typeface="Tahoma"/>
              </a:rPr>
              <a:t>и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ж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-1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000" spc="-6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000" spc="4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000" spc="5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000" spc="-7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000" spc="-9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000" spc="95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000" spc="-11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000" spc="10" dirty="0">
                <a:solidFill>
                  <a:srgbClr val="606060"/>
                </a:solidFill>
                <a:latin typeface="Tahoma"/>
                <a:cs typeface="Tahoma"/>
              </a:rPr>
              <a:t>7</a:t>
            </a:r>
            <a:r>
              <a:rPr sz="1000" spc="-8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000" spc="-40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469365" y="8456458"/>
            <a:ext cx="343535" cy="430530"/>
            <a:chOff x="469365" y="8456458"/>
            <a:chExt cx="343535" cy="430530"/>
          </a:xfrm>
        </p:grpSpPr>
        <p:sp>
          <p:nvSpPr>
            <p:cNvPr id="171" name="object 171"/>
            <p:cNvSpPr/>
            <p:nvPr/>
          </p:nvSpPr>
          <p:spPr>
            <a:xfrm>
              <a:off x="469365" y="8456458"/>
              <a:ext cx="343535" cy="430530"/>
            </a:xfrm>
            <a:custGeom>
              <a:avLst/>
              <a:gdLst/>
              <a:ahLst/>
              <a:cxnLst/>
              <a:rect l="l" t="t" r="r" b="b"/>
              <a:pathLst>
                <a:path w="343534" h="430529">
                  <a:moveTo>
                    <a:pt x="32000" y="0"/>
                  </a:moveTo>
                  <a:lnTo>
                    <a:pt x="22439" y="176"/>
                  </a:lnTo>
                  <a:lnTo>
                    <a:pt x="14218" y="2633"/>
                  </a:lnTo>
                  <a:lnTo>
                    <a:pt x="7556" y="7329"/>
                  </a:lnTo>
                  <a:lnTo>
                    <a:pt x="816" y="19876"/>
                  </a:lnTo>
                  <a:lnTo>
                    <a:pt x="842" y="36217"/>
                  </a:lnTo>
                  <a:lnTo>
                    <a:pt x="7343" y="54980"/>
                  </a:lnTo>
                  <a:lnTo>
                    <a:pt x="20027" y="74791"/>
                  </a:lnTo>
                  <a:lnTo>
                    <a:pt x="11438" y="106147"/>
                  </a:lnTo>
                  <a:lnTo>
                    <a:pt x="5160" y="140528"/>
                  </a:lnTo>
                  <a:lnTo>
                    <a:pt x="1309" y="177102"/>
                  </a:lnTo>
                  <a:lnTo>
                    <a:pt x="0" y="215037"/>
                  </a:lnTo>
                  <a:lnTo>
                    <a:pt x="1309" y="252972"/>
                  </a:lnTo>
                  <a:lnTo>
                    <a:pt x="5160" y="289545"/>
                  </a:lnTo>
                  <a:lnTo>
                    <a:pt x="11438" y="323923"/>
                  </a:lnTo>
                  <a:lnTo>
                    <a:pt x="20027" y="355271"/>
                  </a:lnTo>
                  <a:lnTo>
                    <a:pt x="7343" y="375085"/>
                  </a:lnTo>
                  <a:lnTo>
                    <a:pt x="842" y="393852"/>
                  </a:lnTo>
                  <a:lnTo>
                    <a:pt x="816" y="410197"/>
                  </a:lnTo>
                  <a:lnTo>
                    <a:pt x="7556" y="422746"/>
                  </a:lnTo>
                  <a:lnTo>
                    <a:pt x="12547" y="427712"/>
                  </a:lnTo>
                  <a:lnTo>
                    <a:pt x="19494" y="430277"/>
                  </a:lnTo>
                  <a:lnTo>
                    <a:pt x="32435" y="430277"/>
                  </a:lnTo>
                  <a:lnTo>
                    <a:pt x="71523" y="413058"/>
                  </a:lnTo>
                  <a:lnTo>
                    <a:pt x="80860" y="405588"/>
                  </a:lnTo>
                  <a:lnTo>
                    <a:pt x="100244" y="409529"/>
                  </a:lnTo>
                  <a:lnTo>
                    <a:pt x="123534" y="412489"/>
                  </a:lnTo>
                  <a:lnTo>
                    <a:pt x="147760" y="414352"/>
                  </a:lnTo>
                  <a:lnTo>
                    <a:pt x="169951" y="414999"/>
                  </a:lnTo>
                  <a:lnTo>
                    <a:pt x="193111" y="414300"/>
                  </a:lnTo>
                  <a:lnTo>
                    <a:pt x="218087" y="412272"/>
                  </a:lnTo>
                  <a:lnTo>
                    <a:pt x="241992" y="409020"/>
                  </a:lnTo>
                  <a:lnTo>
                    <a:pt x="261937" y="404648"/>
                  </a:lnTo>
                  <a:lnTo>
                    <a:pt x="283266" y="420147"/>
                  </a:lnTo>
                  <a:lnTo>
                    <a:pt x="304030" y="428675"/>
                  </a:lnTo>
                  <a:lnTo>
                    <a:pt x="322343" y="429714"/>
                  </a:lnTo>
                  <a:lnTo>
                    <a:pt x="336321" y="422746"/>
                  </a:lnTo>
                  <a:lnTo>
                    <a:pt x="343171" y="409471"/>
                  </a:lnTo>
                  <a:lnTo>
                    <a:pt x="342638" y="392129"/>
                  </a:lnTo>
                  <a:lnTo>
                    <a:pt x="335101" y="372354"/>
                  </a:lnTo>
                  <a:lnTo>
                    <a:pt x="320941" y="351778"/>
                  </a:lnTo>
                  <a:lnTo>
                    <a:pt x="329041" y="320974"/>
                  </a:lnTo>
                  <a:lnTo>
                    <a:pt x="334960" y="287394"/>
                  </a:lnTo>
                  <a:lnTo>
                    <a:pt x="338592" y="251821"/>
                  </a:lnTo>
                  <a:lnTo>
                    <a:pt x="339826" y="215037"/>
                  </a:lnTo>
                  <a:lnTo>
                    <a:pt x="339423" y="193758"/>
                  </a:lnTo>
                  <a:lnTo>
                    <a:pt x="338224" y="172843"/>
                  </a:lnTo>
                  <a:lnTo>
                    <a:pt x="336242" y="152360"/>
                  </a:lnTo>
                  <a:lnTo>
                    <a:pt x="332879" y="128741"/>
                  </a:lnTo>
                  <a:lnTo>
                    <a:pt x="329438" y="126252"/>
                  </a:lnTo>
                  <a:lnTo>
                    <a:pt x="322084" y="127395"/>
                  </a:lnTo>
                  <a:lnTo>
                    <a:pt x="319595" y="130824"/>
                  </a:lnTo>
                  <a:lnTo>
                    <a:pt x="322909" y="153969"/>
                  </a:lnTo>
                  <a:lnTo>
                    <a:pt x="324846" y="173921"/>
                  </a:lnTo>
                  <a:lnTo>
                    <a:pt x="326012" y="194302"/>
                  </a:lnTo>
                  <a:lnTo>
                    <a:pt x="326402" y="215037"/>
                  </a:lnTo>
                  <a:lnTo>
                    <a:pt x="325131" y="251927"/>
                  </a:lnTo>
                  <a:lnTo>
                    <a:pt x="321394" y="287480"/>
                  </a:lnTo>
                  <a:lnTo>
                    <a:pt x="315306" y="320863"/>
                  </a:lnTo>
                  <a:lnTo>
                    <a:pt x="306235" y="353531"/>
                  </a:lnTo>
                  <a:lnTo>
                    <a:pt x="306781" y="356020"/>
                  </a:lnTo>
                  <a:lnTo>
                    <a:pt x="308330" y="357760"/>
                  </a:lnTo>
                  <a:lnTo>
                    <a:pt x="321462" y="375474"/>
                  </a:lnTo>
                  <a:lnTo>
                    <a:pt x="328647" y="391563"/>
                  </a:lnTo>
                  <a:lnTo>
                    <a:pt x="330294" y="404625"/>
                  </a:lnTo>
                  <a:lnTo>
                    <a:pt x="326809" y="413259"/>
                  </a:lnTo>
                  <a:lnTo>
                    <a:pt x="317485" y="416833"/>
                  </a:lnTo>
                  <a:lnTo>
                    <a:pt x="303493" y="414640"/>
                  </a:lnTo>
                  <a:lnTo>
                    <a:pt x="286541" y="406508"/>
                  </a:lnTo>
                  <a:lnTo>
                    <a:pt x="268338" y="392266"/>
                  </a:lnTo>
                  <a:lnTo>
                    <a:pt x="266522" y="390526"/>
                  </a:lnTo>
                  <a:lnTo>
                    <a:pt x="263893" y="389980"/>
                  </a:lnTo>
                  <a:lnTo>
                    <a:pt x="218865" y="398697"/>
                  </a:lnTo>
                  <a:lnTo>
                    <a:pt x="169875" y="401626"/>
                  </a:lnTo>
                  <a:lnTo>
                    <a:pt x="147180" y="400931"/>
                  </a:lnTo>
                  <a:lnTo>
                    <a:pt x="122543" y="398943"/>
                  </a:lnTo>
                  <a:lnTo>
                    <a:pt x="99386" y="395807"/>
                  </a:lnTo>
                  <a:lnTo>
                    <a:pt x="81127" y="391669"/>
                  </a:lnTo>
                  <a:lnTo>
                    <a:pt x="78841" y="390920"/>
                  </a:lnTo>
                  <a:lnTo>
                    <a:pt x="76339" y="391529"/>
                  </a:lnTo>
                  <a:lnTo>
                    <a:pt x="74523" y="393142"/>
                  </a:lnTo>
                  <a:lnTo>
                    <a:pt x="56589" y="406883"/>
                  </a:lnTo>
                  <a:lnTo>
                    <a:pt x="39924" y="414707"/>
                  </a:lnTo>
                  <a:lnTo>
                    <a:pt x="26194" y="416777"/>
                  </a:lnTo>
                  <a:lnTo>
                    <a:pt x="17068" y="413259"/>
                  </a:lnTo>
                  <a:lnTo>
                    <a:pt x="13626" y="405217"/>
                  </a:lnTo>
                  <a:lnTo>
                    <a:pt x="14801" y="393069"/>
                  </a:lnTo>
                  <a:lnTo>
                    <a:pt x="20987" y="377983"/>
                  </a:lnTo>
                  <a:lnTo>
                    <a:pt x="32575" y="361126"/>
                  </a:lnTo>
                  <a:lnTo>
                    <a:pt x="33782" y="359716"/>
                  </a:lnTo>
                  <a:lnTo>
                    <a:pt x="34328" y="357900"/>
                  </a:lnTo>
                  <a:lnTo>
                    <a:pt x="33718" y="353798"/>
                  </a:lnTo>
                  <a:lnTo>
                    <a:pt x="25028" y="323015"/>
                  </a:lnTo>
                  <a:lnTo>
                    <a:pt x="18665" y="289056"/>
                  </a:lnTo>
                  <a:lnTo>
                    <a:pt x="14755" y="252778"/>
                  </a:lnTo>
                  <a:lnTo>
                    <a:pt x="13423" y="215037"/>
                  </a:lnTo>
                  <a:lnTo>
                    <a:pt x="14754" y="177344"/>
                  </a:lnTo>
                  <a:lnTo>
                    <a:pt x="18657" y="141106"/>
                  </a:lnTo>
                  <a:lnTo>
                    <a:pt x="25002" y="107176"/>
                  </a:lnTo>
                  <a:lnTo>
                    <a:pt x="34061" y="73852"/>
                  </a:lnTo>
                  <a:lnTo>
                    <a:pt x="34264" y="72035"/>
                  </a:lnTo>
                  <a:lnTo>
                    <a:pt x="33718" y="70283"/>
                  </a:lnTo>
                  <a:lnTo>
                    <a:pt x="32512" y="68873"/>
                  </a:lnTo>
                  <a:lnTo>
                    <a:pt x="20960" y="52054"/>
                  </a:lnTo>
                  <a:lnTo>
                    <a:pt x="14793" y="36991"/>
                  </a:lnTo>
                  <a:lnTo>
                    <a:pt x="13625" y="24855"/>
                  </a:lnTo>
                  <a:lnTo>
                    <a:pt x="17068" y="16816"/>
                  </a:lnTo>
                  <a:lnTo>
                    <a:pt x="26091" y="13309"/>
                  </a:lnTo>
                  <a:lnTo>
                    <a:pt x="39720" y="15316"/>
                  </a:lnTo>
                  <a:lnTo>
                    <a:pt x="56286" y="22997"/>
                  </a:lnTo>
                  <a:lnTo>
                    <a:pt x="74117" y="36514"/>
                  </a:lnTo>
                  <a:lnTo>
                    <a:pt x="75869" y="38139"/>
                  </a:lnTo>
                  <a:lnTo>
                    <a:pt x="78435" y="38736"/>
                  </a:lnTo>
                  <a:lnTo>
                    <a:pt x="122316" y="30638"/>
                  </a:lnTo>
                  <a:lnTo>
                    <a:pt x="169875" y="27916"/>
                  </a:lnTo>
                  <a:lnTo>
                    <a:pt x="193498" y="28683"/>
                  </a:lnTo>
                  <a:lnTo>
                    <a:pt x="219092" y="30880"/>
                  </a:lnTo>
                  <a:lnTo>
                    <a:pt x="243093" y="34350"/>
                  </a:lnTo>
                  <a:lnTo>
                    <a:pt x="261937" y="38939"/>
                  </a:lnTo>
                  <a:lnTo>
                    <a:pt x="264287" y="39676"/>
                  </a:lnTo>
                  <a:lnTo>
                    <a:pt x="266928" y="39142"/>
                  </a:lnTo>
                  <a:lnTo>
                    <a:pt x="268744" y="37466"/>
                  </a:lnTo>
                  <a:lnTo>
                    <a:pt x="286834" y="23424"/>
                  </a:lnTo>
                  <a:lnTo>
                    <a:pt x="303668" y="15406"/>
                  </a:lnTo>
                  <a:lnTo>
                    <a:pt x="317556" y="13256"/>
                  </a:lnTo>
                  <a:lnTo>
                    <a:pt x="326809" y="16816"/>
                  </a:lnTo>
                  <a:lnTo>
                    <a:pt x="330283" y="25448"/>
                  </a:lnTo>
                  <a:lnTo>
                    <a:pt x="328618" y="38506"/>
                  </a:lnTo>
                  <a:lnTo>
                    <a:pt x="321429" y="54590"/>
                  </a:lnTo>
                  <a:lnTo>
                    <a:pt x="308330" y="72302"/>
                  </a:lnTo>
                  <a:lnTo>
                    <a:pt x="306781" y="74055"/>
                  </a:lnTo>
                  <a:lnTo>
                    <a:pt x="306235" y="76544"/>
                  </a:lnTo>
                  <a:lnTo>
                    <a:pt x="309546" y="87113"/>
                  </a:lnTo>
                  <a:lnTo>
                    <a:pt x="314217" y="104555"/>
                  </a:lnTo>
                  <a:lnTo>
                    <a:pt x="317030" y="117298"/>
                  </a:lnTo>
                  <a:lnTo>
                    <a:pt x="320598" y="119584"/>
                  </a:lnTo>
                  <a:lnTo>
                    <a:pt x="327888" y="118048"/>
                  </a:lnTo>
                  <a:lnTo>
                    <a:pt x="330250" y="114479"/>
                  </a:lnTo>
                  <a:lnTo>
                    <a:pt x="325494" y="94145"/>
                  </a:lnTo>
                  <a:lnTo>
                    <a:pt x="320941" y="78284"/>
                  </a:lnTo>
                  <a:lnTo>
                    <a:pt x="335101" y="57710"/>
                  </a:lnTo>
                  <a:lnTo>
                    <a:pt x="342638" y="37939"/>
                  </a:lnTo>
                  <a:lnTo>
                    <a:pt x="343171" y="20602"/>
                  </a:lnTo>
                  <a:lnTo>
                    <a:pt x="336321" y="7329"/>
                  </a:lnTo>
                  <a:lnTo>
                    <a:pt x="322448" y="397"/>
                  </a:lnTo>
                  <a:lnTo>
                    <a:pt x="304245" y="1368"/>
                  </a:lnTo>
                  <a:lnTo>
                    <a:pt x="283602" y="9742"/>
                  </a:lnTo>
                  <a:lnTo>
                    <a:pt x="262407" y="25020"/>
                  </a:lnTo>
                  <a:lnTo>
                    <a:pt x="242362" y="20600"/>
                  </a:lnTo>
                  <a:lnTo>
                    <a:pt x="218341" y="17303"/>
                  </a:lnTo>
                  <a:lnTo>
                    <a:pt x="193220" y="15242"/>
                  </a:lnTo>
                  <a:lnTo>
                    <a:pt x="169875" y="14530"/>
                  </a:lnTo>
                  <a:lnTo>
                    <a:pt x="147604" y="15190"/>
                  </a:lnTo>
                  <a:lnTo>
                    <a:pt x="123261" y="17086"/>
                  </a:lnTo>
                  <a:lnTo>
                    <a:pt x="99853" y="20091"/>
                  </a:lnTo>
                  <a:lnTo>
                    <a:pt x="80391" y="24080"/>
                  </a:lnTo>
                  <a:lnTo>
                    <a:pt x="71104" y="16706"/>
                  </a:lnTo>
                  <a:lnTo>
                    <a:pt x="61590" y="10514"/>
                  </a:lnTo>
                  <a:lnTo>
                    <a:pt x="52049" y="5621"/>
                  </a:lnTo>
                  <a:lnTo>
                    <a:pt x="42684" y="2147"/>
                  </a:lnTo>
                  <a:lnTo>
                    <a:pt x="320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7972" y="8538976"/>
              <a:ext cx="204215" cy="2484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8888" y="9507814"/>
            <a:ext cx="15684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60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r>
              <a:rPr sz="1000" spc="70" dirty="0">
                <a:solidFill>
                  <a:srgbClr val="3B3B45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345168"/>
            <a:ext cx="6858000" cy="561340"/>
            <a:chOff x="0" y="9345168"/>
            <a:chExt cx="6858000" cy="561340"/>
          </a:xfrm>
        </p:grpSpPr>
        <p:sp>
          <p:nvSpPr>
            <p:cNvPr id="4" name="object 4"/>
            <p:cNvSpPr/>
            <p:nvPr/>
          </p:nvSpPr>
          <p:spPr>
            <a:xfrm>
              <a:off x="0" y="9345168"/>
              <a:ext cx="6858000" cy="561340"/>
            </a:xfrm>
            <a:custGeom>
              <a:avLst/>
              <a:gdLst/>
              <a:ahLst/>
              <a:cxnLst/>
              <a:rect l="l" t="t" r="r" b="b"/>
              <a:pathLst>
                <a:path w="6858000" h="561340">
                  <a:moveTo>
                    <a:pt x="6858000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58000" y="56083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48823" y="8985636"/>
            <a:ext cx="6076950" cy="6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Источник: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Прогноз</a:t>
            </a:r>
            <a:r>
              <a:rPr sz="800" spc="-6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социально</a:t>
            </a:r>
            <a:r>
              <a:rPr sz="800" spc="20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экономического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развития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области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на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2022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г.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на</a:t>
            </a:r>
            <a:r>
              <a:rPr sz="800" spc="-5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плановый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период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2023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2024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гг., 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веб</a:t>
            </a:r>
            <a:r>
              <a:rPr sz="800" spc="2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сайт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Территориального</a:t>
            </a:r>
            <a:r>
              <a:rPr sz="800" spc="-114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органа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ФСГС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по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области</a:t>
            </a:r>
            <a:endParaRPr sz="800">
              <a:latin typeface="Tahoma"/>
              <a:cs typeface="Tahoma"/>
            </a:endParaRPr>
          </a:p>
          <a:p>
            <a:pPr marL="13335">
              <a:lnSpc>
                <a:spcPct val="100000"/>
              </a:lnSpc>
            </a:pPr>
            <a:r>
              <a:rPr sz="800" spc="-10" dirty="0">
                <a:solidFill>
                  <a:srgbClr val="3B3B45"/>
                </a:solidFill>
                <a:latin typeface="Tahoma"/>
                <a:cs typeface="Tahoma"/>
              </a:rPr>
              <a:t>*Без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субъектов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малого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предпринимательства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объема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инвестиций,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не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наблюдаемых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прямыми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статистическими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3B3B45"/>
                </a:solidFill>
                <a:latin typeface="Tahoma"/>
                <a:cs typeface="Tahoma"/>
              </a:rPr>
              <a:t>методами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66533" y="2474024"/>
            <a:ext cx="5159375" cy="2548890"/>
            <a:chOff x="366533" y="2474024"/>
            <a:chExt cx="5159375" cy="2548890"/>
          </a:xfrm>
        </p:grpSpPr>
        <p:sp>
          <p:nvSpPr>
            <p:cNvPr id="9" name="object 9"/>
            <p:cNvSpPr/>
            <p:nvPr/>
          </p:nvSpPr>
          <p:spPr>
            <a:xfrm>
              <a:off x="1530096" y="2480374"/>
              <a:ext cx="3957954" cy="271145"/>
            </a:xfrm>
            <a:custGeom>
              <a:avLst/>
              <a:gdLst/>
              <a:ahLst/>
              <a:cxnLst/>
              <a:rect l="l" t="t" r="r" b="b"/>
              <a:pathLst>
                <a:path w="3957954" h="271144">
                  <a:moveTo>
                    <a:pt x="0" y="226250"/>
                  </a:moveTo>
                  <a:lnTo>
                    <a:pt x="0" y="0"/>
                  </a:lnTo>
                  <a:lnTo>
                    <a:pt x="3957637" y="0"/>
                  </a:lnTo>
                  <a:lnTo>
                    <a:pt x="3957637" y="27070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49628" y="273837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6533" y="2693991"/>
              <a:ext cx="1163955" cy="1504950"/>
            </a:xfrm>
            <a:custGeom>
              <a:avLst/>
              <a:gdLst/>
              <a:ahLst/>
              <a:cxnLst/>
              <a:rect l="l" t="t" r="r" b="b"/>
              <a:pathLst>
                <a:path w="1163955" h="1504950">
                  <a:moveTo>
                    <a:pt x="1162982" y="0"/>
                  </a:moveTo>
                  <a:lnTo>
                    <a:pt x="1113819" y="1104"/>
                  </a:lnTo>
                  <a:lnTo>
                    <a:pt x="1064801" y="4279"/>
                  </a:lnTo>
                  <a:lnTo>
                    <a:pt x="1015994" y="9515"/>
                  </a:lnTo>
                  <a:lnTo>
                    <a:pt x="967461" y="16802"/>
                  </a:lnTo>
                  <a:lnTo>
                    <a:pt x="919268" y="26132"/>
                  </a:lnTo>
                  <a:lnTo>
                    <a:pt x="871479" y="37493"/>
                  </a:lnTo>
                  <a:lnTo>
                    <a:pt x="824158" y="50876"/>
                  </a:lnTo>
                  <a:lnTo>
                    <a:pt x="778542" y="65838"/>
                  </a:lnTo>
                  <a:lnTo>
                    <a:pt x="733958" y="82489"/>
                  </a:lnTo>
                  <a:lnTo>
                    <a:pt x="690433" y="100783"/>
                  </a:lnTo>
                  <a:lnTo>
                    <a:pt x="647991" y="120672"/>
                  </a:lnTo>
                  <a:lnTo>
                    <a:pt x="606656" y="142111"/>
                  </a:lnTo>
                  <a:lnTo>
                    <a:pt x="566454" y="165052"/>
                  </a:lnTo>
                  <a:lnTo>
                    <a:pt x="527409" y="189448"/>
                  </a:lnTo>
                  <a:lnTo>
                    <a:pt x="489547" y="215253"/>
                  </a:lnTo>
                  <a:lnTo>
                    <a:pt x="452892" y="242419"/>
                  </a:lnTo>
                  <a:lnTo>
                    <a:pt x="417469" y="270901"/>
                  </a:lnTo>
                  <a:lnTo>
                    <a:pt x="383303" y="300651"/>
                  </a:lnTo>
                  <a:lnTo>
                    <a:pt x="350418" y="331623"/>
                  </a:lnTo>
                  <a:lnTo>
                    <a:pt x="318841" y="363769"/>
                  </a:lnTo>
                  <a:lnTo>
                    <a:pt x="288595" y="397044"/>
                  </a:lnTo>
                  <a:lnTo>
                    <a:pt x="259706" y="431400"/>
                  </a:lnTo>
                  <a:lnTo>
                    <a:pt x="232198" y="466790"/>
                  </a:lnTo>
                  <a:lnTo>
                    <a:pt x="206096" y="503168"/>
                  </a:lnTo>
                  <a:lnTo>
                    <a:pt x="181425" y="540486"/>
                  </a:lnTo>
                  <a:lnTo>
                    <a:pt x="158210" y="578699"/>
                  </a:lnTo>
                  <a:lnTo>
                    <a:pt x="136476" y="617759"/>
                  </a:lnTo>
                  <a:lnTo>
                    <a:pt x="116247" y="657620"/>
                  </a:lnTo>
                  <a:lnTo>
                    <a:pt x="97549" y="698235"/>
                  </a:lnTo>
                  <a:lnTo>
                    <a:pt x="80407" y="739556"/>
                  </a:lnTo>
                  <a:lnTo>
                    <a:pt x="64844" y="781538"/>
                  </a:lnTo>
                  <a:lnTo>
                    <a:pt x="50887" y="824133"/>
                  </a:lnTo>
                  <a:lnTo>
                    <a:pt x="38560" y="867295"/>
                  </a:lnTo>
                  <a:lnTo>
                    <a:pt x="27888" y="910977"/>
                  </a:lnTo>
                  <a:lnTo>
                    <a:pt x="18895" y="955132"/>
                  </a:lnTo>
                  <a:lnTo>
                    <a:pt x="11607" y="999714"/>
                  </a:lnTo>
                  <a:lnTo>
                    <a:pt x="6049" y="1044675"/>
                  </a:lnTo>
                  <a:lnTo>
                    <a:pt x="2245" y="1089969"/>
                  </a:lnTo>
                  <a:lnTo>
                    <a:pt x="220" y="1135549"/>
                  </a:lnTo>
                  <a:lnTo>
                    <a:pt x="0" y="1181368"/>
                  </a:lnTo>
                  <a:lnTo>
                    <a:pt x="1608" y="1227380"/>
                  </a:lnTo>
                  <a:lnTo>
                    <a:pt x="5070" y="1273537"/>
                  </a:lnTo>
                  <a:lnTo>
                    <a:pt x="10411" y="1319794"/>
                  </a:lnTo>
                  <a:lnTo>
                    <a:pt x="17655" y="1366102"/>
                  </a:lnTo>
                  <a:lnTo>
                    <a:pt x="26828" y="1412416"/>
                  </a:lnTo>
                  <a:lnTo>
                    <a:pt x="37954" y="1458689"/>
                  </a:lnTo>
                  <a:lnTo>
                    <a:pt x="51059" y="1504873"/>
                  </a:lnTo>
                  <a:lnTo>
                    <a:pt x="607839" y="1334655"/>
                  </a:lnTo>
                  <a:lnTo>
                    <a:pt x="596792" y="1293091"/>
                  </a:lnTo>
                  <a:lnTo>
                    <a:pt x="588853" y="1250884"/>
                  </a:lnTo>
                  <a:lnTo>
                    <a:pt x="584047" y="1208209"/>
                  </a:lnTo>
                  <a:lnTo>
                    <a:pt x="582401" y="1165237"/>
                  </a:lnTo>
                  <a:lnTo>
                    <a:pt x="584263" y="1117483"/>
                  </a:lnTo>
                  <a:lnTo>
                    <a:pt x="589888" y="1070788"/>
                  </a:lnTo>
                  <a:lnTo>
                    <a:pt x="599124" y="1025300"/>
                  </a:lnTo>
                  <a:lnTo>
                    <a:pt x="611823" y="981170"/>
                  </a:lnTo>
                  <a:lnTo>
                    <a:pt x="627835" y="938548"/>
                  </a:lnTo>
                  <a:lnTo>
                    <a:pt x="647010" y="897585"/>
                  </a:lnTo>
                  <a:lnTo>
                    <a:pt x="669198" y="858429"/>
                  </a:lnTo>
                  <a:lnTo>
                    <a:pt x="694251" y="821232"/>
                  </a:lnTo>
                  <a:lnTo>
                    <a:pt x="722018" y="786142"/>
                  </a:lnTo>
                  <a:lnTo>
                    <a:pt x="752349" y="753311"/>
                  </a:lnTo>
                  <a:lnTo>
                    <a:pt x="785096" y="722888"/>
                  </a:lnTo>
                  <a:lnTo>
                    <a:pt x="820108" y="695023"/>
                  </a:lnTo>
                  <a:lnTo>
                    <a:pt x="857235" y="669867"/>
                  </a:lnTo>
                  <a:lnTo>
                    <a:pt x="896329" y="647569"/>
                  </a:lnTo>
                  <a:lnTo>
                    <a:pt x="937238" y="628279"/>
                  </a:lnTo>
                  <a:lnTo>
                    <a:pt x="979815" y="612148"/>
                  </a:lnTo>
                  <a:lnTo>
                    <a:pt x="1023908" y="599324"/>
                  </a:lnTo>
                  <a:lnTo>
                    <a:pt x="1069369" y="589960"/>
                  </a:lnTo>
                  <a:lnTo>
                    <a:pt x="1116048" y="584203"/>
                  </a:lnTo>
                  <a:lnTo>
                    <a:pt x="1163794" y="582206"/>
                  </a:lnTo>
                  <a:lnTo>
                    <a:pt x="116298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9519" y="2693987"/>
              <a:ext cx="1166495" cy="1494790"/>
            </a:xfrm>
            <a:custGeom>
              <a:avLst/>
              <a:gdLst/>
              <a:ahLst/>
              <a:cxnLst/>
              <a:rect l="l" t="t" r="r" b="b"/>
              <a:pathLst>
                <a:path w="1166495" h="1494789">
                  <a:moveTo>
                    <a:pt x="0" y="0"/>
                  </a:moveTo>
                  <a:lnTo>
                    <a:pt x="812" y="582218"/>
                  </a:lnTo>
                  <a:lnTo>
                    <a:pt x="42873" y="583681"/>
                  </a:lnTo>
                  <a:lnTo>
                    <a:pt x="84667" y="588170"/>
                  </a:lnTo>
                  <a:lnTo>
                    <a:pt x="126028" y="595661"/>
                  </a:lnTo>
                  <a:lnTo>
                    <a:pt x="166789" y="606132"/>
                  </a:lnTo>
                  <a:lnTo>
                    <a:pt x="212031" y="621530"/>
                  </a:lnTo>
                  <a:lnTo>
                    <a:pt x="255187" y="640232"/>
                  </a:lnTo>
                  <a:lnTo>
                    <a:pt x="296155" y="662051"/>
                  </a:lnTo>
                  <a:lnTo>
                    <a:pt x="334835" y="686802"/>
                  </a:lnTo>
                  <a:lnTo>
                    <a:pt x="371126" y="714299"/>
                  </a:lnTo>
                  <a:lnTo>
                    <a:pt x="404925" y="744354"/>
                  </a:lnTo>
                  <a:lnTo>
                    <a:pt x="436133" y="776783"/>
                  </a:lnTo>
                  <a:lnTo>
                    <a:pt x="464647" y="811399"/>
                  </a:lnTo>
                  <a:lnTo>
                    <a:pt x="490366" y="848016"/>
                  </a:lnTo>
                  <a:lnTo>
                    <a:pt x="513191" y="886447"/>
                  </a:lnTo>
                  <a:lnTo>
                    <a:pt x="533018" y="926506"/>
                  </a:lnTo>
                  <a:lnTo>
                    <a:pt x="549748" y="968008"/>
                  </a:lnTo>
                  <a:lnTo>
                    <a:pt x="563278" y="1010766"/>
                  </a:lnTo>
                  <a:lnTo>
                    <a:pt x="573508" y="1054593"/>
                  </a:lnTo>
                  <a:lnTo>
                    <a:pt x="580337" y="1099305"/>
                  </a:lnTo>
                  <a:lnTo>
                    <a:pt x="583663" y="1144714"/>
                  </a:lnTo>
                  <a:lnTo>
                    <a:pt x="583385" y="1190634"/>
                  </a:lnTo>
                  <a:lnTo>
                    <a:pt x="579402" y="1236879"/>
                  </a:lnTo>
                  <a:lnTo>
                    <a:pt x="571613" y="1283263"/>
                  </a:lnTo>
                  <a:lnTo>
                    <a:pt x="559917" y="1329601"/>
                  </a:lnTo>
                  <a:lnTo>
                    <a:pt x="1118222" y="1494764"/>
                  </a:lnTo>
                  <a:lnTo>
                    <a:pt x="1130917" y="1448343"/>
                  </a:lnTo>
                  <a:lnTo>
                    <a:pt x="1141673" y="1401485"/>
                  </a:lnTo>
                  <a:lnTo>
                    <a:pt x="1150481" y="1354253"/>
                  </a:lnTo>
                  <a:lnTo>
                    <a:pt x="1157332" y="1306706"/>
                  </a:lnTo>
                  <a:lnTo>
                    <a:pt x="1162216" y="1258908"/>
                  </a:lnTo>
                  <a:lnTo>
                    <a:pt x="1165125" y="1210918"/>
                  </a:lnTo>
                  <a:lnTo>
                    <a:pt x="1166050" y="1162799"/>
                  </a:lnTo>
                  <a:lnTo>
                    <a:pt x="1165012" y="1114803"/>
                  </a:lnTo>
                  <a:lnTo>
                    <a:pt x="1162058" y="1067304"/>
                  </a:lnTo>
                  <a:lnTo>
                    <a:pt x="1157224" y="1020339"/>
                  </a:lnTo>
                  <a:lnTo>
                    <a:pt x="1150548" y="973945"/>
                  </a:lnTo>
                  <a:lnTo>
                    <a:pt x="1142068" y="928161"/>
                  </a:lnTo>
                  <a:lnTo>
                    <a:pt x="1131821" y="883022"/>
                  </a:lnTo>
                  <a:lnTo>
                    <a:pt x="1119845" y="838568"/>
                  </a:lnTo>
                  <a:lnTo>
                    <a:pt x="1106177" y="794835"/>
                  </a:lnTo>
                  <a:lnTo>
                    <a:pt x="1090855" y="751860"/>
                  </a:lnTo>
                  <a:lnTo>
                    <a:pt x="1073916" y="709681"/>
                  </a:lnTo>
                  <a:lnTo>
                    <a:pt x="1055398" y="668336"/>
                  </a:lnTo>
                  <a:lnTo>
                    <a:pt x="1035337" y="627861"/>
                  </a:lnTo>
                  <a:lnTo>
                    <a:pt x="1013773" y="588295"/>
                  </a:lnTo>
                  <a:lnTo>
                    <a:pt x="990742" y="549674"/>
                  </a:lnTo>
                  <a:lnTo>
                    <a:pt x="966282" y="512036"/>
                  </a:lnTo>
                  <a:lnTo>
                    <a:pt x="940430" y="475419"/>
                  </a:lnTo>
                  <a:lnTo>
                    <a:pt x="913224" y="439859"/>
                  </a:lnTo>
                  <a:lnTo>
                    <a:pt x="884701" y="405395"/>
                  </a:lnTo>
                  <a:lnTo>
                    <a:pt x="854899" y="372064"/>
                  </a:lnTo>
                  <a:lnTo>
                    <a:pt x="823855" y="339902"/>
                  </a:lnTo>
                  <a:lnTo>
                    <a:pt x="791607" y="308948"/>
                  </a:lnTo>
                  <a:lnTo>
                    <a:pt x="758192" y="279239"/>
                  </a:lnTo>
                  <a:lnTo>
                    <a:pt x="723649" y="250812"/>
                  </a:lnTo>
                  <a:lnTo>
                    <a:pt x="688014" y="223705"/>
                  </a:lnTo>
                  <a:lnTo>
                    <a:pt x="651324" y="197955"/>
                  </a:lnTo>
                  <a:lnTo>
                    <a:pt x="613618" y="173600"/>
                  </a:lnTo>
                  <a:lnTo>
                    <a:pt x="574933" y="150677"/>
                  </a:lnTo>
                  <a:lnTo>
                    <a:pt x="535307" y="129223"/>
                  </a:lnTo>
                  <a:lnTo>
                    <a:pt x="494776" y="109275"/>
                  </a:lnTo>
                  <a:lnTo>
                    <a:pt x="453379" y="90872"/>
                  </a:lnTo>
                  <a:lnTo>
                    <a:pt x="411153" y="74050"/>
                  </a:lnTo>
                  <a:lnTo>
                    <a:pt x="368135" y="58848"/>
                  </a:lnTo>
                  <a:lnTo>
                    <a:pt x="324363" y="45302"/>
                  </a:lnTo>
                  <a:lnTo>
                    <a:pt x="279875" y="33449"/>
                  </a:lnTo>
                  <a:lnTo>
                    <a:pt x="234708" y="23328"/>
                  </a:lnTo>
                  <a:lnTo>
                    <a:pt x="188899" y="14975"/>
                  </a:lnTo>
                  <a:lnTo>
                    <a:pt x="142486" y="8429"/>
                  </a:lnTo>
                  <a:lnTo>
                    <a:pt x="95507" y="3726"/>
                  </a:lnTo>
                  <a:lnTo>
                    <a:pt x="47999" y="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42340" y="4023592"/>
              <a:ext cx="805815" cy="819150"/>
            </a:xfrm>
            <a:custGeom>
              <a:avLst/>
              <a:gdLst/>
              <a:ahLst/>
              <a:cxnLst/>
              <a:rect l="l" t="t" r="r" b="b"/>
              <a:pathLst>
                <a:path w="805814" h="819150">
                  <a:moveTo>
                    <a:pt x="247103" y="0"/>
                  </a:moveTo>
                  <a:lnTo>
                    <a:pt x="229884" y="49800"/>
                  </a:lnTo>
                  <a:lnTo>
                    <a:pt x="208377" y="97553"/>
                  </a:lnTo>
                  <a:lnTo>
                    <a:pt x="182774" y="143005"/>
                  </a:lnTo>
                  <a:lnTo>
                    <a:pt x="153265" y="185904"/>
                  </a:lnTo>
                  <a:lnTo>
                    <a:pt x="120042" y="225995"/>
                  </a:lnTo>
                  <a:lnTo>
                    <a:pt x="83295" y="263027"/>
                  </a:lnTo>
                  <a:lnTo>
                    <a:pt x="43218" y="296745"/>
                  </a:lnTo>
                  <a:lnTo>
                    <a:pt x="0" y="326897"/>
                  </a:lnTo>
                  <a:lnTo>
                    <a:pt x="311200" y="818959"/>
                  </a:lnTo>
                  <a:lnTo>
                    <a:pt x="352632" y="791501"/>
                  </a:lnTo>
                  <a:lnTo>
                    <a:pt x="392718" y="762405"/>
                  </a:lnTo>
                  <a:lnTo>
                    <a:pt x="431419" y="731722"/>
                  </a:lnTo>
                  <a:lnTo>
                    <a:pt x="468694" y="699506"/>
                  </a:lnTo>
                  <a:lnTo>
                    <a:pt x="504503" y="665809"/>
                  </a:lnTo>
                  <a:lnTo>
                    <a:pt x="538807" y="630684"/>
                  </a:lnTo>
                  <a:lnTo>
                    <a:pt x="571566" y="594184"/>
                  </a:lnTo>
                  <a:lnTo>
                    <a:pt x="602740" y="556362"/>
                  </a:lnTo>
                  <a:lnTo>
                    <a:pt x="632288" y="517270"/>
                  </a:lnTo>
                  <a:lnTo>
                    <a:pt x="660172" y="476962"/>
                  </a:lnTo>
                  <a:lnTo>
                    <a:pt x="686352" y="435489"/>
                  </a:lnTo>
                  <a:lnTo>
                    <a:pt x="710786" y="392905"/>
                  </a:lnTo>
                  <a:lnTo>
                    <a:pt x="733437" y="349263"/>
                  </a:lnTo>
                  <a:lnTo>
                    <a:pt x="754262" y="304614"/>
                  </a:lnTo>
                  <a:lnTo>
                    <a:pt x="773224" y="259013"/>
                  </a:lnTo>
                  <a:lnTo>
                    <a:pt x="790282" y="212512"/>
                  </a:lnTo>
                  <a:lnTo>
                    <a:pt x="805395" y="165163"/>
                  </a:lnTo>
                  <a:lnTo>
                    <a:pt x="247103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11942" y="4350490"/>
              <a:ext cx="541655" cy="661670"/>
            </a:xfrm>
            <a:custGeom>
              <a:avLst/>
              <a:gdLst/>
              <a:ahLst/>
              <a:cxnLst/>
              <a:rect l="l" t="t" r="r" b="b"/>
              <a:pathLst>
                <a:path w="541655" h="661670">
                  <a:moveTo>
                    <a:pt x="230403" y="0"/>
                  </a:moveTo>
                  <a:lnTo>
                    <a:pt x="187454" y="24667"/>
                  </a:lnTo>
                  <a:lnTo>
                    <a:pt x="142688" y="45543"/>
                  </a:lnTo>
                  <a:lnTo>
                    <a:pt x="96356" y="62535"/>
                  </a:lnTo>
                  <a:lnTo>
                    <a:pt x="48709" y="75553"/>
                  </a:lnTo>
                  <a:lnTo>
                    <a:pt x="0" y="84505"/>
                  </a:lnTo>
                  <a:lnTo>
                    <a:pt x="80797" y="661098"/>
                  </a:lnTo>
                  <a:lnTo>
                    <a:pt x="129743" y="653170"/>
                  </a:lnTo>
                  <a:lnTo>
                    <a:pt x="178220" y="643187"/>
                  </a:lnTo>
                  <a:lnTo>
                    <a:pt x="226165" y="631170"/>
                  </a:lnTo>
                  <a:lnTo>
                    <a:pt x="273514" y="617144"/>
                  </a:lnTo>
                  <a:lnTo>
                    <a:pt x="320206" y="601130"/>
                  </a:lnTo>
                  <a:lnTo>
                    <a:pt x="366177" y="583153"/>
                  </a:lnTo>
                  <a:lnTo>
                    <a:pt x="411366" y="563234"/>
                  </a:lnTo>
                  <a:lnTo>
                    <a:pt x="455708" y="541397"/>
                  </a:lnTo>
                  <a:lnTo>
                    <a:pt x="499141" y="517665"/>
                  </a:lnTo>
                  <a:lnTo>
                    <a:pt x="541604" y="492061"/>
                  </a:lnTo>
                  <a:lnTo>
                    <a:pt x="230403" y="0"/>
                  </a:lnTo>
                  <a:close/>
                </a:path>
              </a:pathLst>
            </a:custGeom>
            <a:solidFill>
              <a:srgbClr val="3B3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30003" y="4435002"/>
              <a:ext cx="262890" cy="588010"/>
            </a:xfrm>
            <a:custGeom>
              <a:avLst/>
              <a:gdLst/>
              <a:ahLst/>
              <a:cxnLst/>
              <a:rect l="l" t="t" r="r" b="b"/>
              <a:pathLst>
                <a:path w="262889" h="588010">
                  <a:moveTo>
                    <a:pt x="181940" y="0"/>
                  </a:moveTo>
                  <a:lnTo>
                    <a:pt x="149208" y="3645"/>
                  </a:lnTo>
                  <a:lnTo>
                    <a:pt x="116351" y="5434"/>
                  </a:lnTo>
                  <a:lnTo>
                    <a:pt x="83445" y="5363"/>
                  </a:lnTo>
                  <a:lnTo>
                    <a:pt x="50571" y="3428"/>
                  </a:lnTo>
                  <a:lnTo>
                    <a:pt x="0" y="583450"/>
                  </a:lnTo>
                  <a:lnTo>
                    <a:pt x="52590" y="586837"/>
                  </a:lnTo>
                  <a:lnTo>
                    <a:pt x="105241" y="587840"/>
                  </a:lnTo>
                  <a:lnTo>
                    <a:pt x="157871" y="586463"/>
                  </a:lnTo>
                  <a:lnTo>
                    <a:pt x="210397" y="582709"/>
                  </a:lnTo>
                  <a:lnTo>
                    <a:pt x="262737" y="576579"/>
                  </a:lnTo>
                  <a:lnTo>
                    <a:pt x="18194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7596" y="4028635"/>
              <a:ext cx="1062990" cy="989965"/>
            </a:xfrm>
            <a:custGeom>
              <a:avLst/>
              <a:gdLst/>
              <a:ahLst/>
              <a:cxnLst/>
              <a:rect l="l" t="t" r="r" b="b"/>
              <a:pathLst>
                <a:path w="1062990" h="989964">
                  <a:moveTo>
                    <a:pt x="556768" y="0"/>
                  </a:moveTo>
                  <a:lnTo>
                    <a:pt x="0" y="170230"/>
                  </a:lnTo>
                  <a:lnTo>
                    <a:pt x="15285" y="216732"/>
                  </a:lnTo>
                  <a:lnTo>
                    <a:pt x="32392" y="262270"/>
                  </a:lnTo>
                  <a:lnTo>
                    <a:pt x="51274" y="306807"/>
                  </a:lnTo>
                  <a:lnTo>
                    <a:pt x="71883" y="350305"/>
                  </a:lnTo>
                  <a:lnTo>
                    <a:pt x="94174" y="392727"/>
                  </a:lnTo>
                  <a:lnTo>
                    <a:pt x="118099" y="434034"/>
                  </a:lnTo>
                  <a:lnTo>
                    <a:pt x="143612" y="474189"/>
                  </a:lnTo>
                  <a:lnTo>
                    <a:pt x="170667" y="513155"/>
                  </a:lnTo>
                  <a:lnTo>
                    <a:pt x="199217" y="550893"/>
                  </a:lnTo>
                  <a:lnTo>
                    <a:pt x="229216" y="587366"/>
                  </a:lnTo>
                  <a:lnTo>
                    <a:pt x="260616" y="622536"/>
                  </a:lnTo>
                  <a:lnTo>
                    <a:pt x="293371" y="656365"/>
                  </a:lnTo>
                  <a:lnTo>
                    <a:pt x="327435" y="688816"/>
                  </a:lnTo>
                  <a:lnTo>
                    <a:pt x="362760" y="719851"/>
                  </a:lnTo>
                  <a:lnTo>
                    <a:pt x="399302" y="749433"/>
                  </a:lnTo>
                  <a:lnTo>
                    <a:pt x="437012" y="777523"/>
                  </a:lnTo>
                  <a:lnTo>
                    <a:pt x="475844" y="804084"/>
                  </a:lnTo>
                  <a:lnTo>
                    <a:pt x="515752" y="829078"/>
                  </a:lnTo>
                  <a:lnTo>
                    <a:pt x="556689" y="852467"/>
                  </a:lnTo>
                  <a:lnTo>
                    <a:pt x="598608" y="874214"/>
                  </a:lnTo>
                  <a:lnTo>
                    <a:pt x="641463" y="894281"/>
                  </a:lnTo>
                  <a:lnTo>
                    <a:pt x="685208" y="912631"/>
                  </a:lnTo>
                  <a:lnTo>
                    <a:pt x="729795" y="929225"/>
                  </a:lnTo>
                  <a:lnTo>
                    <a:pt x="775178" y="944025"/>
                  </a:lnTo>
                  <a:lnTo>
                    <a:pt x="821311" y="956995"/>
                  </a:lnTo>
                  <a:lnTo>
                    <a:pt x="868147" y="968097"/>
                  </a:lnTo>
                  <a:lnTo>
                    <a:pt x="915639" y="977292"/>
                  </a:lnTo>
                  <a:lnTo>
                    <a:pt x="963741" y="984543"/>
                  </a:lnTo>
                  <a:lnTo>
                    <a:pt x="1012405" y="989812"/>
                  </a:lnTo>
                  <a:lnTo>
                    <a:pt x="1062977" y="409790"/>
                  </a:lnTo>
                  <a:lnTo>
                    <a:pt x="1012887" y="403235"/>
                  </a:lnTo>
                  <a:lnTo>
                    <a:pt x="964113" y="392514"/>
                  </a:lnTo>
                  <a:lnTo>
                    <a:pt x="916861" y="377796"/>
                  </a:lnTo>
                  <a:lnTo>
                    <a:pt x="871338" y="359248"/>
                  </a:lnTo>
                  <a:lnTo>
                    <a:pt x="827752" y="337037"/>
                  </a:lnTo>
                  <a:lnTo>
                    <a:pt x="786309" y="311332"/>
                  </a:lnTo>
                  <a:lnTo>
                    <a:pt x="747217" y="282300"/>
                  </a:lnTo>
                  <a:lnTo>
                    <a:pt x="710682" y="250108"/>
                  </a:lnTo>
                  <a:lnTo>
                    <a:pt x="676911" y="214925"/>
                  </a:lnTo>
                  <a:lnTo>
                    <a:pt x="646112" y="176917"/>
                  </a:lnTo>
                  <a:lnTo>
                    <a:pt x="618490" y="136253"/>
                  </a:lnTo>
                  <a:lnTo>
                    <a:pt x="594255" y="93101"/>
                  </a:lnTo>
                  <a:lnTo>
                    <a:pt x="573611" y="47627"/>
                  </a:lnTo>
                  <a:lnTo>
                    <a:pt x="556768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31848" y="4678679"/>
              <a:ext cx="59690" cy="60960"/>
            </a:xfrm>
            <a:custGeom>
              <a:avLst/>
              <a:gdLst/>
              <a:ahLst/>
              <a:cxnLst/>
              <a:rect l="l" t="t" r="r" b="b"/>
              <a:pathLst>
                <a:path w="59689" h="60960">
                  <a:moveTo>
                    <a:pt x="0" y="0"/>
                  </a:moveTo>
                  <a:lnTo>
                    <a:pt x="59436" y="6096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09830" y="1455511"/>
            <a:ext cx="4967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2.6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Развитие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традиционных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отраслей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экономики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357949" y="1845373"/>
            <a:ext cx="6143625" cy="418465"/>
            <a:chOff x="357949" y="1845373"/>
            <a:chExt cx="6143625" cy="418465"/>
          </a:xfrm>
        </p:grpSpPr>
        <p:sp>
          <p:nvSpPr>
            <p:cNvPr id="21" name="object 21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6134100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6134100" y="408431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46291" y="185013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49340" y="195529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0" y="0"/>
                  </a:moveTo>
                  <a:lnTo>
                    <a:pt x="6134100" y="0"/>
                  </a:lnTo>
                  <a:lnTo>
                    <a:pt x="6134100" y="408431"/>
                  </a:lnTo>
                  <a:lnTo>
                    <a:pt x="0" y="4084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57949" y="1845373"/>
            <a:ext cx="6143625" cy="4184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815"/>
              </a:spcBef>
            </a:pPr>
            <a:r>
              <a:rPr sz="1200" spc="70" dirty="0">
                <a:latin typeface="Tahoma"/>
                <a:cs typeface="Tahoma"/>
              </a:rPr>
              <a:t>Инвестиции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 </a:t>
            </a:r>
            <a:r>
              <a:rPr sz="1200" spc="70" dirty="0">
                <a:latin typeface="Tahoma"/>
                <a:cs typeface="Tahoma"/>
              </a:rPr>
              <a:t>основной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капитал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отраслях*,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2017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145" dirty="0">
                <a:latin typeface="Tahoma"/>
                <a:cs typeface="Tahoma"/>
              </a:rPr>
              <a:t>2020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0468" y="3167733"/>
            <a:ext cx="2952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0%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83754" y="3165203"/>
            <a:ext cx="2952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3</a:t>
            </a:r>
            <a:r>
              <a:rPr sz="1000" spc="-10" dirty="0">
                <a:latin typeface="Tahoma"/>
                <a:cs typeface="Tahoma"/>
              </a:rPr>
              <a:t>0%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16010" y="4376870"/>
            <a:ext cx="248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5" dirty="0">
                <a:latin typeface="Tahoma"/>
                <a:cs typeface="Tahoma"/>
              </a:rPr>
              <a:t>11%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87202" y="4747997"/>
            <a:ext cx="2051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0" dirty="0">
                <a:solidFill>
                  <a:srgbClr val="FFFFFF"/>
                </a:solidFill>
                <a:latin typeface="Tahoma"/>
                <a:cs typeface="Tahoma"/>
              </a:rPr>
              <a:t>7%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49595" y="4832873"/>
            <a:ext cx="2184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4%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4901" y="4551302"/>
            <a:ext cx="271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latin typeface="Tahoma"/>
                <a:cs typeface="Tahoma"/>
              </a:rPr>
              <a:t>1</a:t>
            </a:r>
            <a:r>
              <a:rPr sz="1000" spc="75" dirty="0">
                <a:latin typeface="Tahoma"/>
                <a:cs typeface="Tahoma"/>
              </a:rPr>
              <a:t>9</a:t>
            </a:r>
            <a:r>
              <a:rPr sz="1000" spc="-114" dirty="0"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479903" y="2849561"/>
            <a:ext cx="2016125" cy="2016125"/>
            <a:chOff x="4479903" y="2849561"/>
            <a:chExt cx="2016125" cy="2016125"/>
          </a:xfrm>
        </p:grpSpPr>
        <p:sp>
          <p:nvSpPr>
            <p:cNvPr id="33" name="object 33"/>
            <p:cNvSpPr/>
            <p:nvPr/>
          </p:nvSpPr>
          <p:spPr>
            <a:xfrm>
              <a:off x="4483762" y="2849561"/>
              <a:ext cx="1003935" cy="964565"/>
            </a:xfrm>
            <a:custGeom>
              <a:avLst/>
              <a:gdLst/>
              <a:ahLst/>
              <a:cxnLst/>
              <a:rect l="l" t="t" r="r" b="b"/>
              <a:pathLst>
                <a:path w="1003935" h="964564">
                  <a:moveTo>
                    <a:pt x="1003515" y="0"/>
                  </a:moveTo>
                  <a:lnTo>
                    <a:pt x="954803" y="1195"/>
                  </a:lnTo>
                  <a:lnTo>
                    <a:pt x="906654" y="4677"/>
                  </a:lnTo>
                  <a:lnTo>
                    <a:pt x="859126" y="10395"/>
                  </a:lnTo>
                  <a:lnTo>
                    <a:pt x="812273" y="18299"/>
                  </a:lnTo>
                  <a:lnTo>
                    <a:pt x="766151" y="28338"/>
                  </a:lnTo>
                  <a:lnTo>
                    <a:pt x="720815" y="40460"/>
                  </a:lnTo>
                  <a:lnTo>
                    <a:pt x="676321" y="54614"/>
                  </a:lnTo>
                  <a:lnTo>
                    <a:pt x="632725" y="70751"/>
                  </a:lnTo>
                  <a:lnTo>
                    <a:pt x="590082" y="88818"/>
                  </a:lnTo>
                  <a:lnTo>
                    <a:pt x="548447" y="108765"/>
                  </a:lnTo>
                  <a:lnTo>
                    <a:pt x="507876" y="130542"/>
                  </a:lnTo>
                  <a:lnTo>
                    <a:pt x="468425" y="154096"/>
                  </a:lnTo>
                  <a:lnTo>
                    <a:pt x="430149" y="179378"/>
                  </a:lnTo>
                  <a:lnTo>
                    <a:pt x="393103" y="206336"/>
                  </a:lnTo>
                  <a:lnTo>
                    <a:pt x="357344" y="234919"/>
                  </a:lnTo>
                  <a:lnTo>
                    <a:pt x="322926" y="265077"/>
                  </a:lnTo>
                  <a:lnTo>
                    <a:pt x="289905" y="296759"/>
                  </a:lnTo>
                  <a:lnTo>
                    <a:pt x="258337" y="329913"/>
                  </a:lnTo>
                  <a:lnTo>
                    <a:pt x="228277" y="364489"/>
                  </a:lnTo>
                  <a:lnTo>
                    <a:pt x="199780" y="400436"/>
                  </a:lnTo>
                  <a:lnTo>
                    <a:pt x="172903" y="437703"/>
                  </a:lnTo>
                  <a:lnTo>
                    <a:pt x="147701" y="476239"/>
                  </a:lnTo>
                  <a:lnTo>
                    <a:pt x="124229" y="515994"/>
                  </a:lnTo>
                  <a:lnTo>
                    <a:pt x="102542" y="556916"/>
                  </a:lnTo>
                  <a:lnTo>
                    <a:pt x="82697" y="598954"/>
                  </a:lnTo>
                  <a:lnTo>
                    <a:pt x="64748" y="642057"/>
                  </a:lnTo>
                  <a:lnTo>
                    <a:pt x="48752" y="686175"/>
                  </a:lnTo>
                  <a:lnTo>
                    <a:pt x="34764" y="731257"/>
                  </a:lnTo>
                  <a:lnTo>
                    <a:pt x="22839" y="777252"/>
                  </a:lnTo>
                  <a:lnTo>
                    <a:pt x="13033" y="824108"/>
                  </a:lnTo>
                  <a:lnTo>
                    <a:pt x="5401" y="871776"/>
                  </a:lnTo>
                  <a:lnTo>
                    <a:pt x="0" y="920203"/>
                  </a:lnTo>
                  <a:lnTo>
                    <a:pt x="502107" y="964133"/>
                  </a:lnTo>
                  <a:lnTo>
                    <a:pt x="508625" y="916086"/>
                  </a:lnTo>
                  <a:lnTo>
                    <a:pt x="519491" y="869661"/>
                  </a:lnTo>
                  <a:lnTo>
                    <a:pt x="534485" y="825062"/>
                  </a:lnTo>
                  <a:lnTo>
                    <a:pt x="553383" y="782492"/>
                  </a:lnTo>
                  <a:lnTo>
                    <a:pt x="575963" y="742154"/>
                  </a:lnTo>
                  <a:lnTo>
                    <a:pt x="602004" y="704252"/>
                  </a:lnTo>
                  <a:lnTo>
                    <a:pt x="631283" y="668991"/>
                  </a:lnTo>
                  <a:lnTo>
                    <a:pt x="663578" y="636573"/>
                  </a:lnTo>
                  <a:lnTo>
                    <a:pt x="698667" y="607202"/>
                  </a:lnTo>
                  <a:lnTo>
                    <a:pt x="736328" y="581082"/>
                  </a:lnTo>
                  <a:lnTo>
                    <a:pt x="776339" y="558417"/>
                  </a:lnTo>
                  <a:lnTo>
                    <a:pt x="818478" y="539410"/>
                  </a:lnTo>
                  <a:lnTo>
                    <a:pt x="862523" y="524265"/>
                  </a:lnTo>
                  <a:lnTo>
                    <a:pt x="908252" y="513185"/>
                  </a:lnTo>
                  <a:lnTo>
                    <a:pt x="955442" y="506375"/>
                  </a:lnTo>
                  <a:lnTo>
                    <a:pt x="1003871" y="504037"/>
                  </a:lnTo>
                  <a:lnTo>
                    <a:pt x="1003515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87283" y="2849562"/>
              <a:ext cx="907415" cy="788035"/>
            </a:xfrm>
            <a:custGeom>
              <a:avLst/>
              <a:gdLst/>
              <a:ahLst/>
              <a:cxnLst/>
              <a:rect l="l" t="t" r="r" b="b"/>
              <a:pathLst>
                <a:path w="907414" h="788035">
                  <a:moveTo>
                    <a:pt x="0" y="0"/>
                  </a:moveTo>
                  <a:lnTo>
                    <a:pt x="355" y="504037"/>
                  </a:lnTo>
                  <a:lnTo>
                    <a:pt x="48198" y="506270"/>
                  </a:lnTo>
                  <a:lnTo>
                    <a:pt x="95080" y="512932"/>
                  </a:lnTo>
                  <a:lnTo>
                    <a:pt x="140740" y="523860"/>
                  </a:lnTo>
                  <a:lnTo>
                    <a:pt x="184919" y="538892"/>
                  </a:lnTo>
                  <a:lnTo>
                    <a:pt x="227357" y="557865"/>
                  </a:lnTo>
                  <a:lnTo>
                    <a:pt x="267795" y="580618"/>
                  </a:lnTo>
                  <a:lnTo>
                    <a:pt x="305973" y="606989"/>
                  </a:lnTo>
                  <a:lnTo>
                    <a:pt x="341630" y="636814"/>
                  </a:lnTo>
                  <a:lnTo>
                    <a:pt x="374509" y="669933"/>
                  </a:lnTo>
                  <a:lnTo>
                    <a:pt x="404349" y="706182"/>
                  </a:lnTo>
                  <a:lnTo>
                    <a:pt x="430889" y="745400"/>
                  </a:lnTo>
                  <a:lnTo>
                    <a:pt x="453872" y="787425"/>
                  </a:lnTo>
                  <a:lnTo>
                    <a:pt x="907046" y="566788"/>
                  </a:lnTo>
                  <a:lnTo>
                    <a:pt x="883986" y="522257"/>
                  </a:lnTo>
                  <a:lnTo>
                    <a:pt x="858920" y="479212"/>
                  </a:lnTo>
                  <a:lnTo>
                    <a:pt x="831923" y="437699"/>
                  </a:lnTo>
                  <a:lnTo>
                    <a:pt x="803069" y="397762"/>
                  </a:lnTo>
                  <a:lnTo>
                    <a:pt x="772430" y="359450"/>
                  </a:lnTo>
                  <a:lnTo>
                    <a:pt x="740082" y="322807"/>
                  </a:lnTo>
                  <a:lnTo>
                    <a:pt x="706097" y="287880"/>
                  </a:lnTo>
                  <a:lnTo>
                    <a:pt x="670550" y="254715"/>
                  </a:lnTo>
                  <a:lnTo>
                    <a:pt x="633514" y="223358"/>
                  </a:lnTo>
                  <a:lnTo>
                    <a:pt x="595063" y="193855"/>
                  </a:lnTo>
                  <a:lnTo>
                    <a:pt x="555271" y="166252"/>
                  </a:lnTo>
                  <a:lnTo>
                    <a:pt x="514211" y="140595"/>
                  </a:lnTo>
                  <a:lnTo>
                    <a:pt x="471958" y="116931"/>
                  </a:lnTo>
                  <a:lnTo>
                    <a:pt x="428585" y="95305"/>
                  </a:lnTo>
                  <a:lnTo>
                    <a:pt x="384165" y="75763"/>
                  </a:lnTo>
                  <a:lnTo>
                    <a:pt x="338773" y="58352"/>
                  </a:lnTo>
                  <a:lnTo>
                    <a:pt x="292483" y="43117"/>
                  </a:lnTo>
                  <a:lnTo>
                    <a:pt x="245368" y="30105"/>
                  </a:lnTo>
                  <a:lnTo>
                    <a:pt x="197501" y="19362"/>
                  </a:lnTo>
                  <a:lnTo>
                    <a:pt x="148957" y="10934"/>
                  </a:lnTo>
                  <a:lnTo>
                    <a:pt x="99810" y="4867"/>
                  </a:lnTo>
                  <a:lnTo>
                    <a:pt x="50133" y="1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02172" y="3416353"/>
              <a:ext cx="694055" cy="1229995"/>
            </a:xfrm>
            <a:custGeom>
              <a:avLst/>
              <a:gdLst/>
              <a:ahLst/>
              <a:cxnLst/>
              <a:rect l="l" t="t" r="r" b="b"/>
              <a:pathLst>
                <a:path w="694054" h="1229995">
                  <a:moveTo>
                    <a:pt x="592162" y="0"/>
                  </a:moveTo>
                  <a:lnTo>
                    <a:pt x="138988" y="220637"/>
                  </a:lnTo>
                  <a:lnTo>
                    <a:pt x="158674" y="266713"/>
                  </a:lnTo>
                  <a:lnTo>
                    <a:pt x="173504" y="313783"/>
                  </a:lnTo>
                  <a:lnTo>
                    <a:pt x="183553" y="361514"/>
                  </a:lnTo>
                  <a:lnTo>
                    <a:pt x="188897" y="409575"/>
                  </a:lnTo>
                  <a:lnTo>
                    <a:pt x="189609" y="457635"/>
                  </a:lnTo>
                  <a:lnTo>
                    <a:pt x="185765" y="505362"/>
                  </a:lnTo>
                  <a:lnTo>
                    <a:pt x="177441" y="552424"/>
                  </a:lnTo>
                  <a:lnTo>
                    <a:pt x="164710" y="598490"/>
                  </a:lnTo>
                  <a:lnTo>
                    <a:pt x="147649" y="643229"/>
                  </a:lnTo>
                  <a:lnTo>
                    <a:pt x="126331" y="686308"/>
                  </a:lnTo>
                  <a:lnTo>
                    <a:pt x="100832" y="727397"/>
                  </a:lnTo>
                  <a:lnTo>
                    <a:pt x="71227" y="766164"/>
                  </a:lnTo>
                  <a:lnTo>
                    <a:pt x="37592" y="802277"/>
                  </a:lnTo>
                  <a:lnTo>
                    <a:pt x="0" y="835406"/>
                  </a:lnTo>
                  <a:lnTo>
                    <a:pt x="314172" y="1229537"/>
                  </a:lnTo>
                  <a:lnTo>
                    <a:pt x="351446" y="1198340"/>
                  </a:lnTo>
                  <a:lnTo>
                    <a:pt x="386894" y="1165671"/>
                  </a:lnTo>
                  <a:lnTo>
                    <a:pt x="420500" y="1131606"/>
                  </a:lnTo>
                  <a:lnTo>
                    <a:pt x="452246" y="1096218"/>
                  </a:lnTo>
                  <a:lnTo>
                    <a:pt x="482115" y="1059582"/>
                  </a:lnTo>
                  <a:lnTo>
                    <a:pt x="510091" y="1021773"/>
                  </a:lnTo>
                  <a:lnTo>
                    <a:pt x="536156" y="982866"/>
                  </a:lnTo>
                  <a:lnTo>
                    <a:pt x="560295" y="942935"/>
                  </a:lnTo>
                  <a:lnTo>
                    <a:pt x="582489" y="902055"/>
                  </a:lnTo>
                  <a:lnTo>
                    <a:pt x="602723" y="860300"/>
                  </a:lnTo>
                  <a:lnTo>
                    <a:pt x="620979" y="817745"/>
                  </a:lnTo>
                  <a:lnTo>
                    <a:pt x="637240" y="774464"/>
                  </a:lnTo>
                  <a:lnTo>
                    <a:pt x="651490" y="730533"/>
                  </a:lnTo>
                  <a:lnTo>
                    <a:pt x="663711" y="686026"/>
                  </a:lnTo>
                  <a:lnTo>
                    <a:pt x="673888" y="641017"/>
                  </a:lnTo>
                  <a:lnTo>
                    <a:pt x="682002" y="595581"/>
                  </a:lnTo>
                  <a:lnTo>
                    <a:pt x="688037" y="549792"/>
                  </a:lnTo>
                  <a:lnTo>
                    <a:pt x="691976" y="503726"/>
                  </a:lnTo>
                  <a:lnTo>
                    <a:pt x="693803" y="457456"/>
                  </a:lnTo>
                  <a:lnTo>
                    <a:pt x="693500" y="411058"/>
                  </a:lnTo>
                  <a:lnTo>
                    <a:pt x="691051" y="364606"/>
                  </a:lnTo>
                  <a:lnTo>
                    <a:pt x="686439" y="318175"/>
                  </a:lnTo>
                  <a:lnTo>
                    <a:pt x="679646" y="271839"/>
                  </a:lnTo>
                  <a:lnTo>
                    <a:pt x="670656" y="225672"/>
                  </a:lnTo>
                  <a:lnTo>
                    <a:pt x="659453" y="179750"/>
                  </a:lnTo>
                  <a:lnTo>
                    <a:pt x="646019" y="134148"/>
                  </a:lnTo>
                  <a:lnTo>
                    <a:pt x="630337" y="88938"/>
                  </a:lnTo>
                  <a:lnTo>
                    <a:pt x="612390" y="44198"/>
                  </a:lnTo>
                  <a:lnTo>
                    <a:pt x="592162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48364" y="4251751"/>
              <a:ext cx="568325" cy="607060"/>
            </a:xfrm>
            <a:custGeom>
              <a:avLst/>
              <a:gdLst/>
              <a:ahLst/>
              <a:cxnLst/>
              <a:rect l="l" t="t" r="r" b="b"/>
              <a:pathLst>
                <a:path w="568325" h="607060">
                  <a:moveTo>
                    <a:pt x="253796" y="0"/>
                  </a:moveTo>
                  <a:lnTo>
                    <a:pt x="216060" y="27330"/>
                  </a:lnTo>
                  <a:lnTo>
                    <a:pt x="176135" y="50965"/>
                  </a:lnTo>
                  <a:lnTo>
                    <a:pt x="134294" y="70791"/>
                  </a:lnTo>
                  <a:lnTo>
                    <a:pt x="90809" y="86693"/>
                  </a:lnTo>
                  <a:lnTo>
                    <a:pt x="45953" y="98559"/>
                  </a:lnTo>
                  <a:lnTo>
                    <a:pt x="0" y="106273"/>
                  </a:lnTo>
                  <a:lnTo>
                    <a:pt x="60375" y="606679"/>
                  </a:lnTo>
                  <a:lnTo>
                    <a:pt x="110744" y="599306"/>
                  </a:lnTo>
                  <a:lnTo>
                    <a:pt x="160533" y="589431"/>
                  </a:lnTo>
                  <a:lnTo>
                    <a:pt x="209656" y="577093"/>
                  </a:lnTo>
                  <a:lnTo>
                    <a:pt x="258022" y="562327"/>
                  </a:lnTo>
                  <a:lnTo>
                    <a:pt x="305545" y="545172"/>
                  </a:lnTo>
                  <a:lnTo>
                    <a:pt x="352134" y="525663"/>
                  </a:lnTo>
                  <a:lnTo>
                    <a:pt x="397701" y="503840"/>
                  </a:lnTo>
                  <a:lnTo>
                    <a:pt x="442158" y="479737"/>
                  </a:lnTo>
                  <a:lnTo>
                    <a:pt x="485416" y="453394"/>
                  </a:lnTo>
                  <a:lnTo>
                    <a:pt x="527387" y="424846"/>
                  </a:lnTo>
                  <a:lnTo>
                    <a:pt x="567982" y="394131"/>
                  </a:lnTo>
                  <a:lnTo>
                    <a:pt x="253796" y="0"/>
                  </a:lnTo>
                  <a:close/>
                </a:path>
              </a:pathLst>
            </a:custGeom>
            <a:solidFill>
              <a:srgbClr val="3B3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87357" y="4351571"/>
              <a:ext cx="321945" cy="514350"/>
            </a:xfrm>
            <a:custGeom>
              <a:avLst/>
              <a:gdLst/>
              <a:ahLst/>
              <a:cxnLst/>
              <a:rect l="l" t="t" r="r" b="b"/>
              <a:pathLst>
                <a:path w="321945" h="514350">
                  <a:moveTo>
                    <a:pt x="100317" y="0"/>
                  </a:moveTo>
                  <a:lnTo>
                    <a:pt x="0" y="493953"/>
                  </a:lnTo>
                  <a:lnTo>
                    <a:pt x="53086" y="503264"/>
                  </a:lnTo>
                  <a:lnTo>
                    <a:pt x="106518" y="509716"/>
                  </a:lnTo>
                  <a:lnTo>
                    <a:pt x="160178" y="513307"/>
                  </a:lnTo>
                  <a:lnTo>
                    <a:pt x="213953" y="514030"/>
                  </a:lnTo>
                  <a:lnTo>
                    <a:pt x="267727" y="511881"/>
                  </a:lnTo>
                  <a:lnTo>
                    <a:pt x="321386" y="506856"/>
                  </a:lnTo>
                  <a:lnTo>
                    <a:pt x="261010" y="6451"/>
                  </a:lnTo>
                  <a:lnTo>
                    <a:pt x="220737" y="9681"/>
                  </a:lnTo>
                  <a:lnTo>
                    <a:pt x="180401" y="9678"/>
                  </a:lnTo>
                  <a:lnTo>
                    <a:pt x="140197" y="6449"/>
                  </a:lnTo>
                  <a:lnTo>
                    <a:pt x="100317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79903" y="3769765"/>
              <a:ext cx="908050" cy="1076325"/>
            </a:xfrm>
            <a:custGeom>
              <a:avLst/>
              <a:gdLst/>
              <a:ahLst/>
              <a:cxnLst/>
              <a:rect l="l" t="t" r="r" b="b"/>
              <a:pathLst>
                <a:path w="908050" h="1076325">
                  <a:moveTo>
                    <a:pt x="3860" y="0"/>
                  </a:moveTo>
                  <a:lnTo>
                    <a:pt x="807" y="47734"/>
                  </a:lnTo>
                  <a:lnTo>
                    <a:pt x="0" y="95132"/>
                  </a:lnTo>
                  <a:lnTo>
                    <a:pt x="1394" y="142134"/>
                  </a:lnTo>
                  <a:lnTo>
                    <a:pt x="4949" y="188684"/>
                  </a:lnTo>
                  <a:lnTo>
                    <a:pt x="10621" y="234725"/>
                  </a:lnTo>
                  <a:lnTo>
                    <a:pt x="18366" y="280199"/>
                  </a:lnTo>
                  <a:lnTo>
                    <a:pt x="28143" y="325048"/>
                  </a:lnTo>
                  <a:lnTo>
                    <a:pt x="39908" y="369216"/>
                  </a:lnTo>
                  <a:lnTo>
                    <a:pt x="53619" y="412646"/>
                  </a:lnTo>
                  <a:lnTo>
                    <a:pt x="69233" y="455279"/>
                  </a:lnTo>
                  <a:lnTo>
                    <a:pt x="86706" y="497058"/>
                  </a:lnTo>
                  <a:lnTo>
                    <a:pt x="105997" y="537927"/>
                  </a:lnTo>
                  <a:lnTo>
                    <a:pt x="127061" y="577828"/>
                  </a:lnTo>
                  <a:lnTo>
                    <a:pt x="149858" y="616703"/>
                  </a:lnTo>
                  <a:lnTo>
                    <a:pt x="174343" y="654495"/>
                  </a:lnTo>
                  <a:lnTo>
                    <a:pt x="200473" y="691148"/>
                  </a:lnTo>
                  <a:lnTo>
                    <a:pt x="228207" y="726603"/>
                  </a:lnTo>
                  <a:lnTo>
                    <a:pt x="257501" y="760803"/>
                  </a:lnTo>
                  <a:lnTo>
                    <a:pt x="288312" y="793691"/>
                  </a:lnTo>
                  <a:lnTo>
                    <a:pt x="320598" y="825209"/>
                  </a:lnTo>
                  <a:lnTo>
                    <a:pt x="354315" y="855301"/>
                  </a:lnTo>
                  <a:lnTo>
                    <a:pt x="389422" y="883909"/>
                  </a:lnTo>
                  <a:lnTo>
                    <a:pt x="425874" y="910976"/>
                  </a:lnTo>
                  <a:lnTo>
                    <a:pt x="463630" y="936443"/>
                  </a:lnTo>
                  <a:lnTo>
                    <a:pt x="502646" y="960255"/>
                  </a:lnTo>
                  <a:lnTo>
                    <a:pt x="542880" y="982353"/>
                  </a:lnTo>
                  <a:lnTo>
                    <a:pt x="584288" y="1002681"/>
                  </a:lnTo>
                  <a:lnTo>
                    <a:pt x="626828" y="1021181"/>
                  </a:lnTo>
                  <a:lnTo>
                    <a:pt x="670458" y="1037795"/>
                  </a:lnTo>
                  <a:lnTo>
                    <a:pt x="715133" y="1052467"/>
                  </a:lnTo>
                  <a:lnTo>
                    <a:pt x="760813" y="1065139"/>
                  </a:lnTo>
                  <a:lnTo>
                    <a:pt x="807452" y="1075753"/>
                  </a:lnTo>
                  <a:lnTo>
                    <a:pt x="907770" y="581812"/>
                  </a:lnTo>
                  <a:lnTo>
                    <a:pt x="861610" y="570168"/>
                  </a:lnTo>
                  <a:lnTo>
                    <a:pt x="817458" y="554524"/>
                  </a:lnTo>
                  <a:lnTo>
                    <a:pt x="775483" y="535109"/>
                  </a:lnTo>
                  <a:lnTo>
                    <a:pt x="735858" y="512153"/>
                  </a:lnTo>
                  <a:lnTo>
                    <a:pt x="698754" y="485886"/>
                  </a:lnTo>
                  <a:lnTo>
                    <a:pt x="664342" y="456535"/>
                  </a:lnTo>
                  <a:lnTo>
                    <a:pt x="632793" y="424332"/>
                  </a:lnTo>
                  <a:lnTo>
                    <a:pt x="604279" y="389504"/>
                  </a:lnTo>
                  <a:lnTo>
                    <a:pt x="578971" y="352281"/>
                  </a:lnTo>
                  <a:lnTo>
                    <a:pt x="557040" y="312893"/>
                  </a:lnTo>
                  <a:lnTo>
                    <a:pt x="538658" y="271569"/>
                  </a:lnTo>
                  <a:lnTo>
                    <a:pt x="523995" y="228537"/>
                  </a:lnTo>
                  <a:lnTo>
                    <a:pt x="513223" y="184028"/>
                  </a:lnTo>
                  <a:lnTo>
                    <a:pt x="506514" y="138271"/>
                  </a:lnTo>
                  <a:lnTo>
                    <a:pt x="504038" y="91495"/>
                  </a:lnTo>
                  <a:lnTo>
                    <a:pt x="505967" y="43929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768926" y="3138209"/>
            <a:ext cx="2959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4%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09702" y="3030438"/>
            <a:ext cx="271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Tahoma"/>
                <a:cs typeface="Tahoma"/>
              </a:rPr>
              <a:t>1</a:t>
            </a:r>
            <a:r>
              <a:rPr sz="1000" spc="-20" dirty="0">
                <a:latin typeface="Tahoma"/>
                <a:cs typeface="Tahoma"/>
              </a:rPr>
              <a:t>8</a:t>
            </a:r>
            <a:r>
              <a:rPr sz="1000" spc="-114" dirty="0"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70457" y="3949402"/>
            <a:ext cx="290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22</a:t>
            </a:r>
            <a:r>
              <a:rPr sz="1000" spc="-114" dirty="0"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21284" y="4580091"/>
            <a:ext cx="21462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5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1000" spc="-114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43832" y="4671545"/>
            <a:ext cx="21462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5</a:t>
            </a:r>
            <a:r>
              <a:rPr sz="1000" spc="-114" dirty="0"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65202" y="4265379"/>
            <a:ext cx="290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65" dirty="0">
                <a:latin typeface="Tahoma"/>
                <a:cs typeface="Tahoma"/>
              </a:rPr>
              <a:t>3</a:t>
            </a:r>
            <a:r>
              <a:rPr sz="1000" spc="-114" dirty="0"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408431" y="5398008"/>
          <a:ext cx="178435" cy="11490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" name="object 46"/>
          <p:cNvSpPr txBox="1"/>
          <p:nvPr/>
        </p:nvSpPr>
        <p:spPr>
          <a:xfrm>
            <a:off x="625475" y="5927452"/>
            <a:ext cx="50558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400"/>
              </a:lnSpc>
              <a:spcBef>
                <a:spcPts val="100"/>
              </a:spcBef>
            </a:pPr>
            <a:r>
              <a:rPr sz="1000" spc="15" dirty="0">
                <a:latin typeface="Tahoma"/>
                <a:cs typeface="Tahoma"/>
              </a:rPr>
              <a:t>Обеспечение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электрической</a:t>
            </a:r>
            <a:r>
              <a:rPr sz="1000" spc="-8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энергией,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газом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паром;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кондиционирование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воздуха </a:t>
            </a:r>
            <a:r>
              <a:rPr sz="1000" spc="-295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Образование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25" dirty="0">
                <a:latin typeface="Tahoma"/>
                <a:cs typeface="Tahoma"/>
              </a:rPr>
              <a:t>Другие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57949" y="6865429"/>
            <a:ext cx="6143625" cy="419734"/>
            <a:chOff x="357949" y="6865429"/>
            <a:chExt cx="6143625" cy="419734"/>
          </a:xfrm>
        </p:grpSpPr>
        <p:sp>
          <p:nvSpPr>
            <p:cNvPr id="48" name="object 48"/>
            <p:cNvSpPr/>
            <p:nvPr/>
          </p:nvSpPr>
          <p:spPr>
            <a:xfrm>
              <a:off x="362711" y="6870192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09">
                  <a:moveTo>
                    <a:pt x="6134100" y="0"/>
                  </a:moveTo>
                  <a:lnTo>
                    <a:pt x="0" y="0"/>
                  </a:lnTo>
                  <a:lnTo>
                    <a:pt x="0" y="409955"/>
                  </a:lnTo>
                  <a:lnTo>
                    <a:pt x="6134100" y="409955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46291" y="6870192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4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7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49340" y="6976872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62711" y="6870192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09">
                  <a:moveTo>
                    <a:pt x="0" y="0"/>
                  </a:moveTo>
                  <a:lnTo>
                    <a:pt x="6134100" y="0"/>
                  </a:lnTo>
                  <a:lnTo>
                    <a:pt x="6134100" y="409955"/>
                  </a:lnTo>
                  <a:lnTo>
                    <a:pt x="0" y="40995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57949" y="6865429"/>
            <a:ext cx="6143625" cy="4197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1280795">
              <a:lnSpc>
                <a:spcPct val="100000"/>
              </a:lnSpc>
              <a:spcBef>
                <a:spcPts val="105"/>
              </a:spcBef>
            </a:pPr>
            <a:r>
              <a:rPr sz="1200" spc="90" dirty="0">
                <a:latin typeface="Tahoma"/>
                <a:cs typeface="Tahoma"/>
              </a:rPr>
              <a:t>Индекс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физического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объема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инвестиций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основной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капитал,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0" dirty="0">
                <a:latin typeface="Tahoma"/>
                <a:cs typeface="Tahoma"/>
              </a:rPr>
              <a:t>2020</a:t>
            </a:r>
            <a:r>
              <a:rPr sz="1200" spc="150" dirty="0">
                <a:latin typeface="Microsoft Sans Serif"/>
                <a:cs typeface="Microsoft Sans Serif"/>
              </a:rPr>
              <a:t>-</a:t>
            </a:r>
            <a:r>
              <a:rPr sz="1200" spc="150" dirty="0">
                <a:latin typeface="Tahoma"/>
                <a:cs typeface="Tahoma"/>
              </a:rPr>
              <a:t>2024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64236" y="8220456"/>
            <a:ext cx="6132830" cy="0"/>
          </a:xfrm>
          <a:custGeom>
            <a:avLst/>
            <a:gdLst/>
            <a:ahLst/>
            <a:cxnLst/>
            <a:rect l="l" t="t" r="r" b="b"/>
            <a:pathLst>
              <a:path w="6132830">
                <a:moveTo>
                  <a:pt x="0" y="0"/>
                </a:moveTo>
                <a:lnTo>
                  <a:pt x="613257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25475" y="8239570"/>
            <a:ext cx="3713479" cy="58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95"/>
              </a:spcBef>
              <a:tabLst>
                <a:tab pos="1110615" algn="l"/>
                <a:tab pos="2145665" algn="l"/>
                <a:tab pos="3157220" algn="l"/>
              </a:tabLst>
            </a:pPr>
            <a:r>
              <a:rPr sz="1000" spc="15" dirty="0">
                <a:latin typeface="Tahoma"/>
                <a:cs typeface="Tahoma"/>
              </a:rPr>
              <a:t>2017	</a:t>
            </a:r>
            <a:r>
              <a:rPr sz="1000" spc="80" dirty="0">
                <a:latin typeface="Tahoma"/>
                <a:cs typeface="Tahoma"/>
              </a:rPr>
              <a:t>2020	</a:t>
            </a:r>
            <a:r>
              <a:rPr sz="1000" spc="30" dirty="0">
                <a:latin typeface="Tahoma"/>
                <a:cs typeface="Tahoma"/>
              </a:rPr>
              <a:t>2021	</a:t>
            </a:r>
            <a:r>
              <a:rPr sz="1000" spc="70" dirty="0">
                <a:latin typeface="Tahoma"/>
                <a:cs typeface="Tahoma"/>
              </a:rPr>
              <a:t>2022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000" spc="30" dirty="0">
                <a:latin typeface="Tahoma"/>
                <a:cs typeface="Tahoma"/>
              </a:rPr>
              <a:t>Индекс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физического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объема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инвестиций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основной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капитал,</a:t>
            </a:r>
            <a:endParaRPr sz="1000">
              <a:latin typeface="Tahoma"/>
              <a:cs typeface="Tahoma"/>
            </a:endParaRPr>
          </a:p>
          <a:p>
            <a:pPr marL="41275">
              <a:lnSpc>
                <a:spcPct val="100000"/>
              </a:lnSpc>
            </a:pPr>
            <a:r>
              <a:rPr sz="1000" spc="-114" dirty="0">
                <a:latin typeface="Tahoma"/>
                <a:cs typeface="Tahoma"/>
              </a:rPr>
              <a:t>%</a:t>
            </a:r>
            <a:r>
              <a:rPr sz="1000" spc="-90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пр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5" dirty="0">
                <a:latin typeface="Tahoma"/>
                <a:cs typeface="Tahoma"/>
              </a:rPr>
              <a:t>д</a:t>
            </a:r>
            <a:r>
              <a:rPr sz="1000" spc="15" dirty="0">
                <a:latin typeface="Tahoma"/>
                <a:cs typeface="Tahoma"/>
              </a:rPr>
              <a:t>ы</a:t>
            </a:r>
            <a:r>
              <a:rPr sz="1000" spc="25" dirty="0">
                <a:latin typeface="Tahoma"/>
                <a:cs typeface="Tahoma"/>
              </a:rPr>
              <a:t>ду</a:t>
            </a:r>
            <a:r>
              <a:rPr sz="1000" spc="20" dirty="0">
                <a:latin typeface="Tahoma"/>
                <a:cs typeface="Tahoma"/>
              </a:rPr>
              <a:t>щ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50" dirty="0">
                <a:latin typeface="Tahoma"/>
                <a:cs typeface="Tahoma"/>
              </a:rPr>
              <a:t>м</a:t>
            </a:r>
            <a:r>
              <a:rPr sz="1000" spc="40" dirty="0">
                <a:latin typeface="Tahoma"/>
                <a:cs typeface="Tahoma"/>
              </a:rPr>
              <a:t>у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году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10" dirty="0">
                <a:latin typeface="Tahoma"/>
                <a:cs typeface="Tahoma"/>
              </a:rPr>
              <a:t>п</a:t>
            </a:r>
            <a:r>
              <a:rPr sz="1000" spc="15" dirty="0">
                <a:latin typeface="Tahoma"/>
                <a:cs typeface="Tahoma"/>
              </a:rPr>
              <a:t>о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25" dirty="0">
                <a:latin typeface="Tahoma"/>
                <a:cs typeface="Tahoma"/>
              </a:rPr>
              <a:t>м</a:t>
            </a:r>
            <a:r>
              <a:rPr sz="1000" spc="35" dirty="0">
                <a:latin typeface="Tahoma"/>
                <a:cs typeface="Tahoma"/>
              </a:rPr>
              <a:t>ы</a:t>
            </a:r>
            <a:r>
              <a:rPr sz="1000" spc="15" dirty="0">
                <a:latin typeface="Tahoma"/>
                <a:cs typeface="Tahoma"/>
              </a:rPr>
              <a:t>х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це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15" dirty="0">
                <a:latin typeface="Tahoma"/>
                <a:cs typeface="Tahoma"/>
              </a:rPr>
              <a:t>х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78679" y="7545705"/>
            <a:ext cx="568960" cy="670560"/>
          </a:xfrm>
          <a:prstGeom prst="rect">
            <a:avLst/>
          </a:prstGeom>
          <a:solidFill>
            <a:srgbClr val="CC003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3825">
              <a:lnSpc>
                <a:spcPct val="100000"/>
              </a:lnSpc>
              <a:spcBef>
                <a:spcPts val="810"/>
              </a:spcBef>
            </a:pPr>
            <a:r>
              <a:rPr sz="1000" spc="-30" dirty="0">
                <a:solidFill>
                  <a:srgbClr val="FFFFFF"/>
                </a:solidFill>
                <a:latin typeface="Tahoma"/>
                <a:cs typeface="Tahoma"/>
              </a:rPr>
              <a:t>107%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91312" y="7420356"/>
            <a:ext cx="567055" cy="795655"/>
          </a:xfrm>
          <a:prstGeom prst="rect">
            <a:avLst/>
          </a:prstGeom>
          <a:solidFill>
            <a:srgbClr val="CC003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131445">
              <a:lnSpc>
                <a:spcPct val="100000"/>
              </a:lnSpc>
              <a:spcBef>
                <a:spcPts val="5"/>
              </a:spcBef>
            </a:pPr>
            <a:r>
              <a:rPr sz="1000" spc="-60" dirty="0">
                <a:solidFill>
                  <a:srgbClr val="FFFFFF"/>
                </a:solidFill>
                <a:latin typeface="Tahoma"/>
                <a:cs typeface="Tahoma"/>
              </a:rPr>
              <a:t>119%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612391" y="7760220"/>
            <a:ext cx="568960" cy="455930"/>
          </a:xfrm>
          <a:prstGeom prst="rect">
            <a:avLst/>
          </a:prstGeom>
          <a:solidFill>
            <a:srgbClr val="CC0033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86%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34995" y="7491983"/>
            <a:ext cx="567055" cy="723900"/>
          </a:xfrm>
          <a:prstGeom prst="rect">
            <a:avLst/>
          </a:prstGeom>
          <a:solidFill>
            <a:srgbClr val="CC003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imes New Roman"/>
              <a:cs typeface="Times New Roman"/>
            </a:endParaRPr>
          </a:p>
          <a:p>
            <a:pPr marL="133985">
              <a:lnSpc>
                <a:spcPct val="100000"/>
              </a:lnSpc>
            </a:pPr>
            <a:r>
              <a:rPr sz="1000" spc="-65" dirty="0">
                <a:solidFill>
                  <a:srgbClr val="FFFFFF"/>
                </a:solidFill>
                <a:latin typeface="Tahoma"/>
                <a:cs typeface="Tahoma"/>
              </a:rPr>
              <a:t>112%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657600" y="7545705"/>
            <a:ext cx="567055" cy="670560"/>
          </a:xfrm>
          <a:prstGeom prst="rect">
            <a:avLst/>
          </a:prstGeom>
          <a:solidFill>
            <a:srgbClr val="CC003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18110">
              <a:lnSpc>
                <a:spcPct val="100000"/>
              </a:lnSpc>
              <a:spcBef>
                <a:spcPts val="835"/>
              </a:spcBef>
            </a:pPr>
            <a:r>
              <a:rPr sz="1000" spc="-15" dirty="0">
                <a:solidFill>
                  <a:srgbClr val="FFFFFF"/>
                </a:solidFill>
                <a:latin typeface="Tahoma"/>
                <a:cs typeface="Tahoma"/>
              </a:rPr>
              <a:t>106%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792368" y="8239570"/>
            <a:ext cx="3409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95" dirty="0">
                <a:latin typeface="Tahoma"/>
                <a:cs typeface="Tahoma"/>
              </a:rPr>
              <a:t>0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65" dirty="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701284" y="7545705"/>
            <a:ext cx="567055" cy="670560"/>
          </a:xfrm>
          <a:prstGeom prst="rect">
            <a:avLst/>
          </a:prstGeom>
          <a:solidFill>
            <a:srgbClr val="CC003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3825">
              <a:lnSpc>
                <a:spcPct val="100000"/>
              </a:lnSpc>
              <a:spcBef>
                <a:spcPts val="810"/>
              </a:spcBef>
            </a:pPr>
            <a:r>
              <a:rPr sz="1000" spc="-30" dirty="0">
                <a:solidFill>
                  <a:srgbClr val="FFFFFF"/>
                </a:solidFill>
                <a:latin typeface="Tahoma"/>
                <a:cs typeface="Tahoma"/>
              </a:rPr>
              <a:t>107%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811514" y="8239570"/>
            <a:ext cx="3454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95" dirty="0">
                <a:latin typeface="Tahoma"/>
                <a:cs typeface="Tahoma"/>
              </a:rPr>
              <a:t>0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95" dirty="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08431" y="8522207"/>
            <a:ext cx="178435" cy="132715"/>
          </a:xfrm>
          <a:custGeom>
            <a:avLst/>
            <a:gdLst/>
            <a:ahLst/>
            <a:cxnLst/>
            <a:rect l="l" t="t" r="r" b="b"/>
            <a:pathLst>
              <a:path w="178434" h="132715">
                <a:moveTo>
                  <a:pt x="178308" y="0"/>
                </a:moveTo>
                <a:lnTo>
                  <a:pt x="0" y="0"/>
                </a:lnTo>
                <a:lnTo>
                  <a:pt x="0" y="132588"/>
                </a:lnTo>
                <a:lnTo>
                  <a:pt x="178308" y="132588"/>
                </a:lnTo>
                <a:lnTo>
                  <a:pt x="178308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159986" y="3524741"/>
            <a:ext cx="739775" cy="6153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315"/>
              </a:spcBef>
            </a:pPr>
            <a:r>
              <a:rPr sz="2400" b="1" spc="180" dirty="0">
                <a:solidFill>
                  <a:srgbClr val="CC0033"/>
                </a:solidFill>
                <a:latin typeface="Arial"/>
                <a:cs typeface="Arial"/>
              </a:rPr>
              <a:t>49,9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17623" y="3524741"/>
            <a:ext cx="739775" cy="6153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315"/>
              </a:spcBef>
            </a:pPr>
            <a:r>
              <a:rPr sz="2400" b="1" spc="175" dirty="0">
                <a:solidFill>
                  <a:srgbClr val="CC0033"/>
                </a:solidFill>
                <a:latin typeface="Arial"/>
                <a:cs typeface="Arial"/>
              </a:rPr>
              <a:t>45,4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25475" y="4949671"/>
            <a:ext cx="3890010" cy="100393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668655">
              <a:lnSpc>
                <a:spcPct val="100000"/>
              </a:lnSpc>
              <a:spcBef>
                <a:spcPts val="950"/>
              </a:spcBef>
            </a:pPr>
            <a:r>
              <a:rPr sz="1600" b="1" spc="-15" dirty="0">
                <a:solidFill>
                  <a:srgbClr val="CC0033"/>
                </a:solidFill>
                <a:latin typeface="Trebuchet MS"/>
                <a:cs typeface="Trebuchet MS"/>
              </a:rPr>
              <a:t>2017</a:t>
            </a:r>
            <a:endParaRPr sz="1600">
              <a:latin typeface="Trebuchet MS"/>
              <a:cs typeface="Trebuchet MS"/>
            </a:endParaRPr>
          </a:p>
          <a:p>
            <a:pPr marL="12700" marR="1925320">
              <a:lnSpc>
                <a:spcPct val="133400"/>
              </a:lnSpc>
              <a:spcBef>
                <a:spcPts val="130"/>
              </a:spcBef>
            </a:pPr>
            <a:r>
              <a:rPr sz="1000" spc="35" dirty="0">
                <a:latin typeface="Tahoma"/>
                <a:cs typeface="Tahoma"/>
              </a:rPr>
              <a:t>Об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35" dirty="0">
                <a:latin typeface="Tahoma"/>
                <a:cs typeface="Tahoma"/>
              </a:rPr>
              <a:t>б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-15" dirty="0">
                <a:latin typeface="Tahoma"/>
                <a:cs typeface="Tahoma"/>
              </a:rPr>
              <a:t>ы</a:t>
            </a:r>
            <a:r>
              <a:rPr sz="1000" spc="-5" dirty="0">
                <a:latin typeface="Tahoma"/>
                <a:cs typeface="Tahoma"/>
              </a:rPr>
              <a:t>в</a:t>
            </a:r>
            <a:r>
              <a:rPr sz="1000" spc="-10" dirty="0">
                <a:latin typeface="Tahoma"/>
                <a:cs typeface="Tahoma"/>
              </a:rPr>
              <a:t>а</a:t>
            </a:r>
            <a:r>
              <a:rPr sz="1000" spc="5" dirty="0">
                <a:latin typeface="Tahoma"/>
                <a:cs typeface="Tahoma"/>
              </a:rPr>
              <a:t>ю</a:t>
            </a:r>
            <a:r>
              <a:rPr sz="1000" spc="20" dirty="0">
                <a:latin typeface="Tahoma"/>
                <a:cs typeface="Tahoma"/>
              </a:rPr>
              <a:t>щ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15" dirty="0">
                <a:latin typeface="Tahoma"/>
                <a:cs typeface="Tahoma"/>
              </a:rPr>
              <a:t>е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20" dirty="0">
                <a:latin typeface="Tahoma"/>
                <a:cs typeface="Tahoma"/>
              </a:rPr>
              <a:t>ои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15" dirty="0">
                <a:latin typeface="Tahoma"/>
                <a:cs typeface="Tahoma"/>
              </a:rPr>
              <a:t>вод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-5" dirty="0">
                <a:latin typeface="Tahoma"/>
                <a:cs typeface="Tahoma"/>
              </a:rPr>
              <a:t>ва  </a:t>
            </a:r>
            <a:r>
              <a:rPr sz="1000" spc="35" dirty="0">
                <a:latin typeface="Tahoma"/>
                <a:cs typeface="Tahoma"/>
              </a:rPr>
              <a:t>Т</a:t>
            </a:r>
            <a:r>
              <a:rPr sz="1000" spc="15" dirty="0">
                <a:latin typeface="Tahoma"/>
                <a:cs typeface="Tahoma"/>
              </a:rPr>
              <a:t>ра</a:t>
            </a:r>
            <a:r>
              <a:rPr sz="1000" spc="35" dirty="0">
                <a:latin typeface="Tahoma"/>
                <a:cs typeface="Tahoma"/>
              </a:rPr>
              <a:t>нс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25" dirty="0">
                <a:latin typeface="Tahoma"/>
                <a:cs typeface="Tahoma"/>
              </a:rPr>
              <a:t>ор</a:t>
            </a:r>
            <a:r>
              <a:rPr sz="1000" spc="30" dirty="0">
                <a:latin typeface="Tahoma"/>
                <a:cs typeface="Tahoma"/>
              </a:rPr>
              <a:t>т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25" dirty="0">
                <a:latin typeface="Tahoma"/>
                <a:cs typeface="Tahoma"/>
              </a:rPr>
              <a:t>р</a:t>
            </a:r>
            <a:r>
              <a:rPr sz="1000" spc="30" dirty="0">
                <a:latin typeface="Tahoma"/>
                <a:cs typeface="Tahoma"/>
              </a:rPr>
              <a:t>о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dirty="0">
                <a:latin typeface="Tahoma"/>
                <a:cs typeface="Tahoma"/>
              </a:rPr>
              <a:t>а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хра</a:t>
            </a:r>
            <a:r>
              <a:rPr sz="1000" spc="5" dirty="0">
                <a:latin typeface="Tahoma"/>
                <a:cs typeface="Tahoma"/>
              </a:rPr>
              <a:t>нен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15" dirty="0">
                <a:latin typeface="Tahoma"/>
                <a:cs typeface="Tahoma"/>
              </a:rPr>
              <a:t>е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20" dirty="0">
                <a:latin typeface="Tahoma"/>
                <a:cs typeface="Tahoma"/>
              </a:rPr>
              <a:t>Сельское,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лесное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хозяйство,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охота,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рыболовство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80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рыбоводство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212103" y="5058330"/>
            <a:ext cx="549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35" dirty="0">
                <a:solidFill>
                  <a:srgbClr val="CC0033"/>
                </a:solidFill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3122422" y="2343657"/>
            <a:ext cx="753745" cy="294640"/>
            <a:chOff x="3122422" y="2343657"/>
            <a:chExt cx="753745" cy="294640"/>
          </a:xfrm>
        </p:grpSpPr>
        <p:sp>
          <p:nvSpPr>
            <p:cNvPr id="69" name="object 69"/>
            <p:cNvSpPr/>
            <p:nvPr/>
          </p:nvSpPr>
          <p:spPr>
            <a:xfrm>
              <a:off x="3128772" y="2350007"/>
              <a:ext cx="741045" cy="281940"/>
            </a:xfrm>
            <a:custGeom>
              <a:avLst/>
              <a:gdLst/>
              <a:ahLst/>
              <a:cxnLst/>
              <a:rect l="l" t="t" r="r" b="b"/>
              <a:pathLst>
                <a:path w="741045" h="281939">
                  <a:moveTo>
                    <a:pt x="740664" y="0"/>
                  </a:moveTo>
                  <a:lnTo>
                    <a:pt x="70485" y="0"/>
                  </a:lnTo>
                  <a:lnTo>
                    <a:pt x="0" y="281940"/>
                  </a:lnTo>
                  <a:lnTo>
                    <a:pt x="670179" y="281940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128772" y="2350007"/>
              <a:ext cx="741045" cy="281940"/>
            </a:xfrm>
            <a:custGeom>
              <a:avLst/>
              <a:gdLst/>
              <a:ahLst/>
              <a:cxnLst/>
              <a:rect l="l" t="t" r="r" b="b"/>
              <a:pathLst>
                <a:path w="741045" h="281939">
                  <a:moveTo>
                    <a:pt x="0" y="281940"/>
                  </a:moveTo>
                  <a:lnTo>
                    <a:pt x="70485" y="0"/>
                  </a:lnTo>
                  <a:lnTo>
                    <a:pt x="740664" y="0"/>
                  </a:lnTo>
                  <a:lnTo>
                    <a:pt x="670179" y="281940"/>
                  </a:lnTo>
                  <a:lnTo>
                    <a:pt x="0" y="281940"/>
                  </a:lnTo>
                  <a:close/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3251739" y="2376847"/>
            <a:ext cx="493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4" dirty="0">
                <a:solidFill>
                  <a:srgbClr val="606060"/>
                </a:solidFill>
                <a:latin typeface="Microsoft Sans Serif"/>
                <a:cs typeface="Microsoft Sans Serif"/>
              </a:rPr>
              <a:t>-</a:t>
            </a:r>
            <a:r>
              <a:rPr sz="1200" spc="95" dirty="0">
                <a:solidFill>
                  <a:srgbClr val="606060"/>
                </a:solidFill>
                <a:latin typeface="Microsoft Sans Serif"/>
                <a:cs typeface="Microsoft Sans Serif"/>
              </a:rPr>
              <a:t>9</a:t>
            </a:r>
            <a:r>
              <a:rPr sz="1200" spc="-45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114" dirty="0">
                <a:solidFill>
                  <a:srgbClr val="606060"/>
                </a:solidFill>
                <a:latin typeface="Microsoft Sans Serif"/>
                <a:cs typeface="Microsoft Sans Serif"/>
              </a:rPr>
              <a:t>0</a:t>
            </a:r>
            <a:r>
              <a:rPr sz="1200" spc="-7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9830" y="1455511"/>
            <a:ext cx="4967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2.6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Развитие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традиционных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отраслей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экономики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36485" y="2764345"/>
            <a:ext cx="1517015" cy="1498600"/>
            <a:chOff x="836485" y="2764345"/>
            <a:chExt cx="1517015" cy="1498600"/>
          </a:xfrm>
        </p:grpSpPr>
        <p:sp>
          <p:nvSpPr>
            <p:cNvPr id="7" name="object 7"/>
            <p:cNvSpPr/>
            <p:nvPr/>
          </p:nvSpPr>
          <p:spPr>
            <a:xfrm>
              <a:off x="841247" y="2878835"/>
              <a:ext cx="131445" cy="276225"/>
            </a:xfrm>
            <a:custGeom>
              <a:avLst/>
              <a:gdLst/>
              <a:ahLst/>
              <a:cxnLst/>
              <a:rect l="l" t="t" r="r" b="b"/>
              <a:pathLst>
                <a:path w="131444" h="276225">
                  <a:moveTo>
                    <a:pt x="131064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131064" y="275844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2311" y="2878835"/>
              <a:ext cx="78105" cy="276225"/>
            </a:xfrm>
            <a:custGeom>
              <a:avLst/>
              <a:gdLst/>
              <a:ahLst/>
              <a:cxnLst/>
              <a:rect l="l" t="t" r="r" b="b"/>
              <a:pathLst>
                <a:path w="78105" h="276225">
                  <a:moveTo>
                    <a:pt x="77724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77724" y="275844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0035" y="2878835"/>
              <a:ext cx="76200" cy="276225"/>
            </a:xfrm>
            <a:custGeom>
              <a:avLst/>
              <a:gdLst/>
              <a:ahLst/>
              <a:cxnLst/>
              <a:rect l="l" t="t" r="r" b="b"/>
              <a:pathLst>
                <a:path w="76200" h="276225">
                  <a:moveTo>
                    <a:pt x="7620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76200" y="275844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3B3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6235" y="2878835"/>
              <a:ext cx="361315" cy="276225"/>
            </a:xfrm>
            <a:custGeom>
              <a:avLst/>
              <a:gdLst/>
              <a:ahLst/>
              <a:cxnLst/>
              <a:rect l="l" t="t" r="r" b="b"/>
              <a:pathLst>
                <a:path w="361315" h="276225">
                  <a:moveTo>
                    <a:pt x="361188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61188" y="275844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87423" y="2878835"/>
              <a:ext cx="68580" cy="276225"/>
            </a:xfrm>
            <a:custGeom>
              <a:avLst/>
              <a:gdLst/>
              <a:ahLst/>
              <a:cxnLst/>
              <a:rect l="l" t="t" r="r" b="b"/>
              <a:pathLst>
                <a:path w="68580" h="276225">
                  <a:moveTo>
                    <a:pt x="6858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68580" y="275844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6003" y="2878835"/>
              <a:ext cx="6350" cy="276225"/>
            </a:xfrm>
            <a:custGeom>
              <a:avLst/>
              <a:gdLst/>
              <a:ahLst/>
              <a:cxnLst/>
              <a:rect l="l" t="t" r="r" b="b"/>
              <a:pathLst>
                <a:path w="6350" h="276225">
                  <a:moveTo>
                    <a:pt x="6096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6096" y="275844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62099" y="2878835"/>
              <a:ext cx="421005" cy="276225"/>
            </a:xfrm>
            <a:custGeom>
              <a:avLst/>
              <a:gdLst/>
              <a:ahLst/>
              <a:cxnLst/>
              <a:rect l="l" t="t" r="r" b="b"/>
              <a:pathLst>
                <a:path w="421005" h="276225">
                  <a:moveTo>
                    <a:pt x="420624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420624" y="275844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1247" y="3375659"/>
              <a:ext cx="190500" cy="276225"/>
            </a:xfrm>
            <a:custGeom>
              <a:avLst/>
              <a:gdLst/>
              <a:ahLst/>
              <a:cxnLst/>
              <a:rect l="l" t="t" r="r" b="b"/>
              <a:pathLst>
                <a:path w="190500" h="276225">
                  <a:moveTo>
                    <a:pt x="19050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190500" y="27584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1747" y="3375659"/>
              <a:ext cx="67310" cy="276225"/>
            </a:xfrm>
            <a:custGeom>
              <a:avLst/>
              <a:gdLst/>
              <a:ahLst/>
              <a:cxnLst/>
              <a:rect l="l" t="t" r="r" b="b"/>
              <a:pathLst>
                <a:path w="67309" h="276225">
                  <a:moveTo>
                    <a:pt x="67056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67056" y="275844"/>
                  </a:lnTo>
                  <a:lnTo>
                    <a:pt x="67056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98803" y="3375659"/>
              <a:ext cx="90170" cy="276225"/>
            </a:xfrm>
            <a:custGeom>
              <a:avLst/>
              <a:gdLst/>
              <a:ahLst/>
              <a:cxnLst/>
              <a:rect l="l" t="t" r="r" b="b"/>
              <a:pathLst>
                <a:path w="90169" h="276225">
                  <a:moveTo>
                    <a:pt x="89915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89915" y="275844"/>
                  </a:lnTo>
                  <a:lnTo>
                    <a:pt x="89915" y="0"/>
                  </a:lnTo>
                  <a:close/>
                </a:path>
              </a:pathLst>
            </a:custGeom>
            <a:solidFill>
              <a:srgbClr val="3B3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88719" y="3375659"/>
              <a:ext cx="1164590" cy="276225"/>
            </a:xfrm>
            <a:custGeom>
              <a:avLst/>
              <a:gdLst/>
              <a:ahLst/>
              <a:cxnLst/>
              <a:rect l="l" t="t" r="r" b="b"/>
              <a:pathLst>
                <a:path w="1164589" h="276225">
                  <a:moveTo>
                    <a:pt x="1164336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1164336" y="275844"/>
                  </a:lnTo>
                  <a:lnTo>
                    <a:pt x="1164336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1247" y="3870959"/>
              <a:ext cx="247015" cy="276225"/>
            </a:xfrm>
            <a:custGeom>
              <a:avLst/>
              <a:gdLst/>
              <a:ahLst/>
              <a:cxnLst/>
              <a:rect l="l" t="t" r="r" b="b"/>
              <a:pathLst>
                <a:path w="247015" h="276225">
                  <a:moveTo>
                    <a:pt x="246887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246887" y="275844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8135" y="3870959"/>
              <a:ext cx="56515" cy="276225"/>
            </a:xfrm>
            <a:custGeom>
              <a:avLst/>
              <a:gdLst/>
              <a:ahLst/>
              <a:cxnLst/>
              <a:rect l="l" t="t" r="r" b="b"/>
              <a:pathLst>
                <a:path w="56515" h="276225">
                  <a:moveTo>
                    <a:pt x="56387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56387" y="275843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44523" y="3870959"/>
              <a:ext cx="94615" cy="276225"/>
            </a:xfrm>
            <a:custGeom>
              <a:avLst/>
              <a:gdLst/>
              <a:ahLst/>
              <a:cxnLst/>
              <a:rect l="l" t="t" r="r" b="b"/>
              <a:pathLst>
                <a:path w="94615" h="276225">
                  <a:moveTo>
                    <a:pt x="94487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94487" y="275843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3B3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39011" y="3870959"/>
              <a:ext cx="340360" cy="276225"/>
            </a:xfrm>
            <a:custGeom>
              <a:avLst/>
              <a:gdLst/>
              <a:ahLst/>
              <a:cxnLst/>
              <a:rect l="l" t="t" r="r" b="b"/>
              <a:pathLst>
                <a:path w="340359" h="276225">
                  <a:moveTo>
                    <a:pt x="339852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339852" y="275843"/>
                  </a:lnTo>
                  <a:lnTo>
                    <a:pt x="339852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8863" y="3870959"/>
              <a:ext cx="76200" cy="276225"/>
            </a:xfrm>
            <a:custGeom>
              <a:avLst/>
              <a:gdLst/>
              <a:ahLst/>
              <a:cxnLst/>
              <a:rect l="l" t="t" r="r" b="b"/>
              <a:pathLst>
                <a:path w="76200" h="276225">
                  <a:moveTo>
                    <a:pt x="76200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76200" y="275843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55064" y="3870959"/>
              <a:ext cx="9525" cy="276225"/>
            </a:xfrm>
            <a:custGeom>
              <a:avLst/>
              <a:gdLst/>
              <a:ahLst/>
              <a:cxnLst/>
              <a:rect l="l" t="t" r="r" b="b"/>
              <a:pathLst>
                <a:path w="9525" h="276225">
                  <a:moveTo>
                    <a:pt x="9131" y="213360"/>
                  </a:moveTo>
                  <a:lnTo>
                    <a:pt x="0" y="213360"/>
                  </a:lnTo>
                  <a:lnTo>
                    <a:pt x="0" y="275844"/>
                  </a:lnTo>
                  <a:lnTo>
                    <a:pt x="9131" y="275844"/>
                  </a:lnTo>
                  <a:lnTo>
                    <a:pt x="9131" y="213360"/>
                  </a:lnTo>
                  <a:close/>
                </a:path>
                <a:path w="9525" h="276225">
                  <a:moveTo>
                    <a:pt x="9131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31" y="60960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64195" y="3870959"/>
              <a:ext cx="3175" cy="276225"/>
            </a:xfrm>
            <a:custGeom>
              <a:avLst/>
              <a:gdLst/>
              <a:ahLst/>
              <a:cxnLst/>
              <a:rect l="l" t="t" r="r" b="b"/>
              <a:pathLst>
                <a:path w="3175" h="276225">
                  <a:moveTo>
                    <a:pt x="3060" y="213360"/>
                  </a:moveTo>
                  <a:lnTo>
                    <a:pt x="0" y="213360"/>
                  </a:lnTo>
                  <a:lnTo>
                    <a:pt x="0" y="275844"/>
                  </a:lnTo>
                  <a:lnTo>
                    <a:pt x="3060" y="275844"/>
                  </a:lnTo>
                  <a:lnTo>
                    <a:pt x="3060" y="213360"/>
                  </a:lnTo>
                  <a:close/>
                </a:path>
                <a:path w="3175" h="276225">
                  <a:moveTo>
                    <a:pt x="306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3060" y="60960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67255" y="3870959"/>
              <a:ext cx="113030" cy="276225"/>
            </a:xfrm>
            <a:custGeom>
              <a:avLst/>
              <a:gdLst/>
              <a:ahLst/>
              <a:cxnLst/>
              <a:rect l="l" t="t" r="r" b="b"/>
              <a:pathLst>
                <a:path w="113030" h="276225">
                  <a:moveTo>
                    <a:pt x="112775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112775" y="275843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80031" y="3870959"/>
              <a:ext cx="370840" cy="276225"/>
            </a:xfrm>
            <a:custGeom>
              <a:avLst/>
              <a:gdLst/>
              <a:ahLst/>
              <a:cxnLst/>
              <a:rect l="l" t="t" r="r" b="b"/>
              <a:pathLst>
                <a:path w="370839" h="276225">
                  <a:moveTo>
                    <a:pt x="370331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370331" y="275843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41247" y="2769107"/>
              <a:ext cx="0" cy="1489075"/>
            </a:xfrm>
            <a:custGeom>
              <a:avLst/>
              <a:gdLst/>
              <a:ahLst/>
              <a:cxnLst/>
              <a:rect l="l" t="t" r="r" b="b"/>
              <a:pathLst>
                <a:path h="1489075">
                  <a:moveTo>
                    <a:pt x="0" y="323088"/>
                  </a:moveTo>
                  <a:lnTo>
                    <a:pt x="0" y="1488948"/>
                  </a:lnTo>
                </a:path>
                <a:path h="1489075">
                  <a:moveTo>
                    <a:pt x="0" y="0"/>
                  </a:moveTo>
                  <a:lnTo>
                    <a:pt x="0" y="17068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04403" y="2840735"/>
              <a:ext cx="524510" cy="1344295"/>
            </a:xfrm>
            <a:custGeom>
              <a:avLst/>
              <a:gdLst/>
              <a:ahLst/>
              <a:cxnLst/>
              <a:rect l="l" t="t" r="r" b="b"/>
              <a:pathLst>
                <a:path w="524510" h="1344295">
                  <a:moveTo>
                    <a:pt x="152400" y="992124"/>
                  </a:moveTo>
                  <a:lnTo>
                    <a:pt x="95250" y="992124"/>
                  </a:lnTo>
                  <a:lnTo>
                    <a:pt x="0" y="1344168"/>
                  </a:lnTo>
                  <a:lnTo>
                    <a:pt x="57150" y="1344168"/>
                  </a:lnTo>
                  <a:lnTo>
                    <a:pt x="152400" y="992124"/>
                  </a:lnTo>
                  <a:close/>
                </a:path>
                <a:path w="524510" h="1344295">
                  <a:moveTo>
                    <a:pt x="152400" y="496824"/>
                  </a:moveTo>
                  <a:lnTo>
                    <a:pt x="95250" y="496824"/>
                  </a:lnTo>
                  <a:lnTo>
                    <a:pt x="0" y="848868"/>
                  </a:lnTo>
                  <a:lnTo>
                    <a:pt x="57150" y="848868"/>
                  </a:lnTo>
                  <a:lnTo>
                    <a:pt x="152400" y="496824"/>
                  </a:lnTo>
                  <a:close/>
                </a:path>
                <a:path w="524510" h="1344295">
                  <a:moveTo>
                    <a:pt x="152400" y="0"/>
                  </a:moveTo>
                  <a:lnTo>
                    <a:pt x="95250" y="0"/>
                  </a:lnTo>
                  <a:lnTo>
                    <a:pt x="0" y="352044"/>
                  </a:lnTo>
                  <a:lnTo>
                    <a:pt x="57150" y="352044"/>
                  </a:lnTo>
                  <a:lnTo>
                    <a:pt x="152400" y="0"/>
                  </a:lnTo>
                  <a:close/>
                </a:path>
                <a:path w="524510" h="1344295">
                  <a:moveTo>
                    <a:pt x="524256" y="496824"/>
                  </a:moveTo>
                  <a:lnTo>
                    <a:pt x="467106" y="496824"/>
                  </a:lnTo>
                  <a:lnTo>
                    <a:pt x="371856" y="848868"/>
                  </a:lnTo>
                  <a:lnTo>
                    <a:pt x="429006" y="848868"/>
                  </a:lnTo>
                  <a:lnTo>
                    <a:pt x="524256" y="496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04414" y="2840735"/>
              <a:ext cx="96520" cy="352425"/>
            </a:xfrm>
            <a:custGeom>
              <a:avLst/>
              <a:gdLst/>
              <a:ahLst/>
              <a:cxnLst/>
              <a:rect l="l" t="t" r="r" b="b"/>
              <a:pathLst>
                <a:path w="96519" h="352425">
                  <a:moveTo>
                    <a:pt x="96012" y="0"/>
                  </a:moveTo>
                  <a:lnTo>
                    <a:pt x="0" y="35204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04414" y="3832859"/>
              <a:ext cx="96520" cy="352425"/>
            </a:xfrm>
            <a:custGeom>
              <a:avLst/>
              <a:gdLst/>
              <a:ahLst/>
              <a:cxnLst/>
              <a:rect l="l" t="t" r="r" b="b"/>
              <a:pathLst>
                <a:path w="96519" h="352425">
                  <a:moveTo>
                    <a:pt x="96012" y="0"/>
                  </a:moveTo>
                  <a:lnTo>
                    <a:pt x="0" y="35204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04414" y="3337559"/>
              <a:ext cx="96520" cy="352425"/>
            </a:xfrm>
            <a:custGeom>
              <a:avLst/>
              <a:gdLst/>
              <a:ahLst/>
              <a:cxnLst/>
              <a:rect l="l" t="t" r="r" b="b"/>
              <a:pathLst>
                <a:path w="96519" h="352425">
                  <a:moveTo>
                    <a:pt x="96012" y="0"/>
                  </a:moveTo>
                  <a:lnTo>
                    <a:pt x="0" y="35204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62326" y="2840735"/>
              <a:ext cx="94615" cy="352425"/>
            </a:xfrm>
            <a:custGeom>
              <a:avLst/>
              <a:gdLst/>
              <a:ahLst/>
              <a:cxnLst/>
              <a:rect l="l" t="t" r="r" b="b"/>
              <a:pathLst>
                <a:path w="94614" h="352425">
                  <a:moveTo>
                    <a:pt x="94487" y="0"/>
                  </a:moveTo>
                  <a:lnTo>
                    <a:pt x="0" y="35204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76270" y="3337559"/>
              <a:ext cx="96520" cy="352425"/>
            </a:xfrm>
            <a:custGeom>
              <a:avLst/>
              <a:gdLst/>
              <a:ahLst/>
              <a:cxnLst/>
              <a:rect l="l" t="t" r="r" b="b"/>
              <a:pathLst>
                <a:path w="96519" h="352425">
                  <a:moveTo>
                    <a:pt x="96012" y="0"/>
                  </a:moveTo>
                  <a:lnTo>
                    <a:pt x="0" y="35204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62326" y="3337559"/>
              <a:ext cx="94615" cy="352425"/>
            </a:xfrm>
            <a:custGeom>
              <a:avLst/>
              <a:gdLst/>
              <a:ahLst/>
              <a:cxnLst/>
              <a:rect l="l" t="t" r="r" b="b"/>
              <a:pathLst>
                <a:path w="94614" h="352425">
                  <a:moveTo>
                    <a:pt x="94487" y="0"/>
                  </a:moveTo>
                  <a:lnTo>
                    <a:pt x="0" y="35204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34182" y="3337559"/>
              <a:ext cx="94615" cy="352425"/>
            </a:xfrm>
            <a:custGeom>
              <a:avLst/>
              <a:gdLst/>
              <a:ahLst/>
              <a:cxnLst/>
              <a:rect l="l" t="t" r="r" b="b"/>
              <a:pathLst>
                <a:path w="94614" h="352425">
                  <a:moveTo>
                    <a:pt x="94487" y="0"/>
                  </a:moveTo>
                  <a:lnTo>
                    <a:pt x="0" y="35204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62326" y="3832859"/>
              <a:ext cx="94615" cy="352425"/>
            </a:xfrm>
            <a:custGeom>
              <a:avLst/>
              <a:gdLst/>
              <a:ahLst/>
              <a:cxnLst/>
              <a:rect l="l" t="t" r="r" b="b"/>
              <a:pathLst>
                <a:path w="94614" h="352425">
                  <a:moveTo>
                    <a:pt x="94487" y="0"/>
                  </a:moveTo>
                  <a:lnTo>
                    <a:pt x="0" y="35204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61643" y="3119627"/>
              <a:ext cx="47625" cy="50800"/>
            </a:xfrm>
            <a:custGeom>
              <a:avLst/>
              <a:gdLst/>
              <a:ahLst/>
              <a:cxnLst/>
              <a:rect l="l" t="t" r="r" b="b"/>
              <a:pathLst>
                <a:path w="47625" h="50800">
                  <a:moveTo>
                    <a:pt x="0" y="50800"/>
                  </a:moveTo>
                  <a:lnTo>
                    <a:pt x="4762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61159" y="3854195"/>
              <a:ext cx="0" cy="49530"/>
            </a:xfrm>
            <a:custGeom>
              <a:avLst/>
              <a:gdLst/>
              <a:ahLst/>
              <a:cxnLst/>
              <a:rect l="l" t="t" r="r" b="b"/>
              <a:pathLst>
                <a:path h="49529">
                  <a:moveTo>
                    <a:pt x="0" y="0"/>
                  </a:moveTo>
                  <a:lnTo>
                    <a:pt x="0" y="4921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69719" y="4111751"/>
              <a:ext cx="46355" cy="50800"/>
            </a:xfrm>
            <a:custGeom>
              <a:avLst/>
              <a:gdLst/>
              <a:ahLst/>
              <a:cxnLst/>
              <a:rect l="l" t="t" r="r" b="b"/>
              <a:pathLst>
                <a:path w="46355" h="50800">
                  <a:moveTo>
                    <a:pt x="0" y="50800"/>
                  </a:moveTo>
                  <a:lnTo>
                    <a:pt x="46037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59051" y="3119627"/>
              <a:ext cx="57150" cy="50800"/>
            </a:xfrm>
            <a:custGeom>
              <a:avLst/>
              <a:gdLst/>
              <a:ahLst/>
              <a:cxnLst/>
              <a:rect l="l" t="t" r="r" b="b"/>
              <a:pathLst>
                <a:path w="57150" h="50800">
                  <a:moveTo>
                    <a:pt x="57150" y="50800"/>
                  </a:moveTo>
                  <a:lnTo>
                    <a:pt x="0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68323" y="4111751"/>
              <a:ext cx="47625" cy="50800"/>
            </a:xfrm>
            <a:custGeom>
              <a:avLst/>
              <a:gdLst/>
              <a:ahLst/>
              <a:cxnLst/>
              <a:rect l="l" t="t" r="r" b="b"/>
              <a:pathLst>
                <a:path w="47625" h="50800">
                  <a:moveTo>
                    <a:pt x="0" y="50800"/>
                  </a:moveTo>
                  <a:lnTo>
                    <a:pt x="4762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88135" y="3119627"/>
              <a:ext cx="66675" cy="50800"/>
            </a:xfrm>
            <a:custGeom>
              <a:avLst/>
              <a:gdLst/>
              <a:ahLst/>
              <a:cxnLst/>
              <a:rect l="l" t="t" r="r" b="b"/>
              <a:pathLst>
                <a:path w="66675" h="50800">
                  <a:moveTo>
                    <a:pt x="66675" y="5080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64563" y="3119627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800"/>
                  </a:moveTo>
                  <a:lnTo>
                    <a:pt x="5556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65731" y="4111751"/>
              <a:ext cx="47625" cy="50800"/>
            </a:xfrm>
            <a:custGeom>
              <a:avLst/>
              <a:gdLst/>
              <a:ahLst/>
              <a:cxnLst/>
              <a:rect l="l" t="t" r="r" b="b"/>
              <a:pathLst>
                <a:path w="47625" h="50800">
                  <a:moveTo>
                    <a:pt x="47625" y="5080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42999" y="3616451"/>
              <a:ext cx="57150" cy="50800"/>
            </a:xfrm>
            <a:custGeom>
              <a:avLst/>
              <a:gdLst/>
              <a:ahLst/>
              <a:cxnLst/>
              <a:rect l="l" t="t" r="r" b="b"/>
              <a:pathLst>
                <a:path w="57150" h="50800">
                  <a:moveTo>
                    <a:pt x="57150" y="5080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07363" y="3616451"/>
              <a:ext cx="57150" cy="50800"/>
            </a:xfrm>
            <a:custGeom>
              <a:avLst/>
              <a:gdLst/>
              <a:ahLst/>
              <a:cxnLst/>
              <a:rect l="l" t="t" r="r" b="b"/>
              <a:pathLst>
                <a:path w="57150" h="50800">
                  <a:moveTo>
                    <a:pt x="0" y="50800"/>
                  </a:moveTo>
                  <a:lnTo>
                    <a:pt x="571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90243" y="4111751"/>
              <a:ext cx="47625" cy="50800"/>
            </a:xfrm>
            <a:custGeom>
              <a:avLst/>
              <a:gdLst/>
              <a:ahLst/>
              <a:cxnLst/>
              <a:rect l="l" t="t" r="r" b="b"/>
              <a:pathLst>
                <a:path w="47625" h="50800">
                  <a:moveTo>
                    <a:pt x="47625" y="5080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30679" y="3931919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>
                  <a:moveTo>
                    <a:pt x="184404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84404" y="152400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2455164" y="3332797"/>
            <a:ext cx="495300" cy="361950"/>
            <a:chOff x="2455164" y="3332797"/>
            <a:chExt cx="495300" cy="361950"/>
          </a:xfrm>
        </p:grpSpPr>
        <p:sp>
          <p:nvSpPr>
            <p:cNvPr id="50" name="object 50"/>
            <p:cNvSpPr/>
            <p:nvPr/>
          </p:nvSpPr>
          <p:spPr>
            <a:xfrm>
              <a:off x="2455164" y="3375659"/>
              <a:ext cx="292735" cy="276225"/>
            </a:xfrm>
            <a:custGeom>
              <a:avLst/>
              <a:gdLst/>
              <a:ahLst/>
              <a:cxnLst/>
              <a:rect l="l" t="t" r="r" b="b"/>
              <a:pathLst>
                <a:path w="292735" h="276225">
                  <a:moveTo>
                    <a:pt x="292607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292607" y="275844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47772" y="3375659"/>
              <a:ext cx="203200" cy="276225"/>
            </a:xfrm>
            <a:custGeom>
              <a:avLst/>
              <a:gdLst/>
              <a:ahLst/>
              <a:cxnLst/>
              <a:rect l="l" t="t" r="r" b="b"/>
              <a:pathLst>
                <a:path w="203200" h="276225">
                  <a:moveTo>
                    <a:pt x="202692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202692" y="2758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73678" y="3337559"/>
              <a:ext cx="152400" cy="352425"/>
            </a:xfrm>
            <a:custGeom>
              <a:avLst/>
              <a:gdLst/>
              <a:ahLst/>
              <a:cxnLst/>
              <a:rect l="l" t="t" r="r" b="b"/>
              <a:pathLst>
                <a:path w="152400" h="352425">
                  <a:moveTo>
                    <a:pt x="152400" y="0"/>
                  </a:moveTo>
                  <a:lnTo>
                    <a:pt x="95250" y="0"/>
                  </a:lnTo>
                  <a:lnTo>
                    <a:pt x="0" y="352044"/>
                  </a:lnTo>
                  <a:lnTo>
                    <a:pt x="57150" y="3520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30066" y="3337559"/>
              <a:ext cx="96520" cy="352425"/>
            </a:xfrm>
            <a:custGeom>
              <a:avLst/>
              <a:gdLst/>
              <a:ahLst/>
              <a:cxnLst/>
              <a:rect l="l" t="t" r="r" b="b"/>
              <a:pathLst>
                <a:path w="96519" h="352425">
                  <a:moveTo>
                    <a:pt x="96012" y="0"/>
                  </a:moveTo>
                  <a:lnTo>
                    <a:pt x="0" y="35204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73678" y="3337559"/>
              <a:ext cx="94615" cy="352425"/>
            </a:xfrm>
            <a:custGeom>
              <a:avLst/>
              <a:gdLst/>
              <a:ahLst/>
              <a:cxnLst/>
              <a:rect l="l" t="t" r="r" b="b"/>
              <a:pathLst>
                <a:path w="94614" h="352425">
                  <a:moveTo>
                    <a:pt x="94487" y="0"/>
                  </a:moveTo>
                  <a:lnTo>
                    <a:pt x="0" y="35204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401037" y="3183312"/>
            <a:ext cx="1035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98803" y="3375659"/>
            <a:ext cx="1254760" cy="2762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R="140970" algn="ctr">
              <a:lnSpc>
                <a:spcPct val="100000"/>
              </a:lnSpc>
              <a:spcBef>
                <a:spcPts val="395"/>
              </a:spcBef>
            </a:pP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701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353055" y="3375659"/>
            <a:ext cx="123825" cy="276225"/>
          </a:xfrm>
          <a:prstGeom prst="rect">
            <a:avLst/>
          </a:prstGeom>
          <a:solidFill>
            <a:srgbClr val="868686"/>
          </a:solidFill>
        </p:spPr>
        <p:txBody>
          <a:bodyPr vert="horz" wrap="square" lIns="0" tIns="501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5"/>
              </a:spcBef>
            </a:pPr>
            <a:r>
              <a:rPr sz="1000" spc="65" dirty="0">
                <a:latin typeface="Tahoma"/>
                <a:cs typeface="Tahoma"/>
              </a:rPr>
              <a:t>3</a:t>
            </a:r>
            <a:r>
              <a:rPr sz="1000" spc="-105" dirty="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402641" y="3643786"/>
            <a:ext cx="1079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0" dirty="0">
                <a:latin typeface="Microsoft Sans Serif"/>
                <a:cs typeface="Microsoft Sans Serif"/>
              </a:rPr>
              <a:t>0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714244" y="3436620"/>
            <a:ext cx="271780" cy="152400"/>
          </a:xfrm>
          <a:custGeom>
            <a:avLst/>
            <a:gdLst/>
            <a:ahLst/>
            <a:cxnLst/>
            <a:rect l="l" t="t" r="r" b="b"/>
            <a:pathLst>
              <a:path w="271780" h="152400">
                <a:moveTo>
                  <a:pt x="271271" y="0"/>
                </a:moveTo>
                <a:lnTo>
                  <a:pt x="0" y="0"/>
                </a:lnTo>
                <a:lnTo>
                  <a:pt x="0" y="152400"/>
                </a:lnTo>
                <a:lnTo>
                  <a:pt x="271271" y="152400"/>
                </a:lnTo>
                <a:lnTo>
                  <a:pt x="271271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451290" y="3375659"/>
            <a:ext cx="534670" cy="2762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395"/>
              </a:spcBef>
            </a:pPr>
            <a:r>
              <a:rPr sz="1000" spc="75" dirty="0">
                <a:latin typeface="Tahoma"/>
                <a:cs typeface="Tahoma"/>
              </a:rPr>
              <a:t>96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474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809244" y="2939795"/>
            <a:ext cx="1294130" cy="1144905"/>
            <a:chOff x="809244" y="2939795"/>
            <a:chExt cx="1294130" cy="1144905"/>
          </a:xfrm>
        </p:grpSpPr>
        <p:sp>
          <p:nvSpPr>
            <p:cNvPr id="62" name="object 62"/>
            <p:cNvSpPr/>
            <p:nvPr/>
          </p:nvSpPr>
          <p:spPr>
            <a:xfrm>
              <a:off x="1828800" y="3931919"/>
              <a:ext cx="274320" cy="152400"/>
            </a:xfrm>
            <a:custGeom>
              <a:avLst/>
              <a:gdLst/>
              <a:ahLst/>
              <a:cxnLst/>
              <a:rect l="l" t="t" r="r" b="b"/>
              <a:pathLst>
                <a:path w="274319" h="152400">
                  <a:moveTo>
                    <a:pt x="274319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74319" y="152400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09244" y="2939795"/>
              <a:ext cx="195580" cy="152400"/>
            </a:xfrm>
            <a:custGeom>
              <a:avLst/>
              <a:gdLst/>
              <a:ahLst/>
              <a:cxnLst/>
              <a:rect l="l" t="t" r="r" b="b"/>
              <a:pathLst>
                <a:path w="195580" h="152400">
                  <a:moveTo>
                    <a:pt x="19507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95072" y="152400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71472" y="3413528"/>
            <a:ext cx="6578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7680" algn="l"/>
              </a:tabLst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-5" dirty="0">
                <a:latin typeface="Tahoma"/>
                <a:cs typeface="Tahoma"/>
              </a:rPr>
              <a:t>01</a:t>
            </a:r>
            <a:r>
              <a:rPr sz="1000" spc="80" dirty="0">
                <a:latin typeface="Tahoma"/>
                <a:cs typeface="Tahoma"/>
              </a:rPr>
              <a:t>9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spc="7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000" spc="6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88190" y="4139100"/>
            <a:ext cx="7664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4825" algn="l"/>
              </a:tabLst>
            </a:pPr>
            <a:r>
              <a:rPr sz="1000" spc="-15" dirty="0">
                <a:latin typeface="Tahoma"/>
                <a:cs typeface="Tahoma"/>
              </a:rPr>
              <a:t>18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3</a:t>
            </a:r>
            <a:r>
              <a:rPr sz="1000" spc="-105" dirty="0">
                <a:latin typeface="Tahoma"/>
                <a:cs typeface="Tahoma"/>
              </a:rPr>
              <a:t>1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70" dirty="0">
                <a:latin typeface="Tahoma"/>
                <a:cs typeface="Tahoma"/>
              </a:rPr>
              <a:t>5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105" dirty="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71415" y="3908885"/>
            <a:ext cx="7169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5780" algn="l"/>
              </a:tabLst>
            </a:pPr>
            <a:r>
              <a:rPr sz="1000" spc="80" dirty="0">
                <a:latin typeface="Tahoma"/>
                <a:cs typeface="Tahoma"/>
              </a:rPr>
              <a:t>2020	</a:t>
            </a:r>
            <a:r>
              <a:rPr sz="1000" spc="-15" dirty="0">
                <a:solidFill>
                  <a:srgbClr val="FFFFFF"/>
                </a:solidFill>
                <a:latin typeface="Tahoma"/>
                <a:cs typeface="Tahoma"/>
              </a:rPr>
              <a:t>81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310396" y="3908913"/>
            <a:ext cx="11328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7820" algn="l"/>
              </a:tabLst>
            </a:pPr>
            <a:r>
              <a:rPr sz="1000" spc="-105" dirty="0">
                <a:solidFill>
                  <a:srgbClr val="FFFFFF"/>
                </a:solidFill>
                <a:latin typeface="Tahoma"/>
                <a:cs typeface="Tahoma"/>
              </a:rPr>
              <a:t>111	</a:t>
            </a:r>
            <a:r>
              <a:rPr sz="1000" spc="35" dirty="0">
                <a:latin typeface="Tahoma"/>
                <a:cs typeface="Tahoma"/>
              </a:rPr>
              <a:t>37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245 </a:t>
            </a:r>
            <a:r>
              <a:rPr sz="1000" spc="100" dirty="0">
                <a:latin typeface="Tahoma"/>
                <a:cs typeface="Tahoma"/>
              </a:rPr>
              <a:t> </a:t>
            </a:r>
            <a:r>
              <a:rPr sz="1000" spc="70" dirty="0">
                <a:latin typeface="Tahoma"/>
                <a:cs typeface="Tahoma"/>
              </a:rPr>
              <a:t>553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72352" y="3146882"/>
            <a:ext cx="7962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5620" algn="l"/>
              </a:tabLst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80" dirty="0">
                <a:latin typeface="Tahoma"/>
                <a:cs typeface="Tahoma"/>
              </a:rPr>
              <a:t>6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70" dirty="0">
                <a:latin typeface="Tahoma"/>
                <a:cs typeface="Tahoma"/>
              </a:rPr>
              <a:t>5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spc="60" dirty="0">
                <a:latin typeface="Tahoma"/>
                <a:cs typeface="Tahoma"/>
              </a:rPr>
              <a:t>22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60" dirty="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1415" y="2916681"/>
            <a:ext cx="19081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5930" algn="l"/>
                <a:tab pos="838835" algn="l"/>
                <a:tab pos="1211580" algn="l"/>
                <a:tab pos="1653539" algn="l"/>
              </a:tabLst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-5" dirty="0">
                <a:latin typeface="Tahoma"/>
                <a:cs typeface="Tahoma"/>
              </a:rPr>
              <a:t>01</a:t>
            </a:r>
            <a:r>
              <a:rPr sz="1000" spc="75" dirty="0">
                <a:latin typeface="Tahoma"/>
                <a:cs typeface="Tahoma"/>
              </a:rPr>
              <a:t>8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spc="80" dirty="0">
                <a:latin typeface="Tahoma"/>
                <a:cs typeface="Tahoma"/>
              </a:rPr>
              <a:t>43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spc="-45" dirty="0">
                <a:solidFill>
                  <a:srgbClr val="FFFFFF"/>
                </a:solidFill>
                <a:latin typeface="Tahoma"/>
                <a:cs typeface="Tahoma"/>
              </a:rPr>
              <a:t>118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75" dirty="0">
                <a:latin typeface="Tahoma"/>
                <a:cs typeface="Tahoma"/>
              </a:rPr>
              <a:t>6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spc="85" dirty="0">
                <a:latin typeface="Microsoft Sans Serif"/>
                <a:cs typeface="Microsoft Sans Serif"/>
              </a:rPr>
              <a:t>4</a:t>
            </a:r>
            <a:r>
              <a:rPr sz="1000" spc="65" dirty="0">
                <a:latin typeface="Microsoft Sans Serif"/>
                <a:cs typeface="Microsoft Sans Serif"/>
              </a:rPr>
              <a:t>98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009785" y="3413542"/>
            <a:ext cx="788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9425" algn="l"/>
              </a:tabLst>
            </a:pPr>
            <a:r>
              <a:rPr sz="1000" spc="-75" dirty="0">
                <a:latin typeface="Tahoma"/>
                <a:cs typeface="Tahoma"/>
              </a:rPr>
              <a:t>1.</a:t>
            </a:r>
            <a:r>
              <a:rPr sz="1000" spc="95" dirty="0">
                <a:latin typeface="Tahoma"/>
                <a:cs typeface="Tahoma"/>
              </a:rPr>
              <a:t>4</a:t>
            </a:r>
            <a:r>
              <a:rPr sz="1000" spc="-15" dirty="0">
                <a:latin typeface="Tahoma"/>
                <a:cs typeface="Tahoma"/>
              </a:rPr>
              <a:t>18	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-5" dirty="0">
                <a:latin typeface="Tahoma"/>
                <a:cs typeface="Tahoma"/>
              </a:rPr>
              <a:t>01</a:t>
            </a:r>
            <a:r>
              <a:rPr sz="1000" spc="80" dirty="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610404" y="3678670"/>
            <a:ext cx="1035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18240" y="3643758"/>
            <a:ext cx="3765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22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3</a:t>
            </a:r>
            <a:r>
              <a:rPr sz="1000" spc="100" dirty="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448555" y="2878835"/>
            <a:ext cx="320040" cy="276225"/>
          </a:xfrm>
          <a:custGeom>
            <a:avLst/>
            <a:gdLst/>
            <a:ahLst/>
            <a:cxnLst/>
            <a:rect l="l" t="t" r="r" b="b"/>
            <a:pathLst>
              <a:path w="320039" h="276225">
                <a:moveTo>
                  <a:pt x="320039" y="0"/>
                </a:moveTo>
                <a:lnTo>
                  <a:pt x="0" y="0"/>
                </a:lnTo>
                <a:lnTo>
                  <a:pt x="0" y="275844"/>
                </a:lnTo>
                <a:lnTo>
                  <a:pt x="320039" y="275844"/>
                </a:lnTo>
                <a:lnTo>
                  <a:pt x="320039" y="0"/>
                </a:lnTo>
                <a:close/>
              </a:path>
            </a:pathLst>
          </a:custGeom>
          <a:solidFill>
            <a:srgbClr val="FF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4707635" y="3375659"/>
            <a:ext cx="1251585" cy="295275"/>
            <a:chOff x="4707635" y="3375659"/>
            <a:chExt cx="1251585" cy="295275"/>
          </a:xfrm>
        </p:grpSpPr>
        <p:sp>
          <p:nvSpPr>
            <p:cNvPr id="75" name="object 75"/>
            <p:cNvSpPr/>
            <p:nvPr/>
          </p:nvSpPr>
          <p:spPr>
            <a:xfrm>
              <a:off x="4707635" y="3375659"/>
              <a:ext cx="125095" cy="276225"/>
            </a:xfrm>
            <a:custGeom>
              <a:avLst/>
              <a:gdLst/>
              <a:ahLst/>
              <a:cxnLst/>
              <a:rect l="l" t="t" r="r" b="b"/>
              <a:pathLst>
                <a:path w="125095" h="276225">
                  <a:moveTo>
                    <a:pt x="124967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124967" y="275844"/>
                  </a:lnTo>
                  <a:lnTo>
                    <a:pt x="124967" y="0"/>
                  </a:lnTo>
                  <a:close/>
                </a:path>
              </a:pathLst>
            </a:custGeom>
            <a:solidFill>
              <a:srgbClr val="3B3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832603" y="3375659"/>
              <a:ext cx="546100" cy="276225"/>
            </a:xfrm>
            <a:custGeom>
              <a:avLst/>
              <a:gdLst/>
              <a:ahLst/>
              <a:cxnLst/>
              <a:rect l="l" t="t" r="r" b="b"/>
              <a:pathLst>
                <a:path w="546100" h="276225">
                  <a:moveTo>
                    <a:pt x="545591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545591" y="275844"/>
                  </a:lnTo>
                  <a:lnTo>
                    <a:pt x="545591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378196" y="3375659"/>
              <a:ext cx="36830" cy="276225"/>
            </a:xfrm>
            <a:custGeom>
              <a:avLst/>
              <a:gdLst/>
              <a:ahLst/>
              <a:cxnLst/>
              <a:rect l="l" t="t" r="r" b="b"/>
              <a:pathLst>
                <a:path w="36829" h="276225">
                  <a:moveTo>
                    <a:pt x="36576" y="213360"/>
                  </a:moveTo>
                  <a:lnTo>
                    <a:pt x="0" y="213360"/>
                  </a:lnTo>
                  <a:lnTo>
                    <a:pt x="0" y="275844"/>
                  </a:lnTo>
                  <a:lnTo>
                    <a:pt x="36576" y="275844"/>
                  </a:lnTo>
                  <a:lnTo>
                    <a:pt x="36576" y="213360"/>
                  </a:lnTo>
                  <a:close/>
                </a:path>
                <a:path w="36829" h="276225">
                  <a:moveTo>
                    <a:pt x="36576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36576" y="60960"/>
                  </a:lnTo>
                  <a:lnTo>
                    <a:pt x="36576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414771" y="3375659"/>
              <a:ext cx="71755" cy="276225"/>
            </a:xfrm>
            <a:custGeom>
              <a:avLst/>
              <a:gdLst/>
              <a:ahLst/>
              <a:cxnLst/>
              <a:rect l="l" t="t" r="r" b="b"/>
              <a:pathLst>
                <a:path w="71754" h="276225">
                  <a:moveTo>
                    <a:pt x="71627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71627" y="275844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506211" y="3375659"/>
              <a:ext cx="452755" cy="276225"/>
            </a:xfrm>
            <a:custGeom>
              <a:avLst/>
              <a:gdLst/>
              <a:ahLst/>
              <a:cxnLst/>
              <a:rect l="l" t="t" r="r" b="b"/>
              <a:pathLst>
                <a:path w="452754" h="276225">
                  <a:moveTo>
                    <a:pt x="452627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452627" y="275844"/>
                  </a:lnTo>
                  <a:lnTo>
                    <a:pt x="452627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76671" y="3616451"/>
              <a:ext cx="19050" cy="50800"/>
            </a:xfrm>
            <a:custGeom>
              <a:avLst/>
              <a:gdLst/>
              <a:ahLst/>
              <a:cxnLst/>
              <a:rect l="l" t="t" r="r" b="b"/>
              <a:pathLst>
                <a:path w="19050" h="50800">
                  <a:moveTo>
                    <a:pt x="0" y="50800"/>
                  </a:moveTo>
                  <a:lnTo>
                    <a:pt x="190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4808220" y="3870959"/>
            <a:ext cx="1160145" cy="295275"/>
            <a:chOff x="4808220" y="3870959"/>
            <a:chExt cx="1160145" cy="295275"/>
          </a:xfrm>
        </p:grpSpPr>
        <p:sp>
          <p:nvSpPr>
            <p:cNvPr id="82" name="object 82"/>
            <p:cNvSpPr/>
            <p:nvPr/>
          </p:nvSpPr>
          <p:spPr>
            <a:xfrm>
              <a:off x="4808220" y="3870959"/>
              <a:ext cx="128270" cy="276225"/>
            </a:xfrm>
            <a:custGeom>
              <a:avLst/>
              <a:gdLst/>
              <a:ahLst/>
              <a:cxnLst/>
              <a:rect l="l" t="t" r="r" b="b"/>
              <a:pathLst>
                <a:path w="128270" h="276225">
                  <a:moveTo>
                    <a:pt x="128015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128015" y="275843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3B3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36236" y="3870959"/>
              <a:ext cx="571500" cy="276225"/>
            </a:xfrm>
            <a:custGeom>
              <a:avLst/>
              <a:gdLst/>
              <a:ahLst/>
              <a:cxnLst/>
              <a:rect l="l" t="t" r="r" b="b"/>
              <a:pathLst>
                <a:path w="571500" h="276225">
                  <a:moveTo>
                    <a:pt x="571500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571500" y="275843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507736" y="3870959"/>
              <a:ext cx="27940" cy="276225"/>
            </a:xfrm>
            <a:custGeom>
              <a:avLst/>
              <a:gdLst/>
              <a:ahLst/>
              <a:cxnLst/>
              <a:rect l="l" t="t" r="r" b="b"/>
              <a:pathLst>
                <a:path w="27939" h="276225">
                  <a:moveTo>
                    <a:pt x="27432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27432" y="275843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535168" y="3870959"/>
              <a:ext cx="73660" cy="276225"/>
            </a:xfrm>
            <a:custGeom>
              <a:avLst/>
              <a:gdLst/>
              <a:ahLst/>
              <a:cxnLst/>
              <a:rect l="l" t="t" r="r" b="b"/>
              <a:pathLst>
                <a:path w="73660" h="276225">
                  <a:moveTo>
                    <a:pt x="73151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73151" y="275843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08320" y="3870959"/>
              <a:ext cx="36830" cy="276225"/>
            </a:xfrm>
            <a:custGeom>
              <a:avLst/>
              <a:gdLst/>
              <a:ahLst/>
              <a:cxnLst/>
              <a:rect l="l" t="t" r="r" b="b"/>
              <a:pathLst>
                <a:path w="36829" h="276225">
                  <a:moveTo>
                    <a:pt x="36576" y="213360"/>
                  </a:moveTo>
                  <a:lnTo>
                    <a:pt x="0" y="213360"/>
                  </a:lnTo>
                  <a:lnTo>
                    <a:pt x="0" y="275844"/>
                  </a:lnTo>
                  <a:lnTo>
                    <a:pt x="36576" y="275844"/>
                  </a:lnTo>
                  <a:lnTo>
                    <a:pt x="36576" y="213360"/>
                  </a:lnTo>
                  <a:close/>
                </a:path>
                <a:path w="36829" h="276225">
                  <a:moveTo>
                    <a:pt x="36576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36576" y="60960"/>
                  </a:lnTo>
                  <a:lnTo>
                    <a:pt x="365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644896" y="3870959"/>
              <a:ext cx="81280" cy="276225"/>
            </a:xfrm>
            <a:custGeom>
              <a:avLst/>
              <a:gdLst/>
              <a:ahLst/>
              <a:cxnLst/>
              <a:rect l="l" t="t" r="r" b="b"/>
              <a:pathLst>
                <a:path w="81279" h="276225">
                  <a:moveTo>
                    <a:pt x="80772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80772" y="275843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725668" y="3870959"/>
              <a:ext cx="242570" cy="276225"/>
            </a:xfrm>
            <a:custGeom>
              <a:avLst/>
              <a:gdLst/>
              <a:ahLst/>
              <a:cxnLst/>
              <a:rect l="l" t="t" r="r" b="b"/>
              <a:pathLst>
                <a:path w="242570" h="276225">
                  <a:moveTo>
                    <a:pt x="242315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242315" y="275843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570220" y="4111751"/>
              <a:ext cx="3175" cy="50800"/>
            </a:xfrm>
            <a:custGeom>
              <a:avLst/>
              <a:gdLst/>
              <a:ahLst/>
              <a:cxnLst/>
              <a:rect l="l" t="t" r="r" b="b"/>
              <a:pathLst>
                <a:path w="3175" h="50800">
                  <a:moveTo>
                    <a:pt x="1587" y="-3175"/>
                  </a:moveTo>
                  <a:lnTo>
                    <a:pt x="1587" y="5397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844540" y="4111751"/>
              <a:ext cx="81280" cy="50800"/>
            </a:xfrm>
            <a:custGeom>
              <a:avLst/>
              <a:gdLst/>
              <a:ahLst/>
              <a:cxnLst/>
              <a:rect l="l" t="t" r="r" b="b"/>
              <a:pathLst>
                <a:path w="81279" h="50800">
                  <a:moveTo>
                    <a:pt x="80962" y="5080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26608" y="4111751"/>
              <a:ext cx="127000" cy="50800"/>
            </a:xfrm>
            <a:custGeom>
              <a:avLst/>
              <a:gdLst/>
              <a:ahLst/>
              <a:cxnLst/>
              <a:rect l="l" t="t" r="r" b="b"/>
              <a:pathLst>
                <a:path w="127000" h="50800">
                  <a:moveTo>
                    <a:pt x="127000" y="5080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394960" y="4111751"/>
              <a:ext cx="127000" cy="50800"/>
            </a:xfrm>
            <a:custGeom>
              <a:avLst/>
              <a:gdLst/>
              <a:ahLst/>
              <a:cxnLst/>
              <a:rect l="l" t="t" r="r" b="b"/>
              <a:pathLst>
                <a:path w="127000" h="50800">
                  <a:moveTo>
                    <a:pt x="0" y="50800"/>
                  </a:moveTo>
                  <a:lnTo>
                    <a:pt x="12700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872228" y="411175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80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588508" y="3931919"/>
              <a:ext cx="195580" cy="152400"/>
            </a:xfrm>
            <a:custGeom>
              <a:avLst/>
              <a:gdLst/>
              <a:ahLst/>
              <a:cxnLst/>
              <a:rect l="l" t="t" r="r" b="b"/>
              <a:pathLst>
                <a:path w="195579" h="152400">
                  <a:moveTo>
                    <a:pt x="19507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95072" y="152400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4911852" y="2878835"/>
            <a:ext cx="838200" cy="295275"/>
            <a:chOff x="4911852" y="2878835"/>
            <a:chExt cx="838200" cy="295275"/>
          </a:xfrm>
        </p:grpSpPr>
        <p:sp>
          <p:nvSpPr>
            <p:cNvPr id="96" name="object 96"/>
            <p:cNvSpPr/>
            <p:nvPr/>
          </p:nvSpPr>
          <p:spPr>
            <a:xfrm>
              <a:off x="4911852" y="2878835"/>
              <a:ext cx="562610" cy="276225"/>
            </a:xfrm>
            <a:custGeom>
              <a:avLst/>
              <a:gdLst/>
              <a:ahLst/>
              <a:cxnLst/>
              <a:rect l="l" t="t" r="r" b="b"/>
              <a:pathLst>
                <a:path w="562610" h="276225">
                  <a:moveTo>
                    <a:pt x="562356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562356" y="275844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474208" y="2878835"/>
              <a:ext cx="30480" cy="276225"/>
            </a:xfrm>
            <a:custGeom>
              <a:avLst/>
              <a:gdLst/>
              <a:ahLst/>
              <a:cxnLst/>
              <a:rect l="l" t="t" r="r" b="b"/>
              <a:pathLst>
                <a:path w="30479" h="276225">
                  <a:moveTo>
                    <a:pt x="30479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0479" y="27584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504688" y="2878835"/>
              <a:ext cx="59690" cy="276225"/>
            </a:xfrm>
            <a:custGeom>
              <a:avLst/>
              <a:gdLst/>
              <a:ahLst/>
              <a:cxnLst/>
              <a:rect l="l" t="t" r="r" b="b"/>
              <a:pathLst>
                <a:path w="59689" h="276225">
                  <a:moveTo>
                    <a:pt x="59436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59436" y="275844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564124" y="2878835"/>
              <a:ext cx="186055" cy="276225"/>
            </a:xfrm>
            <a:custGeom>
              <a:avLst/>
              <a:gdLst/>
              <a:ahLst/>
              <a:cxnLst/>
              <a:rect l="l" t="t" r="r" b="b"/>
              <a:pathLst>
                <a:path w="186054" h="276225">
                  <a:moveTo>
                    <a:pt x="185927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185927" y="275844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420868" y="3119627"/>
              <a:ext cx="68580" cy="50800"/>
            </a:xfrm>
            <a:custGeom>
              <a:avLst/>
              <a:gdLst/>
              <a:ahLst/>
              <a:cxnLst/>
              <a:rect l="l" t="t" r="r" b="b"/>
              <a:pathLst>
                <a:path w="68579" h="50800">
                  <a:moveTo>
                    <a:pt x="0" y="50800"/>
                  </a:moveTo>
                  <a:lnTo>
                    <a:pt x="6826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533644" y="3119627"/>
              <a:ext cx="68580" cy="50800"/>
            </a:xfrm>
            <a:custGeom>
              <a:avLst/>
              <a:gdLst/>
              <a:ahLst/>
              <a:cxnLst/>
              <a:rect l="l" t="t" r="r" b="b"/>
              <a:pathLst>
                <a:path w="68579" h="50800">
                  <a:moveTo>
                    <a:pt x="68262" y="5080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/>
          <p:nvPr/>
        </p:nvSpPr>
        <p:spPr>
          <a:xfrm>
            <a:off x="3895344" y="2769107"/>
            <a:ext cx="0" cy="1489075"/>
          </a:xfrm>
          <a:custGeom>
            <a:avLst/>
            <a:gdLst/>
            <a:ahLst/>
            <a:cxnLst/>
            <a:rect l="l" t="t" r="r" b="b"/>
            <a:pathLst>
              <a:path h="1489075">
                <a:moveTo>
                  <a:pt x="0" y="0"/>
                </a:moveTo>
                <a:lnTo>
                  <a:pt x="0" y="148894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95544" y="3616452"/>
            <a:ext cx="20955" cy="50800"/>
          </a:xfrm>
          <a:custGeom>
            <a:avLst/>
            <a:gdLst/>
            <a:ahLst/>
            <a:cxnLst/>
            <a:rect l="l" t="t" r="r" b="b"/>
            <a:pathLst>
              <a:path w="20954" h="50800">
                <a:moveTo>
                  <a:pt x="20637" y="5080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5295074" y="3643757"/>
            <a:ext cx="271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ahoma"/>
                <a:cs typeface="Tahoma"/>
              </a:rPr>
              <a:t>14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342761" y="3146896"/>
            <a:ext cx="350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ahoma"/>
                <a:cs typeface="Tahoma"/>
              </a:rPr>
              <a:t>12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60" dirty="0">
                <a:latin typeface="Tahoma"/>
                <a:cs typeface="Tahoma"/>
              </a:rPr>
              <a:t>22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788408" y="2878835"/>
            <a:ext cx="149860" cy="276225"/>
          </a:xfrm>
          <a:prstGeom prst="rect">
            <a:avLst/>
          </a:prstGeom>
          <a:solidFill>
            <a:srgbClr val="3B3B45"/>
          </a:solidFill>
        </p:spPr>
        <p:txBody>
          <a:bodyPr vert="horz" wrap="square" lIns="0" tIns="495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0"/>
              </a:spcBef>
            </a:pPr>
            <a:r>
              <a:rPr sz="1000" spc="7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1000" spc="95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900106" y="2878835"/>
            <a:ext cx="548640" cy="276225"/>
          </a:xfrm>
          <a:prstGeom prst="rect">
            <a:avLst/>
          </a:prstGeom>
          <a:solidFill>
            <a:srgbClr val="CC0033"/>
          </a:solidFill>
        </p:spPr>
        <p:txBody>
          <a:bodyPr vert="horz" wrap="square" lIns="0" tIns="4953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390"/>
              </a:spcBef>
            </a:pPr>
            <a:r>
              <a:rPr sz="1000" spc="75" dirty="0">
                <a:solidFill>
                  <a:srgbClr val="FFFFFF"/>
                </a:solidFill>
                <a:latin typeface="Tahoma"/>
                <a:cs typeface="Tahoma"/>
              </a:rPr>
              <a:t>208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476648" y="2916681"/>
            <a:ext cx="3213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-5" dirty="0">
                <a:latin typeface="Tahoma"/>
                <a:cs typeface="Tahoma"/>
              </a:rPr>
              <a:t>01</a:t>
            </a:r>
            <a:r>
              <a:rPr sz="1000" spc="75" dirty="0"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958840" y="3375659"/>
            <a:ext cx="234950" cy="276225"/>
          </a:xfrm>
          <a:prstGeom prst="rect">
            <a:avLst/>
          </a:prstGeom>
          <a:solidFill>
            <a:srgbClr val="66CCFF"/>
          </a:solidFill>
        </p:spPr>
        <p:txBody>
          <a:bodyPr vert="horz" wrap="square" lIns="0" tIns="501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395"/>
              </a:spcBef>
            </a:pPr>
            <a:r>
              <a:rPr sz="1000" spc="65" dirty="0">
                <a:latin typeface="Microsoft Sans Serif"/>
                <a:cs typeface="Microsoft Sans Serif"/>
              </a:rPr>
              <a:t>88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497829" y="3375659"/>
            <a:ext cx="461009" cy="2762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395"/>
              </a:spcBef>
            </a:pPr>
            <a:r>
              <a:rPr sz="1000" spc="-5" dirty="0">
                <a:latin typeface="Tahoma"/>
                <a:cs typeface="Tahoma"/>
              </a:rPr>
              <a:t>170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606224" y="3908870"/>
            <a:ext cx="1778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80" dirty="0">
                <a:latin typeface="Tahoma"/>
                <a:cs typeface="Tahoma"/>
              </a:rPr>
              <a:t>30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358384" y="3436620"/>
            <a:ext cx="182880" cy="152400"/>
          </a:xfrm>
          <a:custGeom>
            <a:avLst/>
            <a:gdLst/>
            <a:ahLst/>
            <a:cxnLst/>
            <a:rect l="l" t="t" r="r" b="b"/>
            <a:pathLst>
              <a:path w="182879" h="152400">
                <a:moveTo>
                  <a:pt x="182879" y="0"/>
                </a:moveTo>
                <a:lnTo>
                  <a:pt x="0" y="0"/>
                </a:lnTo>
                <a:lnTo>
                  <a:pt x="0" y="152400"/>
                </a:lnTo>
                <a:lnTo>
                  <a:pt x="182879" y="152400"/>
                </a:lnTo>
                <a:lnTo>
                  <a:pt x="182879" y="0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4974345" y="3413528"/>
            <a:ext cx="5632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1320" algn="l"/>
              </a:tabLst>
            </a:pPr>
            <a:r>
              <a:rPr sz="1000" spc="6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000" spc="8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000" spc="9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10" dirty="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448555" y="2878835"/>
            <a:ext cx="340360" cy="2762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395"/>
              </a:spcBef>
            </a:pPr>
            <a:r>
              <a:rPr sz="1000" spc="20" dirty="0">
                <a:latin typeface="Tahoma"/>
                <a:cs typeface="Tahoma"/>
              </a:rPr>
              <a:t>120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677155" y="3436620"/>
            <a:ext cx="189230" cy="152400"/>
          </a:xfrm>
          <a:custGeom>
            <a:avLst/>
            <a:gdLst/>
            <a:ahLst/>
            <a:cxnLst/>
            <a:rect l="l" t="t" r="r" b="b"/>
            <a:pathLst>
              <a:path w="189229" h="152400">
                <a:moveTo>
                  <a:pt x="188975" y="0"/>
                </a:moveTo>
                <a:lnTo>
                  <a:pt x="0" y="0"/>
                </a:lnTo>
                <a:lnTo>
                  <a:pt x="0" y="152400"/>
                </a:lnTo>
                <a:lnTo>
                  <a:pt x="188975" y="152400"/>
                </a:lnTo>
                <a:lnTo>
                  <a:pt x="188975" y="0"/>
                </a:lnTo>
                <a:close/>
              </a:path>
            </a:pathLst>
          </a:custGeom>
          <a:solidFill>
            <a:srgbClr val="3B3B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4707635" y="3375659"/>
            <a:ext cx="158750" cy="2762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5"/>
              </a:spcBef>
            </a:pPr>
            <a:r>
              <a:rPr sz="1000" spc="55" dirty="0">
                <a:solidFill>
                  <a:srgbClr val="FFFFFF"/>
                </a:solidFill>
                <a:latin typeface="Tahoma"/>
                <a:cs typeface="Tahoma"/>
              </a:rPr>
              <a:t>47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372355" y="3375659"/>
            <a:ext cx="335280" cy="276225"/>
          </a:xfrm>
          <a:prstGeom prst="rect">
            <a:avLst/>
          </a:prstGeom>
          <a:solidFill>
            <a:srgbClr val="FFCC33"/>
          </a:solidFill>
        </p:spPr>
        <p:txBody>
          <a:bodyPr vert="horz" wrap="square" lIns="0" tIns="5016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395"/>
              </a:spcBef>
            </a:pPr>
            <a:r>
              <a:rPr sz="1000" spc="-10" dirty="0">
                <a:latin typeface="Tahoma"/>
                <a:cs typeface="Tahoma"/>
              </a:rPr>
              <a:t>127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476704" y="3908913"/>
            <a:ext cx="346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95" dirty="0">
                <a:latin typeface="Tahoma"/>
                <a:cs typeface="Tahoma"/>
              </a:rPr>
              <a:t>0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100" dirty="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900106" y="3375659"/>
            <a:ext cx="472440" cy="276225"/>
          </a:xfrm>
          <a:prstGeom prst="rect">
            <a:avLst/>
          </a:prstGeom>
          <a:solidFill>
            <a:srgbClr val="CC0033"/>
          </a:solidFill>
        </p:spPr>
        <p:txBody>
          <a:bodyPr vert="horz" wrap="square" lIns="0" tIns="5016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395"/>
              </a:spcBef>
            </a:pP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179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937759" y="2916583"/>
            <a:ext cx="544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FFFFFF"/>
                </a:solidFill>
                <a:latin typeface="Tahoma"/>
                <a:cs typeface="Tahoma"/>
              </a:rPr>
              <a:t>211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222972" y="3413444"/>
            <a:ext cx="2660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8</a:t>
            </a:r>
            <a:r>
              <a:rPr sz="1000" spc="75" dirty="0">
                <a:latin typeface="Tahoma"/>
                <a:cs typeface="Tahoma"/>
              </a:rPr>
              <a:t>6</a:t>
            </a:r>
            <a:r>
              <a:rPr sz="1000" spc="95" dirty="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788408" y="3870959"/>
            <a:ext cx="709930" cy="2762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390"/>
              </a:spcBef>
            </a:pP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215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564123" y="2916709"/>
            <a:ext cx="4794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latin typeface="Tahoma"/>
                <a:cs typeface="Tahoma"/>
              </a:rPr>
              <a:t>70</a:t>
            </a:r>
            <a:r>
              <a:rPr sz="1000" spc="80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698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596384" y="3870959"/>
            <a:ext cx="192405" cy="276225"/>
          </a:xfrm>
          <a:prstGeom prst="rect">
            <a:avLst/>
          </a:prstGeom>
          <a:solidFill>
            <a:srgbClr val="FFCC33"/>
          </a:solidFill>
        </p:spPr>
        <p:txBody>
          <a:bodyPr vert="horz" wrap="square" lIns="0" tIns="495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90"/>
              </a:spcBef>
            </a:pPr>
            <a:r>
              <a:rPr sz="1000" spc="60" dirty="0">
                <a:latin typeface="Microsoft Sans Serif"/>
                <a:cs typeface="Microsoft Sans Serif"/>
              </a:rPr>
              <a:t>8</a:t>
            </a:r>
            <a:r>
              <a:rPr sz="1000" spc="90" dirty="0">
                <a:latin typeface="Microsoft Sans Serif"/>
                <a:cs typeface="Microsoft Sans Serif"/>
              </a:rPr>
              <a:t>0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900106" y="3870959"/>
            <a:ext cx="696595" cy="276225"/>
          </a:xfrm>
          <a:prstGeom prst="rect">
            <a:avLst/>
          </a:prstGeom>
          <a:solidFill>
            <a:srgbClr val="CC0033"/>
          </a:solidFill>
        </p:spPr>
        <p:txBody>
          <a:bodyPr vert="horz" wrap="square" lIns="0" tIns="49530" rIns="0" bIns="0" rtlCol="0">
            <a:spAutoFit/>
          </a:bodyPr>
          <a:lstStyle/>
          <a:p>
            <a:pPr marL="227965">
              <a:lnSpc>
                <a:spcPct val="100000"/>
              </a:lnSpc>
              <a:spcBef>
                <a:spcPts val="390"/>
              </a:spcBef>
            </a:pPr>
            <a:r>
              <a:rPr sz="1000" spc="65" dirty="0">
                <a:solidFill>
                  <a:srgbClr val="FFFFFF"/>
                </a:solidFill>
                <a:latin typeface="Tahoma"/>
                <a:cs typeface="Tahoma"/>
              </a:rPr>
              <a:t>263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997563" y="3908660"/>
            <a:ext cx="2578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ahoma"/>
                <a:cs typeface="Tahoma"/>
              </a:rPr>
              <a:t>78</a:t>
            </a:r>
            <a:r>
              <a:rPr sz="1000" spc="100" dirty="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357949" y="5492305"/>
            <a:ext cx="6143625" cy="419734"/>
            <a:chOff x="357949" y="5492305"/>
            <a:chExt cx="6143625" cy="419734"/>
          </a:xfrm>
        </p:grpSpPr>
        <p:sp>
          <p:nvSpPr>
            <p:cNvPr id="128" name="object 128"/>
            <p:cNvSpPr/>
            <p:nvPr/>
          </p:nvSpPr>
          <p:spPr>
            <a:xfrm>
              <a:off x="362711" y="5497067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6134100" y="0"/>
                  </a:moveTo>
                  <a:lnTo>
                    <a:pt x="0" y="0"/>
                  </a:lnTo>
                  <a:lnTo>
                    <a:pt x="0" y="409956"/>
                  </a:lnTo>
                  <a:lnTo>
                    <a:pt x="6134100" y="409956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146291" y="5497067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4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149340" y="5603747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62711" y="5497067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0" y="0"/>
                  </a:moveTo>
                  <a:lnTo>
                    <a:pt x="6134100" y="0"/>
                  </a:lnTo>
                  <a:lnTo>
                    <a:pt x="6134100" y="409956"/>
                  </a:lnTo>
                  <a:lnTo>
                    <a:pt x="0" y="40995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" name="object 132"/>
          <p:cNvGrpSpPr/>
          <p:nvPr/>
        </p:nvGrpSpPr>
        <p:grpSpPr>
          <a:xfrm>
            <a:off x="357949" y="2358961"/>
            <a:ext cx="3006090" cy="339090"/>
            <a:chOff x="357949" y="2358961"/>
            <a:chExt cx="3006090" cy="339090"/>
          </a:xfrm>
        </p:grpSpPr>
        <p:sp>
          <p:nvSpPr>
            <p:cNvPr id="133" name="object 133"/>
            <p:cNvSpPr/>
            <p:nvPr/>
          </p:nvSpPr>
          <p:spPr>
            <a:xfrm>
              <a:off x="362711" y="2363723"/>
              <a:ext cx="2996565" cy="314325"/>
            </a:xfrm>
            <a:custGeom>
              <a:avLst/>
              <a:gdLst/>
              <a:ahLst/>
              <a:cxnLst/>
              <a:rect l="l" t="t" r="r" b="b"/>
              <a:pathLst>
                <a:path w="2996565" h="314325">
                  <a:moveTo>
                    <a:pt x="0" y="0"/>
                  </a:moveTo>
                  <a:lnTo>
                    <a:pt x="2996183" y="0"/>
                  </a:lnTo>
                  <a:lnTo>
                    <a:pt x="2996183" y="313944"/>
                  </a:lnTo>
                  <a:lnTo>
                    <a:pt x="0" y="3139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71166" y="2678429"/>
              <a:ext cx="888365" cy="0"/>
            </a:xfrm>
            <a:custGeom>
              <a:avLst/>
              <a:gdLst/>
              <a:ahLst/>
              <a:cxnLst/>
              <a:rect l="l" t="t" r="r" b="b"/>
              <a:pathLst>
                <a:path w="888364">
                  <a:moveTo>
                    <a:pt x="0" y="0"/>
                  </a:moveTo>
                  <a:lnTo>
                    <a:pt x="88821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70988" y="2677667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5">
                  <a:moveTo>
                    <a:pt x="0" y="0"/>
                  </a:moveTo>
                  <a:lnTo>
                    <a:pt x="686282" y="0"/>
                  </a:lnTo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367474" y="2402865"/>
            <a:ext cx="6123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  <a:tabLst>
                <a:tab pos="3204210" algn="l"/>
              </a:tabLst>
            </a:pPr>
            <a:r>
              <a:rPr sz="1200" spc="55" dirty="0">
                <a:latin typeface="Tahoma"/>
                <a:cs typeface="Tahoma"/>
              </a:rPr>
              <a:t>Экспорт	</a:t>
            </a:r>
            <a:r>
              <a:rPr sz="1200" spc="50" dirty="0">
                <a:latin typeface="Tahoma"/>
                <a:cs typeface="Tahoma"/>
              </a:rPr>
              <a:t>Импорт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3495865" y="2358961"/>
            <a:ext cx="3004185" cy="339090"/>
            <a:chOff x="3495865" y="2358961"/>
            <a:chExt cx="3004185" cy="339090"/>
          </a:xfrm>
        </p:grpSpPr>
        <p:sp>
          <p:nvSpPr>
            <p:cNvPr id="138" name="object 138"/>
            <p:cNvSpPr/>
            <p:nvPr/>
          </p:nvSpPr>
          <p:spPr>
            <a:xfrm>
              <a:off x="3500628" y="2363723"/>
              <a:ext cx="2994660" cy="314325"/>
            </a:xfrm>
            <a:custGeom>
              <a:avLst/>
              <a:gdLst/>
              <a:ahLst/>
              <a:cxnLst/>
              <a:rect l="l" t="t" r="r" b="b"/>
              <a:pathLst>
                <a:path w="2994660" h="314325">
                  <a:moveTo>
                    <a:pt x="0" y="0"/>
                  </a:moveTo>
                  <a:lnTo>
                    <a:pt x="2994660" y="0"/>
                  </a:lnTo>
                  <a:lnTo>
                    <a:pt x="2994660" y="313944"/>
                  </a:lnTo>
                  <a:lnTo>
                    <a:pt x="0" y="3139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609082" y="2678429"/>
              <a:ext cx="888365" cy="0"/>
            </a:xfrm>
            <a:custGeom>
              <a:avLst/>
              <a:gdLst/>
              <a:ahLst/>
              <a:cxnLst/>
              <a:rect l="l" t="t" r="r" b="b"/>
              <a:pathLst>
                <a:path w="888364">
                  <a:moveTo>
                    <a:pt x="0" y="0"/>
                  </a:moveTo>
                  <a:lnTo>
                    <a:pt x="88821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708904" y="2677667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5">
                  <a:moveTo>
                    <a:pt x="0" y="0"/>
                  </a:moveTo>
                  <a:lnTo>
                    <a:pt x="686282" y="0"/>
                  </a:lnTo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1" name="object 141"/>
          <p:cNvGrpSpPr/>
          <p:nvPr/>
        </p:nvGrpSpPr>
        <p:grpSpPr>
          <a:xfrm>
            <a:off x="357949" y="6007417"/>
            <a:ext cx="3006090" cy="339090"/>
            <a:chOff x="357949" y="6007417"/>
            <a:chExt cx="3006090" cy="339090"/>
          </a:xfrm>
        </p:grpSpPr>
        <p:sp>
          <p:nvSpPr>
            <p:cNvPr id="142" name="object 142"/>
            <p:cNvSpPr/>
            <p:nvPr/>
          </p:nvSpPr>
          <p:spPr>
            <a:xfrm>
              <a:off x="362711" y="6012179"/>
              <a:ext cx="2996565" cy="314325"/>
            </a:xfrm>
            <a:custGeom>
              <a:avLst/>
              <a:gdLst/>
              <a:ahLst/>
              <a:cxnLst/>
              <a:rect l="l" t="t" r="r" b="b"/>
              <a:pathLst>
                <a:path w="2996565" h="314325">
                  <a:moveTo>
                    <a:pt x="0" y="0"/>
                  </a:moveTo>
                  <a:lnTo>
                    <a:pt x="2996183" y="0"/>
                  </a:lnTo>
                  <a:lnTo>
                    <a:pt x="2996183" y="313944"/>
                  </a:lnTo>
                  <a:lnTo>
                    <a:pt x="0" y="3139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471166" y="6326885"/>
              <a:ext cx="888365" cy="0"/>
            </a:xfrm>
            <a:custGeom>
              <a:avLst/>
              <a:gdLst/>
              <a:ahLst/>
              <a:cxnLst/>
              <a:rect l="l" t="t" r="r" b="b"/>
              <a:pathLst>
                <a:path w="888364">
                  <a:moveTo>
                    <a:pt x="0" y="0"/>
                  </a:moveTo>
                  <a:lnTo>
                    <a:pt x="88821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570988" y="6326123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5">
                  <a:moveTo>
                    <a:pt x="0" y="0"/>
                  </a:moveTo>
                  <a:lnTo>
                    <a:pt x="686282" y="0"/>
                  </a:lnTo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367474" y="5493124"/>
            <a:ext cx="6134100" cy="76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 marR="1256665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latin typeface="Tahoma"/>
                <a:cs typeface="Tahoma"/>
              </a:rPr>
              <a:t>Динамика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внешней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торговли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по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основным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странам</a:t>
            </a:r>
            <a:r>
              <a:rPr sz="1200" spc="90" dirty="0">
                <a:latin typeface="Microsoft Sans Serif"/>
                <a:cs typeface="Microsoft Sans Serif"/>
              </a:rPr>
              <a:t>-</a:t>
            </a:r>
            <a:r>
              <a:rPr sz="1200" spc="90" dirty="0">
                <a:latin typeface="Tahoma"/>
                <a:cs typeface="Tahoma"/>
              </a:rPr>
              <a:t>торговым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партнерам,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млн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долл.,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2019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2020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50">
              <a:latin typeface="Tahoma"/>
              <a:cs typeface="Tahoma"/>
            </a:endParaRPr>
          </a:p>
          <a:p>
            <a:pPr marL="66675">
              <a:lnSpc>
                <a:spcPct val="100000"/>
              </a:lnSpc>
              <a:tabLst>
                <a:tab pos="3204210" algn="l"/>
              </a:tabLst>
            </a:pPr>
            <a:r>
              <a:rPr sz="1200" spc="55" dirty="0">
                <a:latin typeface="Tahoma"/>
                <a:cs typeface="Tahoma"/>
              </a:rPr>
              <a:t>Экспорт	</a:t>
            </a:r>
            <a:r>
              <a:rPr sz="1200" spc="50" dirty="0">
                <a:latin typeface="Tahoma"/>
                <a:cs typeface="Tahoma"/>
              </a:rPr>
              <a:t>Импорт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3495865" y="6007417"/>
            <a:ext cx="3004185" cy="339090"/>
            <a:chOff x="3495865" y="6007417"/>
            <a:chExt cx="3004185" cy="339090"/>
          </a:xfrm>
        </p:grpSpPr>
        <p:sp>
          <p:nvSpPr>
            <p:cNvPr id="147" name="object 147"/>
            <p:cNvSpPr/>
            <p:nvPr/>
          </p:nvSpPr>
          <p:spPr>
            <a:xfrm>
              <a:off x="3500628" y="6012179"/>
              <a:ext cx="2994660" cy="314325"/>
            </a:xfrm>
            <a:custGeom>
              <a:avLst/>
              <a:gdLst/>
              <a:ahLst/>
              <a:cxnLst/>
              <a:rect l="l" t="t" r="r" b="b"/>
              <a:pathLst>
                <a:path w="2994660" h="314325">
                  <a:moveTo>
                    <a:pt x="0" y="0"/>
                  </a:moveTo>
                  <a:lnTo>
                    <a:pt x="2994660" y="0"/>
                  </a:lnTo>
                  <a:lnTo>
                    <a:pt x="2994660" y="313944"/>
                  </a:lnTo>
                  <a:lnTo>
                    <a:pt x="0" y="3139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609082" y="6326885"/>
              <a:ext cx="888365" cy="0"/>
            </a:xfrm>
            <a:custGeom>
              <a:avLst/>
              <a:gdLst/>
              <a:ahLst/>
              <a:cxnLst/>
              <a:rect l="l" t="t" r="r" b="b"/>
              <a:pathLst>
                <a:path w="888364">
                  <a:moveTo>
                    <a:pt x="0" y="0"/>
                  </a:moveTo>
                  <a:lnTo>
                    <a:pt x="88821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708904" y="6326123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5">
                  <a:moveTo>
                    <a:pt x="0" y="0"/>
                  </a:moveTo>
                  <a:lnTo>
                    <a:pt x="686282" y="0"/>
                  </a:lnTo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1386649" y="6428232"/>
            <a:ext cx="1695450" cy="2287905"/>
            <a:chOff x="1386649" y="6428232"/>
            <a:chExt cx="1695450" cy="2287905"/>
          </a:xfrm>
        </p:grpSpPr>
        <p:sp>
          <p:nvSpPr>
            <p:cNvPr id="151" name="object 151"/>
            <p:cNvSpPr/>
            <p:nvPr/>
          </p:nvSpPr>
          <p:spPr>
            <a:xfrm>
              <a:off x="1389887" y="6493776"/>
              <a:ext cx="1691639" cy="163195"/>
            </a:xfrm>
            <a:custGeom>
              <a:avLst/>
              <a:gdLst/>
              <a:ahLst/>
              <a:cxnLst/>
              <a:rect l="l" t="t" r="r" b="b"/>
              <a:pathLst>
                <a:path w="1691639" h="163195">
                  <a:moveTo>
                    <a:pt x="1691639" y="0"/>
                  </a:moveTo>
                  <a:lnTo>
                    <a:pt x="0" y="0"/>
                  </a:lnTo>
                  <a:lnTo>
                    <a:pt x="0" y="163055"/>
                  </a:lnTo>
                  <a:lnTo>
                    <a:pt x="1691639" y="163055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389887" y="6656832"/>
              <a:ext cx="1629410" cy="163195"/>
            </a:xfrm>
            <a:custGeom>
              <a:avLst/>
              <a:gdLst/>
              <a:ahLst/>
              <a:cxnLst/>
              <a:rect l="l" t="t" r="r" b="b"/>
              <a:pathLst>
                <a:path w="1629410" h="163195">
                  <a:moveTo>
                    <a:pt x="1629156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1629156" y="163068"/>
                  </a:lnTo>
                  <a:lnTo>
                    <a:pt x="1629156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389887" y="6950976"/>
              <a:ext cx="769620" cy="163195"/>
            </a:xfrm>
            <a:custGeom>
              <a:avLst/>
              <a:gdLst/>
              <a:ahLst/>
              <a:cxnLst/>
              <a:rect l="l" t="t" r="r" b="b"/>
              <a:pathLst>
                <a:path w="769619" h="163195">
                  <a:moveTo>
                    <a:pt x="769619" y="0"/>
                  </a:moveTo>
                  <a:lnTo>
                    <a:pt x="0" y="0"/>
                  </a:lnTo>
                  <a:lnTo>
                    <a:pt x="0" y="163055"/>
                  </a:lnTo>
                  <a:lnTo>
                    <a:pt x="769619" y="163055"/>
                  </a:lnTo>
                  <a:lnTo>
                    <a:pt x="769619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389887" y="7114032"/>
              <a:ext cx="696595" cy="163195"/>
            </a:xfrm>
            <a:custGeom>
              <a:avLst/>
              <a:gdLst/>
              <a:ahLst/>
              <a:cxnLst/>
              <a:rect l="l" t="t" r="r" b="b"/>
              <a:pathLst>
                <a:path w="696594" h="163195">
                  <a:moveTo>
                    <a:pt x="696468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696468" y="163068"/>
                  </a:lnTo>
                  <a:lnTo>
                    <a:pt x="696468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389887" y="7408176"/>
              <a:ext cx="810895" cy="163195"/>
            </a:xfrm>
            <a:custGeom>
              <a:avLst/>
              <a:gdLst/>
              <a:ahLst/>
              <a:cxnLst/>
              <a:rect l="l" t="t" r="r" b="b"/>
              <a:pathLst>
                <a:path w="810894" h="163195">
                  <a:moveTo>
                    <a:pt x="810768" y="0"/>
                  </a:moveTo>
                  <a:lnTo>
                    <a:pt x="0" y="0"/>
                  </a:lnTo>
                  <a:lnTo>
                    <a:pt x="0" y="163055"/>
                  </a:lnTo>
                  <a:lnTo>
                    <a:pt x="810768" y="163055"/>
                  </a:lnTo>
                  <a:lnTo>
                    <a:pt x="810768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389887" y="7571232"/>
              <a:ext cx="754380" cy="163195"/>
            </a:xfrm>
            <a:custGeom>
              <a:avLst/>
              <a:gdLst/>
              <a:ahLst/>
              <a:cxnLst/>
              <a:rect l="l" t="t" r="r" b="b"/>
              <a:pathLst>
                <a:path w="754380" h="163195">
                  <a:moveTo>
                    <a:pt x="754380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754380" y="163068"/>
                  </a:lnTo>
                  <a:lnTo>
                    <a:pt x="754380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389887" y="7865376"/>
              <a:ext cx="838200" cy="163195"/>
            </a:xfrm>
            <a:custGeom>
              <a:avLst/>
              <a:gdLst/>
              <a:ahLst/>
              <a:cxnLst/>
              <a:rect l="l" t="t" r="r" b="b"/>
              <a:pathLst>
                <a:path w="838200" h="163195">
                  <a:moveTo>
                    <a:pt x="838200" y="0"/>
                  </a:moveTo>
                  <a:lnTo>
                    <a:pt x="0" y="0"/>
                  </a:lnTo>
                  <a:lnTo>
                    <a:pt x="0" y="163055"/>
                  </a:lnTo>
                  <a:lnTo>
                    <a:pt x="838200" y="163055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389887" y="8028432"/>
              <a:ext cx="696595" cy="165100"/>
            </a:xfrm>
            <a:custGeom>
              <a:avLst/>
              <a:gdLst/>
              <a:ahLst/>
              <a:cxnLst/>
              <a:rect l="l" t="t" r="r" b="b"/>
              <a:pathLst>
                <a:path w="696594" h="165100">
                  <a:moveTo>
                    <a:pt x="696468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696468" y="164592"/>
                  </a:lnTo>
                  <a:lnTo>
                    <a:pt x="696468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389887" y="8322564"/>
              <a:ext cx="646430" cy="165100"/>
            </a:xfrm>
            <a:custGeom>
              <a:avLst/>
              <a:gdLst/>
              <a:ahLst/>
              <a:cxnLst/>
              <a:rect l="l" t="t" r="r" b="b"/>
              <a:pathLst>
                <a:path w="646430" h="165100">
                  <a:moveTo>
                    <a:pt x="646176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646176" y="164592"/>
                  </a:lnTo>
                  <a:lnTo>
                    <a:pt x="646176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389887" y="8487168"/>
              <a:ext cx="478790" cy="163195"/>
            </a:xfrm>
            <a:custGeom>
              <a:avLst/>
              <a:gdLst/>
              <a:ahLst/>
              <a:cxnLst/>
              <a:rect l="l" t="t" r="r" b="b"/>
              <a:pathLst>
                <a:path w="478789" h="163195">
                  <a:moveTo>
                    <a:pt x="478536" y="0"/>
                  </a:moveTo>
                  <a:lnTo>
                    <a:pt x="0" y="0"/>
                  </a:lnTo>
                  <a:lnTo>
                    <a:pt x="0" y="163055"/>
                  </a:lnTo>
                  <a:lnTo>
                    <a:pt x="478536" y="163055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391411" y="6428232"/>
              <a:ext cx="0" cy="2287905"/>
            </a:xfrm>
            <a:custGeom>
              <a:avLst/>
              <a:gdLst/>
              <a:ahLst/>
              <a:cxnLst/>
              <a:rect l="l" t="t" r="r" b="b"/>
              <a:pathLst>
                <a:path h="2287904">
                  <a:moveTo>
                    <a:pt x="0" y="0"/>
                  </a:moveTo>
                  <a:lnTo>
                    <a:pt x="0" y="22875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3109689" y="6479342"/>
            <a:ext cx="182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8</a:t>
            </a:r>
            <a:r>
              <a:rPr sz="1000" spc="65" dirty="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190345" y="6936863"/>
            <a:ext cx="182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3</a:t>
            </a:r>
            <a:r>
              <a:rPr sz="1000" spc="75" dirty="0"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232467" y="7394385"/>
            <a:ext cx="1911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0" dirty="0">
                <a:latin typeface="Microsoft Sans Serif"/>
                <a:cs typeface="Microsoft Sans Serif"/>
              </a:rPr>
              <a:t>40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2257259" y="7851906"/>
            <a:ext cx="1651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ahoma"/>
                <a:cs typeface="Tahoma"/>
              </a:rPr>
              <a:t>41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065623" y="8309428"/>
            <a:ext cx="180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3</a:t>
            </a:r>
            <a:r>
              <a:rPr sz="1000" spc="60" dirty="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3049352" y="6642769"/>
            <a:ext cx="187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Microsoft Sans Serif"/>
                <a:cs typeface="Microsoft Sans Serif"/>
              </a:rPr>
              <a:t>8</a:t>
            </a:r>
            <a:r>
              <a:rPr sz="1000" spc="90" dirty="0">
                <a:latin typeface="Microsoft Sans Serif"/>
                <a:cs typeface="Microsoft Sans Serif"/>
              </a:rPr>
              <a:t>0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115841" y="7100291"/>
            <a:ext cx="185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3</a:t>
            </a:r>
            <a:r>
              <a:rPr sz="1000" spc="95" dirty="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2175672" y="7557812"/>
            <a:ext cx="1739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3</a:t>
            </a:r>
            <a:r>
              <a:rPr sz="1000" spc="10" dirty="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2115841" y="8015334"/>
            <a:ext cx="185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3</a:t>
            </a:r>
            <a:r>
              <a:rPr sz="1000" spc="95" dirty="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1899286" y="8472855"/>
            <a:ext cx="180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65" dirty="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682686" y="6556881"/>
            <a:ext cx="5816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latin typeface="Tahoma"/>
                <a:cs typeface="Tahoma"/>
              </a:rPr>
              <a:t>Беларусь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682686" y="7471292"/>
            <a:ext cx="492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ahoma"/>
                <a:cs typeface="Tahoma"/>
              </a:rPr>
              <a:t>П</a:t>
            </a:r>
            <a:r>
              <a:rPr sz="1000" spc="30" dirty="0">
                <a:latin typeface="Tahoma"/>
                <a:cs typeface="Tahoma"/>
              </a:rPr>
              <a:t>о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-15" dirty="0">
                <a:latin typeface="Tahoma"/>
                <a:cs typeface="Tahoma"/>
              </a:rPr>
              <a:t>ь</a:t>
            </a:r>
            <a:r>
              <a:rPr sz="1000" spc="5" dirty="0">
                <a:latin typeface="Tahoma"/>
                <a:cs typeface="Tahoma"/>
              </a:rPr>
              <a:t>ш</a:t>
            </a:r>
            <a:r>
              <a:rPr sz="1000" dirty="0">
                <a:latin typeface="Tahoma"/>
                <a:cs typeface="Tahoma"/>
              </a:rPr>
              <a:t>а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682686" y="7014150"/>
            <a:ext cx="525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У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15" dirty="0">
                <a:latin typeface="Tahoma"/>
                <a:cs typeface="Tahoma"/>
              </a:rPr>
              <a:t>ра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5" dirty="0">
                <a:latin typeface="Tahoma"/>
                <a:cs typeface="Tahoma"/>
              </a:rPr>
              <a:t>на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682686" y="8387346"/>
            <a:ext cx="5562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latin typeface="Tahoma"/>
                <a:cs typeface="Tahoma"/>
              </a:rPr>
              <a:t>Румыния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682686" y="7930205"/>
            <a:ext cx="637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latin typeface="Tahoma"/>
                <a:cs typeface="Tahoma"/>
              </a:rPr>
              <a:t>Казахстан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2840735" y="8901683"/>
            <a:ext cx="178435" cy="132715"/>
          </a:xfrm>
          <a:custGeom>
            <a:avLst/>
            <a:gdLst/>
            <a:ahLst/>
            <a:cxnLst/>
            <a:rect l="l" t="t" r="r" b="b"/>
            <a:pathLst>
              <a:path w="178435" h="132715">
                <a:moveTo>
                  <a:pt x="178307" y="0"/>
                </a:moveTo>
                <a:lnTo>
                  <a:pt x="0" y="0"/>
                </a:lnTo>
                <a:lnTo>
                  <a:pt x="0" y="132588"/>
                </a:lnTo>
                <a:lnTo>
                  <a:pt x="178307" y="132588"/>
                </a:lnTo>
                <a:lnTo>
                  <a:pt x="17830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68623" y="8901683"/>
            <a:ext cx="180340" cy="132715"/>
          </a:xfrm>
          <a:custGeom>
            <a:avLst/>
            <a:gdLst/>
            <a:ahLst/>
            <a:cxnLst/>
            <a:rect l="l" t="t" r="r" b="b"/>
            <a:pathLst>
              <a:path w="180339" h="132715">
                <a:moveTo>
                  <a:pt x="179832" y="0"/>
                </a:moveTo>
                <a:lnTo>
                  <a:pt x="0" y="0"/>
                </a:lnTo>
                <a:lnTo>
                  <a:pt x="0" y="132588"/>
                </a:lnTo>
                <a:lnTo>
                  <a:pt x="179832" y="132588"/>
                </a:lnTo>
                <a:lnTo>
                  <a:pt x="179832" y="0"/>
                </a:lnTo>
                <a:close/>
              </a:path>
            </a:pathLst>
          </a:custGeom>
          <a:solidFill>
            <a:srgbClr val="FF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350043" y="8801896"/>
            <a:ext cx="6159500" cy="836294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29870" algn="ctr">
              <a:lnSpc>
                <a:spcPct val="100000"/>
              </a:lnSpc>
              <a:spcBef>
                <a:spcPts val="655"/>
              </a:spcBef>
              <a:tabLst>
                <a:tab pos="858519" algn="l"/>
              </a:tabLst>
            </a:pPr>
            <a:r>
              <a:rPr sz="1000" spc="30" dirty="0">
                <a:latin typeface="Tahoma"/>
                <a:cs typeface="Tahoma"/>
              </a:rPr>
              <a:t>2019	</a:t>
            </a:r>
            <a:r>
              <a:rPr sz="1000" spc="80" dirty="0">
                <a:latin typeface="Tahoma"/>
                <a:cs typeface="Tahoma"/>
              </a:rPr>
              <a:t>2020</a:t>
            </a:r>
            <a:endParaRPr sz="1000">
              <a:latin typeface="Tahoma"/>
              <a:cs typeface="Tahoma"/>
            </a:endParaRPr>
          </a:p>
          <a:p>
            <a:pPr marL="12700" marR="527685">
              <a:lnSpc>
                <a:spcPct val="100000"/>
              </a:lnSpc>
              <a:spcBef>
                <a:spcPts val="455"/>
              </a:spcBef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Источник: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веб</a:t>
            </a:r>
            <a:r>
              <a:rPr sz="800" spc="2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сайт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Федеральной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таможенной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службы,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веб</a:t>
            </a:r>
            <a:r>
              <a:rPr sz="800" spc="2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сайт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Федеральной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службы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государственной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статистики,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веб</a:t>
            </a:r>
            <a:r>
              <a:rPr sz="800" spc="2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сайт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Центрального</a:t>
            </a:r>
            <a:r>
              <a:rPr sz="800" spc="-114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банка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РФ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ahoma"/>
              <a:cs typeface="Tahoma"/>
            </a:endParaRPr>
          </a:p>
          <a:p>
            <a:pPr marR="5715" algn="r">
              <a:lnSpc>
                <a:spcPct val="100000"/>
              </a:lnSpc>
            </a:pPr>
            <a:r>
              <a:rPr sz="1000" spc="70" dirty="0">
                <a:solidFill>
                  <a:srgbClr val="3B3B45"/>
                </a:solidFill>
                <a:latin typeface="Tahoma"/>
                <a:cs typeface="Tahoma"/>
              </a:rPr>
              <a:t>26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4523041" y="6428232"/>
            <a:ext cx="1647825" cy="2287905"/>
            <a:chOff x="4523041" y="6428232"/>
            <a:chExt cx="1647825" cy="2287905"/>
          </a:xfrm>
        </p:grpSpPr>
        <p:sp>
          <p:nvSpPr>
            <p:cNvPr id="181" name="object 181"/>
            <p:cNvSpPr/>
            <p:nvPr/>
          </p:nvSpPr>
          <p:spPr>
            <a:xfrm>
              <a:off x="4527803" y="6493776"/>
              <a:ext cx="1387475" cy="163195"/>
            </a:xfrm>
            <a:custGeom>
              <a:avLst/>
              <a:gdLst/>
              <a:ahLst/>
              <a:cxnLst/>
              <a:rect l="l" t="t" r="r" b="b"/>
              <a:pathLst>
                <a:path w="1387475" h="163195">
                  <a:moveTo>
                    <a:pt x="1386852" y="0"/>
                  </a:moveTo>
                  <a:lnTo>
                    <a:pt x="0" y="0"/>
                  </a:lnTo>
                  <a:lnTo>
                    <a:pt x="0" y="163055"/>
                  </a:lnTo>
                  <a:lnTo>
                    <a:pt x="1386852" y="163055"/>
                  </a:lnTo>
                  <a:lnTo>
                    <a:pt x="138685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527803" y="6656832"/>
              <a:ext cx="1643380" cy="163195"/>
            </a:xfrm>
            <a:custGeom>
              <a:avLst/>
              <a:gdLst/>
              <a:ahLst/>
              <a:cxnLst/>
              <a:rect l="l" t="t" r="r" b="b"/>
              <a:pathLst>
                <a:path w="1643379" h="163195">
                  <a:moveTo>
                    <a:pt x="1642884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1642884" y="163068"/>
                  </a:lnTo>
                  <a:lnTo>
                    <a:pt x="1642884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527803" y="6950976"/>
              <a:ext cx="1515110" cy="163195"/>
            </a:xfrm>
            <a:custGeom>
              <a:avLst/>
              <a:gdLst/>
              <a:ahLst/>
              <a:cxnLst/>
              <a:rect l="l" t="t" r="r" b="b"/>
              <a:pathLst>
                <a:path w="1515110" h="163195">
                  <a:moveTo>
                    <a:pt x="1514868" y="0"/>
                  </a:moveTo>
                  <a:lnTo>
                    <a:pt x="0" y="0"/>
                  </a:lnTo>
                  <a:lnTo>
                    <a:pt x="0" y="163055"/>
                  </a:lnTo>
                  <a:lnTo>
                    <a:pt x="1514868" y="163055"/>
                  </a:lnTo>
                  <a:lnTo>
                    <a:pt x="1514868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527803" y="7114032"/>
              <a:ext cx="1518285" cy="163195"/>
            </a:xfrm>
            <a:custGeom>
              <a:avLst/>
              <a:gdLst/>
              <a:ahLst/>
              <a:cxnLst/>
              <a:rect l="l" t="t" r="r" b="b"/>
              <a:pathLst>
                <a:path w="1518285" h="163195">
                  <a:moveTo>
                    <a:pt x="1517903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1517903" y="163068"/>
                  </a:lnTo>
                  <a:lnTo>
                    <a:pt x="1517903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527803" y="7408176"/>
              <a:ext cx="515620" cy="163195"/>
            </a:xfrm>
            <a:custGeom>
              <a:avLst/>
              <a:gdLst/>
              <a:ahLst/>
              <a:cxnLst/>
              <a:rect l="l" t="t" r="r" b="b"/>
              <a:pathLst>
                <a:path w="515620" h="163195">
                  <a:moveTo>
                    <a:pt x="515112" y="0"/>
                  </a:moveTo>
                  <a:lnTo>
                    <a:pt x="0" y="0"/>
                  </a:lnTo>
                  <a:lnTo>
                    <a:pt x="0" y="163055"/>
                  </a:lnTo>
                  <a:lnTo>
                    <a:pt x="515112" y="163055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527803" y="7571232"/>
              <a:ext cx="567055" cy="163195"/>
            </a:xfrm>
            <a:custGeom>
              <a:avLst/>
              <a:gdLst/>
              <a:ahLst/>
              <a:cxnLst/>
              <a:rect l="l" t="t" r="r" b="b"/>
              <a:pathLst>
                <a:path w="567054" h="163195">
                  <a:moveTo>
                    <a:pt x="566927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566927" y="163068"/>
                  </a:lnTo>
                  <a:lnTo>
                    <a:pt x="566927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527803" y="7865376"/>
              <a:ext cx="50800" cy="163195"/>
            </a:xfrm>
            <a:custGeom>
              <a:avLst/>
              <a:gdLst/>
              <a:ahLst/>
              <a:cxnLst/>
              <a:rect l="l" t="t" r="r" b="b"/>
              <a:pathLst>
                <a:path w="50800" h="163195">
                  <a:moveTo>
                    <a:pt x="50291" y="0"/>
                  </a:moveTo>
                  <a:lnTo>
                    <a:pt x="0" y="0"/>
                  </a:lnTo>
                  <a:lnTo>
                    <a:pt x="0" y="163055"/>
                  </a:lnTo>
                  <a:lnTo>
                    <a:pt x="50291" y="163055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527803" y="8028432"/>
              <a:ext cx="585470" cy="165100"/>
            </a:xfrm>
            <a:custGeom>
              <a:avLst/>
              <a:gdLst/>
              <a:ahLst/>
              <a:cxnLst/>
              <a:rect l="l" t="t" r="r" b="b"/>
              <a:pathLst>
                <a:path w="585470" h="165100">
                  <a:moveTo>
                    <a:pt x="585215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585215" y="164592"/>
                  </a:lnTo>
                  <a:lnTo>
                    <a:pt x="585215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527803" y="8322564"/>
              <a:ext cx="304800" cy="165100"/>
            </a:xfrm>
            <a:custGeom>
              <a:avLst/>
              <a:gdLst/>
              <a:ahLst/>
              <a:cxnLst/>
              <a:rect l="l" t="t" r="r" b="b"/>
              <a:pathLst>
                <a:path w="304800" h="165100">
                  <a:moveTo>
                    <a:pt x="304800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304800" y="164592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527803" y="8487168"/>
              <a:ext cx="427355" cy="163195"/>
            </a:xfrm>
            <a:custGeom>
              <a:avLst/>
              <a:gdLst/>
              <a:ahLst/>
              <a:cxnLst/>
              <a:rect l="l" t="t" r="r" b="b"/>
              <a:pathLst>
                <a:path w="427354" h="163195">
                  <a:moveTo>
                    <a:pt x="426732" y="0"/>
                  </a:moveTo>
                  <a:lnTo>
                    <a:pt x="0" y="0"/>
                  </a:lnTo>
                  <a:lnTo>
                    <a:pt x="0" y="163055"/>
                  </a:lnTo>
                  <a:lnTo>
                    <a:pt x="426732" y="163055"/>
                  </a:lnTo>
                  <a:lnTo>
                    <a:pt x="426732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527803" y="6428232"/>
              <a:ext cx="0" cy="2287905"/>
            </a:xfrm>
            <a:custGeom>
              <a:avLst/>
              <a:gdLst/>
              <a:ahLst/>
              <a:cxnLst/>
              <a:rect l="l" t="t" r="r" b="b"/>
              <a:pathLst>
                <a:path h="2287904">
                  <a:moveTo>
                    <a:pt x="0" y="0"/>
                  </a:moveTo>
                  <a:lnTo>
                    <a:pt x="0" y="22875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92"/>
          <p:cNvSpPr txBox="1"/>
          <p:nvPr/>
        </p:nvSpPr>
        <p:spPr>
          <a:xfrm>
            <a:off x="5942374" y="6479342"/>
            <a:ext cx="2425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20" dirty="0">
                <a:latin typeface="Tahoma"/>
                <a:cs typeface="Tahoma"/>
              </a:rPr>
              <a:t>130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074006" y="7394385"/>
            <a:ext cx="187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5" dirty="0">
                <a:latin typeface="Microsoft Sans Serif"/>
                <a:cs typeface="Microsoft Sans Serif"/>
              </a:rPr>
              <a:t>48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4600547" y="7851906"/>
            <a:ext cx="1047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4854543" y="8309428"/>
            <a:ext cx="182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75" dirty="0"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6072028" y="6925226"/>
            <a:ext cx="246379" cy="3524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spc="15" dirty="0">
                <a:latin typeface="Tahoma"/>
                <a:cs typeface="Tahoma"/>
              </a:rPr>
              <a:t>142</a:t>
            </a:r>
            <a:endParaRPr sz="1000">
              <a:latin typeface="Tahoma"/>
              <a:cs typeface="Tahoma"/>
            </a:endParaRPr>
          </a:p>
          <a:p>
            <a:pPr marL="17145">
              <a:lnSpc>
                <a:spcPct val="100000"/>
              </a:lnSpc>
              <a:spcBef>
                <a:spcPts val="90"/>
              </a:spcBef>
            </a:pPr>
            <a:r>
              <a:rPr sz="1000" spc="-5" dirty="0">
                <a:latin typeface="Tahoma"/>
                <a:cs typeface="Tahoma"/>
              </a:rPr>
              <a:t>14</a:t>
            </a:r>
            <a:r>
              <a:rPr sz="1000" spc="60" dirty="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6200418" y="6642769"/>
            <a:ext cx="2432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Tahoma"/>
                <a:cs typeface="Tahoma"/>
              </a:rPr>
              <a:t>15</a:t>
            </a:r>
            <a:r>
              <a:rPr sz="1000" spc="95" dirty="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5122959" y="7557812"/>
            <a:ext cx="182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5</a:t>
            </a:r>
            <a:r>
              <a:rPr sz="1000" spc="65" dirty="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5144210" y="8015334"/>
            <a:ext cx="1835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55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4985462" y="8472855"/>
            <a:ext cx="1911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0" dirty="0">
                <a:latin typeface="Microsoft Sans Serif"/>
                <a:cs typeface="Microsoft Sans Serif"/>
              </a:rPr>
              <a:t>40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3814779" y="8387220"/>
            <a:ext cx="5543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0" dirty="0">
                <a:latin typeface="Tahoma"/>
                <a:cs typeface="Tahoma"/>
              </a:rPr>
              <a:t>Франция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3814779" y="6556881"/>
            <a:ext cx="607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latin typeface="Tahoma"/>
                <a:cs typeface="Tahoma"/>
              </a:rPr>
              <a:t>Г</a:t>
            </a:r>
            <a:r>
              <a:rPr sz="1000" spc="40" dirty="0">
                <a:latin typeface="Tahoma"/>
                <a:cs typeface="Tahoma"/>
              </a:rPr>
              <a:t>ерм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5" dirty="0">
                <a:latin typeface="Tahoma"/>
                <a:cs typeface="Tahoma"/>
              </a:rPr>
              <a:t>и</a:t>
            </a:r>
            <a:r>
              <a:rPr sz="1000" spc="-25" dirty="0">
                <a:latin typeface="Tahoma"/>
                <a:cs typeface="Tahoma"/>
              </a:rPr>
              <a:t>я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3814779" y="7014023"/>
            <a:ext cx="3803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20" dirty="0">
                <a:latin typeface="Tahoma"/>
                <a:cs typeface="Tahoma"/>
              </a:rPr>
              <a:t>К</a:t>
            </a:r>
            <a:r>
              <a:rPr sz="1000" spc="15" dirty="0">
                <a:latin typeface="Tahoma"/>
                <a:cs typeface="Tahoma"/>
              </a:rPr>
              <a:t>ит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10" dirty="0">
                <a:latin typeface="Tahoma"/>
                <a:cs typeface="Tahoma"/>
              </a:rPr>
              <a:t>й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3814779" y="7471165"/>
            <a:ext cx="5816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latin typeface="Tahoma"/>
                <a:cs typeface="Tahoma"/>
              </a:rPr>
              <a:t>Беларусь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3814779" y="7929952"/>
            <a:ext cx="3225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00" dirty="0">
                <a:latin typeface="Tahoma"/>
                <a:cs typeface="Tahoma"/>
              </a:rPr>
              <a:t>С</a:t>
            </a:r>
            <a:r>
              <a:rPr sz="1000" spc="40" dirty="0">
                <a:latin typeface="Tahoma"/>
                <a:cs typeface="Tahoma"/>
              </a:rPr>
              <a:t>ША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206" name="object 20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181" y="6521668"/>
            <a:ext cx="240284" cy="241838"/>
          </a:xfrm>
          <a:prstGeom prst="rect">
            <a:avLst/>
          </a:prstGeom>
        </p:spPr>
      </p:pic>
      <p:pic>
        <p:nvPicPr>
          <p:cNvPr id="207" name="object 20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3181" y="6983437"/>
            <a:ext cx="240284" cy="240317"/>
          </a:xfrm>
          <a:prstGeom prst="rect">
            <a:avLst/>
          </a:prstGeom>
        </p:spPr>
      </p:pic>
      <p:pic>
        <p:nvPicPr>
          <p:cNvPr id="208" name="object 20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3181" y="7443685"/>
            <a:ext cx="240284" cy="240317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3181" y="7903933"/>
            <a:ext cx="240284" cy="240317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2711" y="8363711"/>
            <a:ext cx="239824" cy="241344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00627" y="6521195"/>
            <a:ext cx="239824" cy="241344"/>
          </a:xfrm>
          <a:prstGeom prst="rect">
            <a:avLst/>
          </a:prstGeom>
        </p:spPr>
      </p:pic>
      <p:pic>
        <p:nvPicPr>
          <p:cNvPr id="212" name="object 2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00627" y="6982967"/>
            <a:ext cx="239824" cy="239832"/>
          </a:xfrm>
          <a:prstGeom prst="rect">
            <a:avLst/>
          </a:prstGeom>
        </p:spPr>
      </p:pic>
      <p:pic>
        <p:nvPicPr>
          <p:cNvPr id="213" name="object 2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01098" y="7443682"/>
            <a:ext cx="240284" cy="240320"/>
          </a:xfrm>
          <a:prstGeom prst="rect">
            <a:avLst/>
          </a:prstGeom>
        </p:spPr>
      </p:pic>
      <p:pic>
        <p:nvPicPr>
          <p:cNvPr id="214" name="object 2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00627" y="7903463"/>
            <a:ext cx="239824" cy="239833"/>
          </a:xfrm>
          <a:prstGeom prst="rect">
            <a:avLst/>
          </a:prstGeom>
        </p:spPr>
      </p:pic>
      <p:pic>
        <p:nvPicPr>
          <p:cNvPr id="215" name="object 2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00627" y="8363711"/>
            <a:ext cx="239824" cy="241344"/>
          </a:xfrm>
          <a:prstGeom prst="rect">
            <a:avLst/>
          </a:prstGeom>
        </p:spPr>
      </p:pic>
      <p:sp>
        <p:nvSpPr>
          <p:cNvPr id="216" name="object 216"/>
          <p:cNvSpPr/>
          <p:nvPr/>
        </p:nvSpPr>
        <p:spPr>
          <a:xfrm>
            <a:off x="414527" y="4383023"/>
            <a:ext cx="180340" cy="134620"/>
          </a:xfrm>
          <a:custGeom>
            <a:avLst/>
            <a:gdLst/>
            <a:ahLst/>
            <a:cxnLst/>
            <a:rect l="l" t="t" r="r" b="b"/>
            <a:pathLst>
              <a:path w="180340" h="134620">
                <a:moveTo>
                  <a:pt x="179831" y="0"/>
                </a:moveTo>
                <a:lnTo>
                  <a:pt x="0" y="0"/>
                </a:lnTo>
                <a:lnTo>
                  <a:pt x="0" y="134112"/>
                </a:lnTo>
                <a:lnTo>
                  <a:pt x="179831" y="134112"/>
                </a:lnTo>
                <a:lnTo>
                  <a:pt x="179831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14527" y="5094732"/>
            <a:ext cx="180340" cy="132715"/>
          </a:xfrm>
          <a:custGeom>
            <a:avLst/>
            <a:gdLst/>
            <a:ahLst/>
            <a:cxnLst/>
            <a:rect l="l" t="t" r="r" b="b"/>
            <a:pathLst>
              <a:path w="180340" h="132714">
                <a:moveTo>
                  <a:pt x="179831" y="0"/>
                </a:moveTo>
                <a:lnTo>
                  <a:pt x="0" y="0"/>
                </a:lnTo>
                <a:lnTo>
                  <a:pt x="0" y="132587"/>
                </a:lnTo>
                <a:lnTo>
                  <a:pt x="179831" y="132587"/>
                </a:lnTo>
                <a:lnTo>
                  <a:pt x="179831" y="0"/>
                </a:lnTo>
                <a:close/>
              </a:path>
            </a:pathLst>
          </a:custGeom>
          <a:solidFill>
            <a:srgbClr val="3B3B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14527" y="4738115"/>
            <a:ext cx="180340" cy="134620"/>
          </a:xfrm>
          <a:custGeom>
            <a:avLst/>
            <a:gdLst/>
            <a:ahLst/>
            <a:cxnLst/>
            <a:rect l="l" t="t" r="r" b="b"/>
            <a:pathLst>
              <a:path w="180340" h="134620">
                <a:moveTo>
                  <a:pt x="179831" y="0"/>
                </a:moveTo>
                <a:lnTo>
                  <a:pt x="0" y="0"/>
                </a:lnTo>
                <a:lnTo>
                  <a:pt x="0" y="134112"/>
                </a:lnTo>
                <a:lnTo>
                  <a:pt x="179831" y="134112"/>
                </a:lnTo>
                <a:lnTo>
                  <a:pt x="179831" y="0"/>
                </a:lnTo>
                <a:close/>
              </a:path>
            </a:pathLst>
          </a:custGeom>
          <a:solidFill>
            <a:srgbClr val="FF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14527" y="5297423"/>
            <a:ext cx="180340" cy="134620"/>
          </a:xfrm>
          <a:custGeom>
            <a:avLst/>
            <a:gdLst/>
            <a:ahLst/>
            <a:cxnLst/>
            <a:rect l="l" t="t" r="r" b="b"/>
            <a:pathLst>
              <a:path w="180340" h="134620">
                <a:moveTo>
                  <a:pt x="179831" y="0"/>
                </a:moveTo>
                <a:lnTo>
                  <a:pt x="0" y="0"/>
                </a:lnTo>
                <a:lnTo>
                  <a:pt x="0" y="134112"/>
                </a:lnTo>
                <a:lnTo>
                  <a:pt x="179831" y="134112"/>
                </a:lnTo>
                <a:lnTo>
                  <a:pt x="179831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735579" y="4383023"/>
            <a:ext cx="180340" cy="134620"/>
          </a:xfrm>
          <a:custGeom>
            <a:avLst/>
            <a:gdLst/>
            <a:ahLst/>
            <a:cxnLst/>
            <a:rect l="l" t="t" r="r" b="b"/>
            <a:pathLst>
              <a:path w="180339" h="134620">
                <a:moveTo>
                  <a:pt x="179831" y="0"/>
                </a:moveTo>
                <a:lnTo>
                  <a:pt x="0" y="0"/>
                </a:lnTo>
                <a:lnTo>
                  <a:pt x="0" y="134112"/>
                </a:lnTo>
                <a:lnTo>
                  <a:pt x="179831" y="134112"/>
                </a:lnTo>
                <a:lnTo>
                  <a:pt x="179831" y="0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735579" y="4738115"/>
            <a:ext cx="180340" cy="134620"/>
          </a:xfrm>
          <a:custGeom>
            <a:avLst/>
            <a:gdLst/>
            <a:ahLst/>
            <a:cxnLst/>
            <a:rect l="l" t="t" r="r" b="b"/>
            <a:pathLst>
              <a:path w="180339" h="134620">
                <a:moveTo>
                  <a:pt x="179831" y="0"/>
                </a:moveTo>
                <a:lnTo>
                  <a:pt x="0" y="0"/>
                </a:lnTo>
                <a:lnTo>
                  <a:pt x="0" y="134112"/>
                </a:lnTo>
                <a:lnTo>
                  <a:pt x="179831" y="134112"/>
                </a:lnTo>
                <a:lnTo>
                  <a:pt x="179831" y="0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735579" y="5297423"/>
            <a:ext cx="180340" cy="134620"/>
          </a:xfrm>
          <a:custGeom>
            <a:avLst/>
            <a:gdLst/>
            <a:ahLst/>
            <a:cxnLst/>
            <a:rect l="l" t="t" r="r" b="b"/>
            <a:pathLst>
              <a:path w="180339" h="134620">
                <a:moveTo>
                  <a:pt x="179831" y="0"/>
                </a:moveTo>
                <a:lnTo>
                  <a:pt x="0" y="0"/>
                </a:lnTo>
                <a:lnTo>
                  <a:pt x="0" y="134112"/>
                </a:lnTo>
                <a:lnTo>
                  <a:pt x="179831" y="134112"/>
                </a:lnTo>
                <a:lnTo>
                  <a:pt x="179831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735579" y="5094732"/>
            <a:ext cx="180340" cy="132715"/>
          </a:xfrm>
          <a:custGeom>
            <a:avLst/>
            <a:gdLst/>
            <a:ahLst/>
            <a:cxnLst/>
            <a:rect l="l" t="t" r="r" b="b"/>
            <a:pathLst>
              <a:path w="180339" h="132714">
                <a:moveTo>
                  <a:pt x="179831" y="0"/>
                </a:moveTo>
                <a:lnTo>
                  <a:pt x="0" y="0"/>
                </a:lnTo>
                <a:lnTo>
                  <a:pt x="0" y="132587"/>
                </a:lnTo>
                <a:lnTo>
                  <a:pt x="179831" y="132587"/>
                </a:lnTo>
                <a:lnTo>
                  <a:pt x="179831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686300" y="4383023"/>
            <a:ext cx="180340" cy="134620"/>
          </a:xfrm>
          <a:custGeom>
            <a:avLst/>
            <a:gdLst/>
            <a:ahLst/>
            <a:cxnLst/>
            <a:rect l="l" t="t" r="r" b="b"/>
            <a:pathLst>
              <a:path w="180339" h="134620">
                <a:moveTo>
                  <a:pt x="179832" y="0"/>
                </a:moveTo>
                <a:lnTo>
                  <a:pt x="0" y="0"/>
                </a:lnTo>
                <a:lnTo>
                  <a:pt x="0" y="134112"/>
                </a:lnTo>
                <a:lnTo>
                  <a:pt x="179832" y="134112"/>
                </a:lnTo>
                <a:lnTo>
                  <a:pt x="179832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/>
          <p:nvPr/>
        </p:nvSpPr>
        <p:spPr>
          <a:xfrm>
            <a:off x="4779066" y="4074595"/>
            <a:ext cx="1576705" cy="45783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545465" algn="l"/>
              </a:tabLst>
            </a:pPr>
            <a:r>
              <a:rPr sz="1000" spc="75" dirty="0">
                <a:latin typeface="Microsoft Sans Serif"/>
                <a:cs typeface="Microsoft Sans Serif"/>
              </a:rPr>
              <a:t>48	</a:t>
            </a:r>
            <a:r>
              <a:rPr sz="1000" dirty="0">
                <a:latin typeface="Tahoma"/>
                <a:cs typeface="Tahoma"/>
              </a:rPr>
              <a:t>10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27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14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91</a:t>
            </a:r>
            <a:endParaRPr sz="1000">
              <a:latin typeface="Tahoma"/>
              <a:cs typeface="Tahoma"/>
            </a:endParaRPr>
          </a:p>
          <a:p>
            <a:pPr marL="137160">
              <a:lnSpc>
                <a:spcPct val="100000"/>
              </a:lnSpc>
              <a:spcBef>
                <a:spcPts val="500"/>
              </a:spcBef>
            </a:pPr>
            <a:r>
              <a:rPr sz="1000" spc="45" dirty="0">
                <a:latin typeface="Tahoma"/>
                <a:cs typeface="Tahoma"/>
              </a:rPr>
              <a:t>Д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20" dirty="0">
                <a:latin typeface="Tahoma"/>
                <a:cs typeface="Tahoma"/>
              </a:rPr>
              <a:t>уг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15" dirty="0">
                <a:latin typeface="Tahoma"/>
                <a:cs typeface="Tahoma"/>
              </a:rPr>
              <a:t>е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15" dirty="0">
                <a:latin typeface="Tahoma"/>
                <a:cs typeface="Tahoma"/>
              </a:rPr>
              <a:t>ар</a:t>
            </a:r>
            <a:r>
              <a:rPr sz="1000" spc="-15" dirty="0">
                <a:latin typeface="Tahoma"/>
                <a:cs typeface="Tahoma"/>
              </a:rPr>
              <a:t>ы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40" dirty="0">
                <a:latin typeface="Tahoma"/>
                <a:cs typeface="Tahoma"/>
              </a:rPr>
              <a:t>у</a:t>
            </a:r>
            <a:r>
              <a:rPr sz="1000" spc="45" dirty="0">
                <a:latin typeface="Tahoma"/>
                <a:cs typeface="Tahoma"/>
              </a:rPr>
              <a:t>с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20" dirty="0">
                <a:latin typeface="Tahoma"/>
                <a:cs typeface="Tahoma"/>
              </a:rPr>
              <a:t>уг</a:t>
            </a:r>
            <a:r>
              <a:rPr sz="1000" spc="10" dirty="0">
                <a:latin typeface="Tahoma"/>
                <a:cs typeface="Tahoma"/>
              </a:rPr>
              <a:t>и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631697" y="4354946"/>
            <a:ext cx="1760220" cy="68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7804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latin typeface="Tahoma"/>
                <a:cs typeface="Tahoma"/>
              </a:rPr>
              <a:t>Продукция </a:t>
            </a:r>
            <a:r>
              <a:rPr sz="1000" spc="20" dirty="0">
                <a:latin typeface="Tahoma"/>
                <a:cs typeface="Tahoma"/>
              </a:rPr>
              <a:t>химической 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промышленности,</a:t>
            </a:r>
            <a:r>
              <a:rPr sz="1000" spc="-8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каучук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400"/>
              </a:spcBef>
            </a:pPr>
            <a:r>
              <a:rPr sz="1000" spc="15" dirty="0">
                <a:latin typeface="Tahoma"/>
                <a:cs typeface="Tahoma"/>
              </a:rPr>
              <a:t>Продовольственные </a:t>
            </a:r>
            <a:r>
              <a:rPr sz="1000" spc="10" dirty="0">
                <a:latin typeface="Tahoma"/>
                <a:cs typeface="Tahoma"/>
              </a:rPr>
              <a:t>товары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-15" dirty="0">
                <a:latin typeface="Tahoma"/>
                <a:cs typeface="Tahoma"/>
              </a:rPr>
              <a:t>ы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-15" dirty="0">
                <a:latin typeface="Tahoma"/>
                <a:cs typeface="Tahoma"/>
              </a:rPr>
              <a:t>ь</a:t>
            </a:r>
            <a:r>
              <a:rPr sz="1000" spc="15" dirty="0">
                <a:latin typeface="Tahoma"/>
                <a:cs typeface="Tahoma"/>
              </a:rPr>
              <a:t>е</a:t>
            </a:r>
            <a:r>
              <a:rPr sz="1000" spc="-8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-25" dirty="0">
                <a:latin typeface="Tahoma"/>
                <a:cs typeface="Tahoma"/>
              </a:rPr>
              <a:t>я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их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20" dirty="0">
                <a:latin typeface="Tahoma"/>
                <a:cs typeface="Tahoma"/>
              </a:rPr>
              <a:t>из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dirty="0">
                <a:latin typeface="Tahoma"/>
                <a:cs typeface="Tahoma"/>
              </a:rPr>
              <a:t>а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631697" y="5014602"/>
            <a:ext cx="2011680" cy="432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33400"/>
              </a:lnSpc>
              <a:spcBef>
                <a:spcPts val="100"/>
              </a:spcBef>
            </a:pPr>
            <a:r>
              <a:rPr sz="1000" spc="110" dirty="0">
                <a:latin typeface="Tahoma"/>
                <a:cs typeface="Tahoma"/>
              </a:rPr>
              <a:t>М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5" dirty="0">
                <a:latin typeface="Tahoma"/>
                <a:cs typeface="Tahoma"/>
              </a:rPr>
              <a:t>лл</a:t>
            </a:r>
            <a:r>
              <a:rPr sz="1000" spc="-15" dirty="0">
                <a:latin typeface="Tahoma"/>
                <a:cs typeface="Tahoma"/>
              </a:rPr>
              <a:t>ы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из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-10" dirty="0">
                <a:latin typeface="Tahoma"/>
                <a:cs typeface="Tahoma"/>
              </a:rPr>
              <a:t>ия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из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10" dirty="0">
                <a:latin typeface="Tahoma"/>
                <a:cs typeface="Tahoma"/>
              </a:rPr>
              <a:t>их  </a:t>
            </a:r>
            <a:r>
              <a:rPr sz="1000" spc="15" dirty="0">
                <a:latin typeface="Tahoma"/>
                <a:cs typeface="Tahoma"/>
              </a:rPr>
              <a:t>Машиностроительная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продукция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2952572" y="4354946"/>
            <a:ext cx="1601470" cy="68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45" dirty="0">
                <a:latin typeface="Tahoma"/>
                <a:cs typeface="Tahoma"/>
              </a:rPr>
              <a:t>Д</a:t>
            </a:r>
            <a:r>
              <a:rPr sz="1000" spc="10" dirty="0">
                <a:latin typeface="Tahoma"/>
                <a:cs typeface="Tahoma"/>
              </a:rPr>
              <a:t>ре</a:t>
            </a:r>
            <a:r>
              <a:rPr sz="1000" spc="15" dirty="0">
                <a:latin typeface="Tahoma"/>
                <a:cs typeface="Tahoma"/>
              </a:rPr>
              <a:t>в</a:t>
            </a:r>
            <a:r>
              <a:rPr sz="1000" spc="45" dirty="0">
                <a:latin typeface="Tahoma"/>
                <a:cs typeface="Tahoma"/>
              </a:rPr>
              <a:t>е</a:t>
            </a:r>
            <a:r>
              <a:rPr sz="1000" spc="40" dirty="0">
                <a:latin typeface="Tahoma"/>
                <a:cs typeface="Tahoma"/>
              </a:rPr>
              <a:t>с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dirty="0">
                <a:latin typeface="Tahoma"/>
                <a:cs typeface="Tahoma"/>
              </a:rPr>
              <a:t>на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ц</a:t>
            </a:r>
            <a:r>
              <a:rPr sz="1000" spc="5" dirty="0">
                <a:latin typeface="Tahoma"/>
                <a:cs typeface="Tahoma"/>
              </a:rPr>
              <a:t>е</a:t>
            </a:r>
            <a:r>
              <a:rPr sz="1000" spc="10" dirty="0">
                <a:latin typeface="Tahoma"/>
                <a:cs typeface="Tahoma"/>
              </a:rPr>
              <a:t>л</a:t>
            </a:r>
            <a:r>
              <a:rPr sz="1000" spc="5" dirty="0">
                <a:latin typeface="Tahoma"/>
                <a:cs typeface="Tahoma"/>
              </a:rPr>
              <a:t>люл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10" dirty="0">
                <a:latin typeface="Tahoma"/>
                <a:cs typeface="Tahoma"/>
              </a:rPr>
              <a:t>н</a:t>
            </a:r>
            <a:r>
              <a:rPr sz="1000" spc="20" dirty="0">
                <a:latin typeface="Tahoma"/>
                <a:cs typeface="Tahoma"/>
              </a:rPr>
              <a:t>о</a:t>
            </a:r>
            <a:r>
              <a:rPr sz="1000" spc="70" dirty="0">
                <a:latin typeface="Microsoft Sans Serif"/>
                <a:cs typeface="Microsoft Sans Serif"/>
              </a:rPr>
              <a:t>-  </a:t>
            </a:r>
            <a:r>
              <a:rPr sz="1000" spc="15" dirty="0">
                <a:latin typeface="Tahoma"/>
                <a:cs typeface="Tahoma"/>
              </a:rPr>
              <a:t>бумажные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изделия</a:t>
            </a:r>
            <a:endParaRPr sz="1000">
              <a:latin typeface="Tahoma"/>
              <a:cs typeface="Tahoma"/>
            </a:endParaRPr>
          </a:p>
          <a:p>
            <a:pPr marL="12700" marR="208279">
              <a:lnSpc>
                <a:spcPct val="100000"/>
              </a:lnSpc>
              <a:spcBef>
                <a:spcPts val="400"/>
              </a:spcBef>
            </a:pPr>
            <a:r>
              <a:rPr sz="1000" spc="35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е</a:t>
            </a:r>
            <a:r>
              <a:rPr sz="1000" spc="10" dirty="0">
                <a:latin typeface="Tahoma"/>
                <a:cs typeface="Tahoma"/>
              </a:rPr>
              <a:t>к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-15" dirty="0">
                <a:latin typeface="Tahoma"/>
                <a:cs typeface="Tahoma"/>
              </a:rPr>
              <a:t>ь</a:t>
            </a:r>
            <a:r>
              <a:rPr sz="1000" spc="-40" dirty="0">
                <a:latin typeface="Tahoma"/>
                <a:cs typeface="Tahoma"/>
              </a:rPr>
              <a:t>,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5" dirty="0">
                <a:latin typeface="Tahoma"/>
                <a:cs typeface="Tahoma"/>
              </a:rPr>
              <a:t>е</a:t>
            </a:r>
            <a:r>
              <a:rPr sz="1000" spc="10" dirty="0">
                <a:latin typeface="Tahoma"/>
                <a:cs typeface="Tahoma"/>
              </a:rPr>
              <a:t>к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-15" dirty="0">
                <a:latin typeface="Tahoma"/>
                <a:cs typeface="Tahoma"/>
              </a:rPr>
              <a:t>ь</a:t>
            </a:r>
            <a:r>
              <a:rPr sz="1000" spc="-10" dirty="0">
                <a:latin typeface="Tahoma"/>
                <a:cs typeface="Tahoma"/>
              </a:rPr>
              <a:t>н</a:t>
            </a:r>
            <a:r>
              <a:rPr sz="1000" spc="-5" dirty="0">
                <a:latin typeface="Tahoma"/>
                <a:cs typeface="Tahoma"/>
              </a:rPr>
              <a:t>ы</a:t>
            </a:r>
            <a:r>
              <a:rPr sz="1000" spc="10" dirty="0">
                <a:latin typeface="Tahoma"/>
                <a:cs typeface="Tahoma"/>
              </a:rPr>
              <a:t>е  и</a:t>
            </a:r>
            <a:r>
              <a:rPr sz="1000" spc="30" dirty="0">
                <a:latin typeface="Tahoma"/>
                <a:cs typeface="Tahoma"/>
              </a:rPr>
              <a:t>з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10" dirty="0">
                <a:latin typeface="Tahoma"/>
                <a:cs typeface="Tahoma"/>
              </a:rPr>
              <a:t>е</a:t>
            </a:r>
            <a:r>
              <a:rPr sz="1000" spc="5" dirty="0">
                <a:latin typeface="Tahoma"/>
                <a:cs typeface="Tahoma"/>
              </a:rPr>
              <a:t>ли</a:t>
            </a:r>
            <a:r>
              <a:rPr sz="1000" spc="-25" dirty="0">
                <a:latin typeface="Tahoma"/>
                <a:cs typeface="Tahoma"/>
              </a:rPr>
              <a:t>я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об</a:t>
            </a:r>
            <a:r>
              <a:rPr sz="1000" spc="20" dirty="0">
                <a:latin typeface="Tahoma"/>
                <a:cs typeface="Tahoma"/>
              </a:rPr>
              <a:t>у</a:t>
            </a:r>
            <a:r>
              <a:rPr sz="1000" spc="-15" dirty="0">
                <a:latin typeface="Tahoma"/>
                <a:cs typeface="Tahoma"/>
              </a:rPr>
              <a:t>вь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2952572" y="5014728"/>
            <a:ext cx="164528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000" spc="20" dirty="0">
                <a:latin typeface="Tahoma"/>
                <a:cs typeface="Tahoma"/>
              </a:rPr>
              <a:t>Транспортные </a:t>
            </a:r>
            <a:r>
              <a:rPr sz="1000" spc="25" dirty="0">
                <a:latin typeface="Tahoma"/>
                <a:cs typeface="Tahoma"/>
              </a:rPr>
              <a:t>услуги 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45" dirty="0">
                <a:latin typeface="Tahoma"/>
                <a:cs typeface="Tahoma"/>
              </a:rPr>
              <a:t>Д</a:t>
            </a:r>
            <a:r>
              <a:rPr sz="1000" spc="5" dirty="0">
                <a:latin typeface="Tahoma"/>
                <a:cs typeface="Tahoma"/>
              </a:rPr>
              <a:t>е</a:t>
            </a:r>
            <a:r>
              <a:rPr sz="1000" spc="10" dirty="0">
                <a:latin typeface="Tahoma"/>
                <a:cs typeface="Tahoma"/>
              </a:rPr>
              <a:t>л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-15" dirty="0">
                <a:latin typeface="Tahoma"/>
                <a:cs typeface="Tahoma"/>
              </a:rPr>
              <a:t>вы</a:t>
            </a:r>
            <a:r>
              <a:rPr sz="1000" spc="15" dirty="0">
                <a:latin typeface="Tahoma"/>
                <a:cs typeface="Tahoma"/>
              </a:rPr>
              <a:t>е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20" dirty="0">
                <a:latin typeface="Tahoma"/>
                <a:cs typeface="Tahoma"/>
              </a:rPr>
              <a:t>ч</a:t>
            </a:r>
            <a:r>
              <a:rPr sz="1000" spc="-10" dirty="0">
                <a:latin typeface="Tahoma"/>
                <a:cs typeface="Tahoma"/>
              </a:rPr>
              <a:t>н</a:t>
            </a:r>
            <a:r>
              <a:rPr sz="1000" spc="-5" dirty="0">
                <a:latin typeface="Tahoma"/>
                <a:cs typeface="Tahoma"/>
              </a:rPr>
              <a:t>ы</a:t>
            </a:r>
            <a:r>
              <a:rPr sz="1000" spc="15" dirty="0">
                <a:latin typeface="Tahoma"/>
                <a:cs typeface="Tahoma"/>
              </a:rPr>
              <a:t>е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п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20" dirty="0">
                <a:latin typeface="Tahoma"/>
                <a:cs typeface="Tahoma"/>
              </a:rPr>
              <a:t>ез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10" dirty="0">
                <a:latin typeface="Tahoma"/>
                <a:cs typeface="Tahoma"/>
              </a:rPr>
              <a:t>и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230" name="object 230"/>
          <p:cNvGrpSpPr/>
          <p:nvPr/>
        </p:nvGrpSpPr>
        <p:grpSpPr>
          <a:xfrm>
            <a:off x="357949" y="1845373"/>
            <a:ext cx="6143625" cy="418465"/>
            <a:chOff x="357949" y="1845373"/>
            <a:chExt cx="6143625" cy="418465"/>
          </a:xfrm>
        </p:grpSpPr>
        <p:sp>
          <p:nvSpPr>
            <p:cNvPr id="231" name="object 231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6134100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6134100" y="408431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146291" y="185013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149340" y="195529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0" y="0"/>
                  </a:moveTo>
                  <a:lnTo>
                    <a:pt x="6134100" y="0"/>
                  </a:lnTo>
                  <a:lnTo>
                    <a:pt x="6134100" y="408431"/>
                  </a:lnTo>
                  <a:lnTo>
                    <a:pt x="0" y="4084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 txBox="1"/>
          <p:nvPr/>
        </p:nvSpPr>
        <p:spPr>
          <a:xfrm>
            <a:off x="357949" y="1845373"/>
            <a:ext cx="6143625" cy="418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2324735">
              <a:lnSpc>
                <a:spcPct val="100000"/>
              </a:lnSpc>
              <a:spcBef>
                <a:spcPts val="95"/>
              </a:spcBef>
            </a:pPr>
            <a:r>
              <a:rPr sz="1200" spc="75" dirty="0">
                <a:latin typeface="Tahoma"/>
                <a:cs typeface="Tahoma"/>
              </a:rPr>
              <a:t>Международная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торговля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товарами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услугами,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млн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долл.,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125" dirty="0">
                <a:latin typeface="Tahoma"/>
                <a:cs typeface="Tahoma"/>
              </a:rPr>
              <a:t>2018</a:t>
            </a:r>
            <a:r>
              <a:rPr sz="1200" spc="125" dirty="0">
                <a:latin typeface="Microsoft Sans Serif"/>
                <a:cs typeface="Microsoft Sans Serif"/>
              </a:rPr>
              <a:t>-</a:t>
            </a:r>
            <a:r>
              <a:rPr sz="1200" spc="125" dirty="0">
                <a:latin typeface="Tahoma"/>
                <a:cs typeface="Tahoma"/>
              </a:rPr>
              <a:t>2020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8032" y="9507814"/>
            <a:ext cx="14859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60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r>
              <a:rPr sz="1000" spc="10" dirty="0">
                <a:solidFill>
                  <a:srgbClr val="3B3B45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45168"/>
            <a:ext cx="6858000" cy="561340"/>
          </a:xfrm>
          <a:custGeom>
            <a:avLst/>
            <a:gdLst/>
            <a:ahLst/>
            <a:cxnLst/>
            <a:rect l="l" t="t" r="r" b="b"/>
            <a:pathLst>
              <a:path w="6858000" h="561340">
                <a:moveTo>
                  <a:pt x="6858000" y="0"/>
                </a:moveTo>
                <a:lnTo>
                  <a:pt x="0" y="0"/>
                </a:lnTo>
                <a:lnTo>
                  <a:pt x="0" y="560831"/>
                </a:lnTo>
                <a:lnTo>
                  <a:pt x="6858000" y="560831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823" y="9460581"/>
            <a:ext cx="1739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r>
              <a:rPr sz="1000" spc="10" dirty="0">
                <a:solidFill>
                  <a:srgbClr val="3B3B45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511" y="9377836"/>
            <a:ext cx="224541" cy="3948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7" name="object 7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2043" y="1455511"/>
            <a:ext cx="5857875" cy="77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508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Tahoma"/>
                <a:cs typeface="Tahoma"/>
              </a:rPr>
              <a:t>2.7 </a:t>
            </a:r>
            <a:r>
              <a:rPr sz="1200" spc="30" dirty="0">
                <a:latin typeface="Tahoma"/>
                <a:cs typeface="Tahoma"/>
              </a:rPr>
              <a:t>Планируемые </a:t>
            </a:r>
            <a:r>
              <a:rPr sz="1200" spc="5" dirty="0">
                <a:latin typeface="Tahoma"/>
                <a:cs typeface="Tahoma"/>
              </a:rPr>
              <a:t>к </a:t>
            </a:r>
            <a:r>
              <a:rPr sz="1200" spc="20" dirty="0">
                <a:latin typeface="Tahoma"/>
                <a:cs typeface="Tahoma"/>
              </a:rPr>
              <a:t>реализации </a:t>
            </a:r>
            <a:r>
              <a:rPr sz="1200" spc="15" dirty="0">
                <a:latin typeface="Tahoma"/>
                <a:cs typeface="Tahoma"/>
              </a:rPr>
              <a:t>и </a:t>
            </a:r>
            <a:r>
              <a:rPr sz="1200" spc="30" dirty="0">
                <a:latin typeface="Tahoma"/>
                <a:cs typeface="Tahoma"/>
              </a:rPr>
              <a:t>реализуемые </a:t>
            </a:r>
            <a:r>
              <a:rPr sz="1200" spc="20" dirty="0">
                <a:latin typeface="Tahoma"/>
                <a:cs typeface="Tahoma"/>
              </a:rPr>
              <a:t>крупные </a:t>
            </a:r>
            <a:r>
              <a:rPr sz="1200" spc="25" dirty="0">
                <a:latin typeface="Tahoma"/>
                <a:cs typeface="Tahoma"/>
              </a:rPr>
              <a:t>(системные) </a:t>
            </a:r>
            <a:r>
              <a:rPr sz="1200" spc="3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инвестиционные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проекты,</a:t>
            </a:r>
            <a:r>
              <a:rPr sz="1200" spc="-16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оказывающие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влияние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инвестиционный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климат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(1/5)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5" dirty="0">
                <a:latin typeface="Tahoma"/>
                <a:cs typeface="Tahoma"/>
              </a:rPr>
              <a:t>Реализация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-10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2029</a:t>
            </a:r>
            <a:r>
              <a:rPr sz="1200" spc="-114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г.</a:t>
            </a:r>
            <a:r>
              <a:rPr sz="1200" spc="-114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крупных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инвестиционных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проектов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обеспечит: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7949" y="3809809"/>
            <a:ext cx="6143625" cy="692785"/>
            <a:chOff x="357949" y="3809809"/>
            <a:chExt cx="6143625" cy="692785"/>
          </a:xfrm>
        </p:grpSpPr>
        <p:sp>
          <p:nvSpPr>
            <p:cNvPr id="10" name="object 10"/>
            <p:cNvSpPr/>
            <p:nvPr/>
          </p:nvSpPr>
          <p:spPr>
            <a:xfrm>
              <a:off x="362711" y="3814571"/>
              <a:ext cx="6134100" cy="683260"/>
            </a:xfrm>
            <a:custGeom>
              <a:avLst/>
              <a:gdLst/>
              <a:ahLst/>
              <a:cxnLst/>
              <a:rect l="l" t="t" r="r" b="b"/>
              <a:pathLst>
                <a:path w="6134100" h="683260">
                  <a:moveTo>
                    <a:pt x="6134100" y="0"/>
                  </a:moveTo>
                  <a:lnTo>
                    <a:pt x="0" y="0"/>
                  </a:lnTo>
                  <a:lnTo>
                    <a:pt x="0" y="682751"/>
                  </a:lnTo>
                  <a:lnTo>
                    <a:pt x="6134100" y="682751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2711" y="3814571"/>
              <a:ext cx="6134100" cy="683260"/>
            </a:xfrm>
            <a:custGeom>
              <a:avLst/>
              <a:gdLst/>
              <a:ahLst/>
              <a:cxnLst/>
              <a:rect l="l" t="t" r="r" b="b"/>
              <a:pathLst>
                <a:path w="6134100" h="683260">
                  <a:moveTo>
                    <a:pt x="0" y="0"/>
                  </a:moveTo>
                  <a:lnTo>
                    <a:pt x="6134100" y="0"/>
                  </a:lnTo>
                  <a:lnTo>
                    <a:pt x="6134100" y="682751"/>
                  </a:lnTo>
                  <a:lnTo>
                    <a:pt x="0" y="6827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2043" y="3950099"/>
            <a:ext cx="4383405" cy="3638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220"/>
              </a:lnSpc>
              <a:spcBef>
                <a:spcPts val="325"/>
              </a:spcBef>
            </a:pPr>
            <a:r>
              <a:rPr sz="1200" spc="80" dirty="0">
                <a:latin typeface="Tahoma"/>
                <a:cs typeface="Tahoma"/>
              </a:rPr>
              <a:t>Строительство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известкового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комбината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технического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перевооружения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карьеров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456837" y="3659034"/>
            <a:ext cx="1003935" cy="419734"/>
            <a:chOff x="5456837" y="3659034"/>
            <a:chExt cx="1003935" cy="419734"/>
          </a:xfrm>
        </p:grpSpPr>
        <p:sp>
          <p:nvSpPr>
            <p:cNvPr id="14" name="object 14"/>
            <p:cNvSpPr/>
            <p:nvPr/>
          </p:nvSpPr>
          <p:spPr>
            <a:xfrm>
              <a:off x="6146292" y="3814572"/>
              <a:ext cx="314325" cy="260985"/>
            </a:xfrm>
            <a:custGeom>
              <a:avLst/>
              <a:gdLst/>
              <a:ahLst/>
              <a:cxnLst/>
              <a:rect l="l" t="t" r="r" b="b"/>
              <a:pathLst>
                <a:path w="314325" h="260985">
                  <a:moveTo>
                    <a:pt x="210108" y="0"/>
                  </a:moveTo>
                  <a:lnTo>
                    <a:pt x="103835" y="0"/>
                  </a:lnTo>
                  <a:lnTo>
                    <a:pt x="0" y="103759"/>
                  </a:lnTo>
                  <a:lnTo>
                    <a:pt x="156971" y="260604"/>
                  </a:lnTo>
                  <a:lnTo>
                    <a:pt x="313943" y="103759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49340" y="3919728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94937" y="3697134"/>
              <a:ext cx="396240" cy="296545"/>
            </a:xfrm>
            <a:custGeom>
              <a:avLst/>
              <a:gdLst/>
              <a:ahLst/>
              <a:cxnLst/>
              <a:rect l="l" t="t" r="r" b="b"/>
              <a:pathLst>
                <a:path w="396239" h="296545">
                  <a:moveTo>
                    <a:pt x="115963" y="0"/>
                  </a:moveTo>
                  <a:lnTo>
                    <a:pt x="68405" y="10172"/>
                  </a:lnTo>
                  <a:lnTo>
                    <a:pt x="31534" y="40690"/>
                  </a:lnTo>
                  <a:lnTo>
                    <a:pt x="7880" y="87888"/>
                  </a:lnTo>
                  <a:lnTo>
                    <a:pt x="0" y="148107"/>
                  </a:lnTo>
                  <a:lnTo>
                    <a:pt x="1969" y="179846"/>
                  </a:lnTo>
                  <a:lnTo>
                    <a:pt x="17734" y="233562"/>
                  </a:lnTo>
                  <a:lnTo>
                    <a:pt x="48633" y="273338"/>
                  </a:lnTo>
                  <a:lnTo>
                    <a:pt x="90848" y="293684"/>
                  </a:lnTo>
                  <a:lnTo>
                    <a:pt x="115963" y="296227"/>
                  </a:lnTo>
                  <a:lnTo>
                    <a:pt x="141078" y="293684"/>
                  </a:lnTo>
                  <a:lnTo>
                    <a:pt x="163522" y="286054"/>
                  </a:lnTo>
                  <a:lnTo>
                    <a:pt x="183293" y="273338"/>
                  </a:lnTo>
                  <a:lnTo>
                    <a:pt x="200393" y="255536"/>
                  </a:lnTo>
                  <a:lnTo>
                    <a:pt x="208831" y="242100"/>
                  </a:lnTo>
                  <a:lnTo>
                    <a:pt x="115963" y="242100"/>
                  </a:lnTo>
                  <a:lnTo>
                    <a:pt x="103543" y="240473"/>
                  </a:lnTo>
                  <a:lnTo>
                    <a:pt x="69922" y="202051"/>
                  </a:lnTo>
                  <a:lnTo>
                    <a:pt x="62255" y="148107"/>
                  </a:lnTo>
                  <a:lnTo>
                    <a:pt x="63107" y="128145"/>
                  </a:lnTo>
                  <a:lnTo>
                    <a:pt x="75882" y="80162"/>
                  </a:lnTo>
                  <a:lnTo>
                    <a:pt x="115963" y="54114"/>
                  </a:lnTo>
                  <a:lnTo>
                    <a:pt x="208824" y="54114"/>
                  </a:lnTo>
                  <a:lnTo>
                    <a:pt x="200393" y="40690"/>
                  </a:lnTo>
                  <a:lnTo>
                    <a:pt x="183293" y="22888"/>
                  </a:lnTo>
                  <a:lnTo>
                    <a:pt x="163522" y="10172"/>
                  </a:lnTo>
                  <a:lnTo>
                    <a:pt x="141078" y="2543"/>
                  </a:lnTo>
                  <a:lnTo>
                    <a:pt x="115963" y="0"/>
                  </a:lnTo>
                  <a:close/>
                </a:path>
                <a:path w="396239" h="296545">
                  <a:moveTo>
                    <a:pt x="208824" y="54114"/>
                  </a:moveTo>
                  <a:lnTo>
                    <a:pt x="115963" y="54114"/>
                  </a:lnTo>
                  <a:lnTo>
                    <a:pt x="128398" y="55743"/>
                  </a:lnTo>
                  <a:lnTo>
                    <a:pt x="139258" y="60628"/>
                  </a:lnTo>
                  <a:lnTo>
                    <a:pt x="162298" y="94173"/>
                  </a:lnTo>
                  <a:lnTo>
                    <a:pt x="170078" y="148107"/>
                  </a:lnTo>
                  <a:lnTo>
                    <a:pt x="169214" y="168071"/>
                  </a:lnTo>
                  <a:lnTo>
                    <a:pt x="156248" y="216065"/>
                  </a:lnTo>
                  <a:lnTo>
                    <a:pt x="115963" y="242100"/>
                  </a:lnTo>
                  <a:lnTo>
                    <a:pt x="208831" y="242100"/>
                  </a:lnTo>
                  <a:lnTo>
                    <a:pt x="214193" y="233562"/>
                  </a:lnTo>
                  <a:lnTo>
                    <a:pt x="224047" y="208332"/>
                  </a:lnTo>
                  <a:lnTo>
                    <a:pt x="229957" y="179846"/>
                  </a:lnTo>
                  <a:lnTo>
                    <a:pt x="231927" y="148107"/>
                  </a:lnTo>
                  <a:lnTo>
                    <a:pt x="229957" y="116369"/>
                  </a:lnTo>
                  <a:lnTo>
                    <a:pt x="224047" y="87888"/>
                  </a:lnTo>
                  <a:lnTo>
                    <a:pt x="214193" y="62662"/>
                  </a:lnTo>
                  <a:lnTo>
                    <a:pt x="208824" y="54114"/>
                  </a:lnTo>
                  <a:close/>
                </a:path>
                <a:path w="396239" h="296545">
                  <a:moveTo>
                    <a:pt x="396087" y="72021"/>
                  </a:moveTo>
                  <a:lnTo>
                    <a:pt x="335051" y="72021"/>
                  </a:lnTo>
                  <a:lnTo>
                    <a:pt x="335051" y="291338"/>
                  </a:lnTo>
                  <a:lnTo>
                    <a:pt x="396087" y="291338"/>
                  </a:lnTo>
                  <a:lnTo>
                    <a:pt x="396087" y="72021"/>
                  </a:lnTo>
                  <a:close/>
                </a:path>
                <a:path w="396239" h="296545">
                  <a:moveTo>
                    <a:pt x="396087" y="4876"/>
                  </a:moveTo>
                  <a:lnTo>
                    <a:pt x="339928" y="4876"/>
                  </a:lnTo>
                  <a:lnTo>
                    <a:pt x="270344" y="52082"/>
                  </a:lnTo>
                  <a:lnTo>
                    <a:pt x="270344" y="113118"/>
                  </a:lnTo>
                  <a:lnTo>
                    <a:pt x="335051" y="72021"/>
                  </a:lnTo>
                  <a:lnTo>
                    <a:pt x="396087" y="72021"/>
                  </a:lnTo>
                  <a:lnTo>
                    <a:pt x="396087" y="4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94937" y="3697134"/>
              <a:ext cx="396240" cy="296545"/>
            </a:xfrm>
            <a:custGeom>
              <a:avLst/>
              <a:gdLst/>
              <a:ahLst/>
              <a:cxnLst/>
              <a:rect l="l" t="t" r="r" b="b"/>
              <a:pathLst>
                <a:path w="396239" h="296545">
                  <a:moveTo>
                    <a:pt x="115963" y="54114"/>
                  </a:moveTo>
                  <a:lnTo>
                    <a:pt x="75882" y="80162"/>
                  </a:lnTo>
                  <a:lnTo>
                    <a:pt x="63107" y="128145"/>
                  </a:lnTo>
                  <a:lnTo>
                    <a:pt x="62255" y="148107"/>
                  </a:lnTo>
                  <a:lnTo>
                    <a:pt x="63107" y="168071"/>
                  </a:lnTo>
                  <a:lnTo>
                    <a:pt x="75882" y="216065"/>
                  </a:lnTo>
                  <a:lnTo>
                    <a:pt x="115963" y="242100"/>
                  </a:lnTo>
                  <a:lnTo>
                    <a:pt x="128398" y="240473"/>
                  </a:lnTo>
                  <a:lnTo>
                    <a:pt x="162298" y="202051"/>
                  </a:lnTo>
                  <a:lnTo>
                    <a:pt x="170078" y="148107"/>
                  </a:lnTo>
                  <a:lnTo>
                    <a:pt x="169214" y="128145"/>
                  </a:lnTo>
                  <a:lnTo>
                    <a:pt x="156248" y="80162"/>
                  </a:lnTo>
                  <a:lnTo>
                    <a:pt x="115963" y="54114"/>
                  </a:lnTo>
                  <a:close/>
                </a:path>
                <a:path w="396239" h="296545">
                  <a:moveTo>
                    <a:pt x="339928" y="4876"/>
                  </a:moveTo>
                  <a:lnTo>
                    <a:pt x="396087" y="4876"/>
                  </a:lnTo>
                  <a:lnTo>
                    <a:pt x="396087" y="291338"/>
                  </a:lnTo>
                  <a:lnTo>
                    <a:pt x="335051" y="291338"/>
                  </a:lnTo>
                  <a:lnTo>
                    <a:pt x="335051" y="72021"/>
                  </a:lnTo>
                  <a:lnTo>
                    <a:pt x="270344" y="113118"/>
                  </a:lnTo>
                  <a:lnTo>
                    <a:pt x="270344" y="52082"/>
                  </a:lnTo>
                  <a:lnTo>
                    <a:pt x="339928" y="4876"/>
                  </a:lnTo>
                  <a:close/>
                </a:path>
                <a:path w="396239" h="296545">
                  <a:moveTo>
                    <a:pt x="115963" y="0"/>
                  </a:moveTo>
                  <a:lnTo>
                    <a:pt x="163522" y="10172"/>
                  </a:lnTo>
                  <a:lnTo>
                    <a:pt x="200393" y="40690"/>
                  </a:lnTo>
                  <a:lnTo>
                    <a:pt x="224047" y="87888"/>
                  </a:lnTo>
                  <a:lnTo>
                    <a:pt x="231927" y="148107"/>
                  </a:lnTo>
                  <a:lnTo>
                    <a:pt x="229957" y="179846"/>
                  </a:lnTo>
                  <a:lnTo>
                    <a:pt x="214193" y="233562"/>
                  </a:lnTo>
                  <a:lnTo>
                    <a:pt x="183293" y="273338"/>
                  </a:lnTo>
                  <a:lnTo>
                    <a:pt x="141078" y="293684"/>
                  </a:lnTo>
                  <a:lnTo>
                    <a:pt x="115963" y="296227"/>
                  </a:lnTo>
                  <a:lnTo>
                    <a:pt x="90848" y="293684"/>
                  </a:lnTo>
                  <a:lnTo>
                    <a:pt x="48633" y="273338"/>
                  </a:lnTo>
                  <a:lnTo>
                    <a:pt x="17734" y="233562"/>
                  </a:lnTo>
                  <a:lnTo>
                    <a:pt x="1969" y="179846"/>
                  </a:lnTo>
                  <a:lnTo>
                    <a:pt x="0" y="148107"/>
                  </a:lnTo>
                  <a:lnTo>
                    <a:pt x="1969" y="116369"/>
                  </a:lnTo>
                  <a:lnTo>
                    <a:pt x="17734" y="62662"/>
                  </a:lnTo>
                  <a:lnTo>
                    <a:pt x="48633" y="22888"/>
                  </a:lnTo>
                  <a:lnTo>
                    <a:pt x="90848" y="2543"/>
                  </a:lnTo>
                  <a:lnTo>
                    <a:pt x="115963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461886" y="3568867"/>
            <a:ext cx="4845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25" dirty="0">
                <a:solidFill>
                  <a:srgbClr val="B7B7B7"/>
                </a:solidFill>
                <a:latin typeface="Arial"/>
                <a:cs typeface="Arial"/>
              </a:rPr>
              <a:t>01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5078" y="5167946"/>
            <a:ext cx="2512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Сроки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реализации: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2017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85" dirty="0">
                <a:latin typeface="Tahoma"/>
                <a:cs typeface="Tahoma"/>
              </a:rPr>
              <a:t>2022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5078" y="4557431"/>
            <a:ext cx="2413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ahoma"/>
                <a:cs typeface="Tahoma"/>
              </a:rPr>
              <a:t>Инициатор: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45" dirty="0">
                <a:latin typeface="Tahoma"/>
                <a:cs typeface="Tahoma"/>
              </a:rPr>
              <a:t>ОО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125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0" dirty="0">
                <a:latin typeface="Microsoft Sans Serif"/>
                <a:cs typeface="Microsoft Sans Serif"/>
              </a:rPr>
              <a:t>-</a:t>
            </a:r>
            <a:r>
              <a:rPr sz="1200" spc="80" dirty="0">
                <a:latin typeface="Tahoma"/>
                <a:cs typeface="Tahoma"/>
              </a:rPr>
              <a:t>З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оду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ст»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5078" y="5595580"/>
            <a:ext cx="2149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25" dirty="0">
                <a:latin typeface="Tahoma"/>
                <a:cs typeface="Tahoma"/>
              </a:rPr>
              <a:t>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ш</a:t>
            </a: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45" dirty="0">
                <a:latin typeface="Tahoma"/>
                <a:cs typeface="Tahoma"/>
              </a:rPr>
              <a:t>а</a:t>
            </a:r>
            <a:r>
              <a:rPr sz="1200" spc="-50" dirty="0">
                <a:latin typeface="Tahoma"/>
                <a:cs typeface="Tahoma"/>
              </a:rPr>
              <a:t>,  </a:t>
            </a:r>
            <a:r>
              <a:rPr sz="1200" spc="2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и</a:t>
            </a: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н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8813" y="5129781"/>
            <a:ext cx="317500" cy="312420"/>
            <a:chOff x="368813" y="5129781"/>
            <a:chExt cx="317500" cy="312420"/>
          </a:xfrm>
        </p:grpSpPr>
        <p:sp>
          <p:nvSpPr>
            <p:cNvPr id="23" name="object 23"/>
            <p:cNvSpPr/>
            <p:nvPr/>
          </p:nvSpPr>
          <p:spPr>
            <a:xfrm>
              <a:off x="368813" y="5129781"/>
              <a:ext cx="317500" cy="312420"/>
            </a:xfrm>
            <a:custGeom>
              <a:avLst/>
              <a:gdLst/>
              <a:ahLst/>
              <a:cxnLst/>
              <a:rect l="l" t="t" r="r" b="b"/>
              <a:pathLst>
                <a:path w="317500" h="312420">
                  <a:moveTo>
                    <a:pt x="158496" y="0"/>
                  </a:moveTo>
                  <a:lnTo>
                    <a:pt x="97786" y="11806"/>
                  </a:lnTo>
                  <a:lnTo>
                    <a:pt x="46431" y="45720"/>
                  </a:lnTo>
                  <a:lnTo>
                    <a:pt x="11985" y="96378"/>
                  </a:lnTo>
                  <a:lnTo>
                    <a:pt x="0" y="156210"/>
                  </a:lnTo>
                  <a:lnTo>
                    <a:pt x="3043" y="186917"/>
                  </a:lnTo>
                  <a:lnTo>
                    <a:pt x="26542" y="242827"/>
                  </a:lnTo>
                  <a:lnTo>
                    <a:pt x="70606" y="286257"/>
                  </a:lnTo>
                  <a:lnTo>
                    <a:pt x="127334" y="309420"/>
                  </a:lnTo>
                  <a:lnTo>
                    <a:pt x="158496" y="312420"/>
                  </a:lnTo>
                  <a:lnTo>
                    <a:pt x="189650" y="309420"/>
                  </a:lnTo>
                  <a:lnTo>
                    <a:pt x="219175" y="300607"/>
                  </a:lnTo>
                  <a:lnTo>
                    <a:pt x="221458" y="299402"/>
                  </a:lnTo>
                  <a:lnTo>
                    <a:pt x="158496" y="299402"/>
                  </a:lnTo>
                  <a:lnTo>
                    <a:pt x="112628" y="292089"/>
                  </a:lnTo>
                  <a:lnTo>
                    <a:pt x="72751" y="271734"/>
                  </a:lnTo>
                  <a:lnTo>
                    <a:pt x="41280" y="240717"/>
                  </a:lnTo>
                  <a:lnTo>
                    <a:pt x="20628" y="201416"/>
                  </a:lnTo>
                  <a:lnTo>
                    <a:pt x="13207" y="156210"/>
                  </a:lnTo>
                  <a:lnTo>
                    <a:pt x="20628" y="111008"/>
                  </a:lnTo>
                  <a:lnTo>
                    <a:pt x="41280" y="71708"/>
                  </a:lnTo>
                  <a:lnTo>
                    <a:pt x="72751" y="40689"/>
                  </a:lnTo>
                  <a:lnTo>
                    <a:pt x="112628" y="20332"/>
                  </a:lnTo>
                  <a:lnTo>
                    <a:pt x="158496" y="13017"/>
                  </a:lnTo>
                  <a:lnTo>
                    <a:pt x="221473" y="13017"/>
                  </a:lnTo>
                  <a:lnTo>
                    <a:pt x="219175" y="11806"/>
                  </a:lnTo>
                  <a:lnTo>
                    <a:pt x="189650" y="2998"/>
                  </a:lnTo>
                  <a:lnTo>
                    <a:pt x="158496" y="0"/>
                  </a:lnTo>
                  <a:close/>
                </a:path>
                <a:path w="317500" h="312420">
                  <a:moveTo>
                    <a:pt x="221473" y="13017"/>
                  </a:moveTo>
                  <a:lnTo>
                    <a:pt x="158496" y="13017"/>
                  </a:lnTo>
                  <a:lnTo>
                    <a:pt x="204359" y="20332"/>
                  </a:lnTo>
                  <a:lnTo>
                    <a:pt x="244234" y="40689"/>
                  </a:lnTo>
                  <a:lnTo>
                    <a:pt x="275707" y="71708"/>
                  </a:lnTo>
                  <a:lnTo>
                    <a:pt x="296362" y="111008"/>
                  </a:lnTo>
                  <a:lnTo>
                    <a:pt x="303784" y="156210"/>
                  </a:lnTo>
                  <a:lnTo>
                    <a:pt x="296362" y="201416"/>
                  </a:lnTo>
                  <a:lnTo>
                    <a:pt x="275707" y="240717"/>
                  </a:lnTo>
                  <a:lnTo>
                    <a:pt x="244234" y="271734"/>
                  </a:lnTo>
                  <a:lnTo>
                    <a:pt x="204359" y="292089"/>
                  </a:lnTo>
                  <a:lnTo>
                    <a:pt x="158496" y="299402"/>
                  </a:lnTo>
                  <a:lnTo>
                    <a:pt x="221458" y="299402"/>
                  </a:lnTo>
                  <a:lnTo>
                    <a:pt x="270548" y="266649"/>
                  </a:lnTo>
                  <a:lnTo>
                    <a:pt x="305004" y="216020"/>
                  </a:lnTo>
                  <a:lnTo>
                    <a:pt x="316992" y="156210"/>
                  </a:lnTo>
                  <a:lnTo>
                    <a:pt x="313948" y="125481"/>
                  </a:lnTo>
                  <a:lnTo>
                    <a:pt x="305004" y="96378"/>
                  </a:lnTo>
                  <a:lnTo>
                    <a:pt x="290444" y="69568"/>
                  </a:lnTo>
                  <a:lnTo>
                    <a:pt x="270548" y="45720"/>
                  </a:lnTo>
                  <a:lnTo>
                    <a:pt x="246373" y="26140"/>
                  </a:lnTo>
                  <a:lnTo>
                    <a:pt x="221473" y="1301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334" y="5163306"/>
              <a:ext cx="248409" cy="243846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364223" y="4625339"/>
            <a:ext cx="326390" cy="283845"/>
          </a:xfrm>
          <a:custGeom>
            <a:avLst/>
            <a:gdLst/>
            <a:ahLst/>
            <a:cxnLst/>
            <a:rect l="l" t="t" r="r" b="b"/>
            <a:pathLst>
              <a:path w="326390" h="283845">
                <a:moveTo>
                  <a:pt x="65544" y="65532"/>
                </a:moveTo>
                <a:lnTo>
                  <a:pt x="40576" y="65532"/>
                </a:lnTo>
                <a:lnTo>
                  <a:pt x="38112" y="67995"/>
                </a:lnTo>
                <a:lnTo>
                  <a:pt x="38112" y="92964"/>
                </a:lnTo>
                <a:lnTo>
                  <a:pt x="49098" y="92964"/>
                </a:lnTo>
                <a:lnTo>
                  <a:pt x="49098" y="76517"/>
                </a:lnTo>
                <a:lnTo>
                  <a:pt x="65544" y="76517"/>
                </a:lnTo>
                <a:lnTo>
                  <a:pt x="65544" y="65532"/>
                </a:lnTo>
                <a:close/>
              </a:path>
              <a:path w="326390" h="283845">
                <a:moveTo>
                  <a:pt x="146316" y="65519"/>
                </a:moveTo>
                <a:lnTo>
                  <a:pt x="134124" y="65519"/>
                </a:lnTo>
                <a:lnTo>
                  <a:pt x="134124" y="76200"/>
                </a:lnTo>
                <a:lnTo>
                  <a:pt x="146316" y="76200"/>
                </a:lnTo>
                <a:lnTo>
                  <a:pt x="146316" y="65519"/>
                </a:lnTo>
                <a:close/>
              </a:path>
              <a:path w="326390" h="283845">
                <a:moveTo>
                  <a:pt x="167652" y="65519"/>
                </a:moveTo>
                <a:lnTo>
                  <a:pt x="156984" y="65519"/>
                </a:lnTo>
                <a:lnTo>
                  <a:pt x="156984" y="76200"/>
                </a:lnTo>
                <a:lnTo>
                  <a:pt x="167652" y="76200"/>
                </a:lnTo>
                <a:lnTo>
                  <a:pt x="167652" y="65519"/>
                </a:lnTo>
                <a:close/>
              </a:path>
              <a:path w="326390" h="283845">
                <a:moveTo>
                  <a:pt x="179844" y="222478"/>
                </a:moveTo>
                <a:lnTo>
                  <a:pt x="177139" y="206743"/>
                </a:lnTo>
                <a:lnTo>
                  <a:pt x="170319" y="201015"/>
                </a:lnTo>
                <a:lnTo>
                  <a:pt x="159283" y="201053"/>
                </a:lnTo>
                <a:lnTo>
                  <a:pt x="156857" y="198602"/>
                </a:lnTo>
                <a:lnTo>
                  <a:pt x="156857" y="192570"/>
                </a:lnTo>
                <a:lnTo>
                  <a:pt x="159283" y="190119"/>
                </a:lnTo>
                <a:lnTo>
                  <a:pt x="162318" y="190119"/>
                </a:lnTo>
                <a:lnTo>
                  <a:pt x="165354" y="190119"/>
                </a:lnTo>
                <a:lnTo>
                  <a:pt x="167779" y="192570"/>
                </a:lnTo>
                <a:lnTo>
                  <a:pt x="167779" y="195567"/>
                </a:lnTo>
                <a:lnTo>
                  <a:pt x="178739" y="195567"/>
                </a:lnTo>
                <a:lnTo>
                  <a:pt x="178701" y="188645"/>
                </a:lnTo>
                <a:lnTo>
                  <a:pt x="174345" y="182499"/>
                </a:lnTo>
                <a:lnTo>
                  <a:pt x="167779" y="180213"/>
                </a:lnTo>
                <a:lnTo>
                  <a:pt x="167779" y="173736"/>
                </a:lnTo>
                <a:lnTo>
                  <a:pt x="156857" y="173736"/>
                </a:lnTo>
                <a:lnTo>
                  <a:pt x="156857" y="180213"/>
                </a:lnTo>
                <a:lnTo>
                  <a:pt x="149301" y="182867"/>
                </a:lnTo>
                <a:lnTo>
                  <a:pt x="144792" y="190525"/>
                </a:lnTo>
                <a:lnTo>
                  <a:pt x="147497" y="206260"/>
                </a:lnTo>
                <a:lnTo>
                  <a:pt x="154317" y="211988"/>
                </a:lnTo>
                <a:lnTo>
                  <a:pt x="165354" y="211950"/>
                </a:lnTo>
                <a:lnTo>
                  <a:pt x="167779" y="214401"/>
                </a:lnTo>
                <a:lnTo>
                  <a:pt x="167779" y="220433"/>
                </a:lnTo>
                <a:lnTo>
                  <a:pt x="165354" y="222885"/>
                </a:lnTo>
                <a:lnTo>
                  <a:pt x="159283" y="222885"/>
                </a:lnTo>
                <a:lnTo>
                  <a:pt x="156857" y="220433"/>
                </a:lnTo>
                <a:lnTo>
                  <a:pt x="156857" y="217436"/>
                </a:lnTo>
                <a:lnTo>
                  <a:pt x="145897" y="217436"/>
                </a:lnTo>
                <a:lnTo>
                  <a:pt x="145935" y="224358"/>
                </a:lnTo>
                <a:lnTo>
                  <a:pt x="150291" y="230505"/>
                </a:lnTo>
                <a:lnTo>
                  <a:pt x="156857" y="232791"/>
                </a:lnTo>
                <a:lnTo>
                  <a:pt x="156857" y="239268"/>
                </a:lnTo>
                <a:lnTo>
                  <a:pt x="167779" y="239268"/>
                </a:lnTo>
                <a:lnTo>
                  <a:pt x="167779" y="232791"/>
                </a:lnTo>
                <a:lnTo>
                  <a:pt x="175323" y="230136"/>
                </a:lnTo>
                <a:lnTo>
                  <a:pt x="179844" y="222478"/>
                </a:lnTo>
                <a:close/>
              </a:path>
              <a:path w="326390" h="283845">
                <a:moveTo>
                  <a:pt x="190500" y="65519"/>
                </a:moveTo>
                <a:lnTo>
                  <a:pt x="178320" y="65519"/>
                </a:lnTo>
                <a:lnTo>
                  <a:pt x="178320" y="76200"/>
                </a:lnTo>
                <a:lnTo>
                  <a:pt x="190500" y="76200"/>
                </a:lnTo>
                <a:lnTo>
                  <a:pt x="190500" y="65519"/>
                </a:lnTo>
                <a:close/>
              </a:path>
              <a:path w="326390" h="283845">
                <a:moveTo>
                  <a:pt x="286524" y="67995"/>
                </a:moveTo>
                <a:lnTo>
                  <a:pt x="284187" y="65532"/>
                </a:lnTo>
                <a:lnTo>
                  <a:pt x="260616" y="65532"/>
                </a:lnTo>
                <a:lnTo>
                  <a:pt x="260616" y="76517"/>
                </a:lnTo>
                <a:lnTo>
                  <a:pt x="276148" y="76517"/>
                </a:lnTo>
                <a:lnTo>
                  <a:pt x="276148" y="92964"/>
                </a:lnTo>
                <a:lnTo>
                  <a:pt x="286524" y="92964"/>
                </a:lnTo>
                <a:lnTo>
                  <a:pt x="286524" y="67995"/>
                </a:lnTo>
                <a:close/>
              </a:path>
              <a:path w="326390" h="283845">
                <a:moveTo>
                  <a:pt x="326136" y="185356"/>
                </a:moveTo>
                <a:lnTo>
                  <a:pt x="324002" y="174752"/>
                </a:lnTo>
                <a:lnTo>
                  <a:pt x="320103" y="168960"/>
                </a:lnTo>
                <a:lnTo>
                  <a:pt x="318173" y="166077"/>
                </a:lnTo>
                <a:lnTo>
                  <a:pt x="316560" y="164998"/>
                </a:lnTo>
                <a:lnTo>
                  <a:pt x="316560" y="185153"/>
                </a:lnTo>
                <a:lnTo>
                  <a:pt x="315175" y="192227"/>
                </a:lnTo>
                <a:lnTo>
                  <a:pt x="307467" y="199948"/>
                </a:lnTo>
                <a:lnTo>
                  <a:pt x="303301" y="201714"/>
                </a:lnTo>
                <a:lnTo>
                  <a:pt x="298945" y="201714"/>
                </a:lnTo>
                <a:lnTo>
                  <a:pt x="298945" y="168998"/>
                </a:lnTo>
                <a:lnTo>
                  <a:pt x="305587" y="168998"/>
                </a:lnTo>
                <a:lnTo>
                  <a:pt x="311505" y="172974"/>
                </a:lnTo>
                <a:lnTo>
                  <a:pt x="316560" y="185153"/>
                </a:lnTo>
                <a:lnTo>
                  <a:pt x="316560" y="164998"/>
                </a:lnTo>
                <a:lnTo>
                  <a:pt x="309524" y="160235"/>
                </a:lnTo>
                <a:lnTo>
                  <a:pt x="298945" y="158089"/>
                </a:lnTo>
                <a:lnTo>
                  <a:pt x="298945" y="140995"/>
                </a:lnTo>
                <a:lnTo>
                  <a:pt x="298945" y="134785"/>
                </a:lnTo>
                <a:lnTo>
                  <a:pt x="307098" y="130124"/>
                </a:lnTo>
                <a:lnTo>
                  <a:pt x="308775" y="129146"/>
                </a:lnTo>
                <a:lnTo>
                  <a:pt x="309829" y="127342"/>
                </a:lnTo>
                <a:lnTo>
                  <a:pt x="309829" y="54533"/>
                </a:lnTo>
                <a:lnTo>
                  <a:pt x="309829" y="46075"/>
                </a:lnTo>
                <a:lnTo>
                  <a:pt x="307378" y="43624"/>
                </a:lnTo>
                <a:lnTo>
                  <a:pt x="298945" y="43624"/>
                </a:lnTo>
                <a:lnTo>
                  <a:pt x="298945" y="54533"/>
                </a:lnTo>
                <a:lnTo>
                  <a:pt x="298945" y="122237"/>
                </a:lnTo>
                <a:lnTo>
                  <a:pt x="288099" y="128460"/>
                </a:lnTo>
                <a:lnTo>
                  <a:pt x="288099" y="140995"/>
                </a:lnTo>
                <a:lnTo>
                  <a:pt x="288099" y="201714"/>
                </a:lnTo>
                <a:lnTo>
                  <a:pt x="288099" y="212585"/>
                </a:lnTo>
                <a:lnTo>
                  <a:pt x="288099" y="270103"/>
                </a:lnTo>
                <a:lnTo>
                  <a:pt x="285661" y="272554"/>
                </a:lnTo>
                <a:lnTo>
                  <a:pt x="40487" y="272554"/>
                </a:lnTo>
                <a:lnTo>
                  <a:pt x="38036" y="270103"/>
                </a:lnTo>
                <a:lnTo>
                  <a:pt x="38036" y="212585"/>
                </a:lnTo>
                <a:lnTo>
                  <a:pt x="114477" y="212585"/>
                </a:lnTo>
                <a:lnTo>
                  <a:pt x="119773" y="229819"/>
                </a:lnTo>
                <a:lnTo>
                  <a:pt x="130517" y="243598"/>
                </a:lnTo>
                <a:lnTo>
                  <a:pt x="145389" y="252742"/>
                </a:lnTo>
                <a:lnTo>
                  <a:pt x="163068" y="256044"/>
                </a:lnTo>
                <a:lnTo>
                  <a:pt x="180759" y="252742"/>
                </a:lnTo>
                <a:lnTo>
                  <a:pt x="192887" y="245287"/>
                </a:lnTo>
                <a:lnTo>
                  <a:pt x="195630" y="243598"/>
                </a:lnTo>
                <a:lnTo>
                  <a:pt x="206362" y="229819"/>
                </a:lnTo>
                <a:lnTo>
                  <a:pt x="211658" y="212585"/>
                </a:lnTo>
                <a:lnTo>
                  <a:pt x="288099" y="212585"/>
                </a:lnTo>
                <a:lnTo>
                  <a:pt x="288099" y="201714"/>
                </a:lnTo>
                <a:lnTo>
                  <a:pt x="211658" y="201714"/>
                </a:lnTo>
                <a:lnTo>
                  <a:pt x="206362" y="184467"/>
                </a:lnTo>
                <a:lnTo>
                  <a:pt x="201104" y="177723"/>
                </a:lnTo>
                <a:lnTo>
                  <a:pt x="201104" y="207149"/>
                </a:lnTo>
                <a:lnTo>
                  <a:pt x="198120" y="221983"/>
                </a:lnTo>
                <a:lnTo>
                  <a:pt x="189966" y="234111"/>
                </a:lnTo>
                <a:lnTo>
                  <a:pt x="177876" y="242290"/>
                </a:lnTo>
                <a:lnTo>
                  <a:pt x="163068" y="245287"/>
                </a:lnTo>
                <a:lnTo>
                  <a:pt x="148272" y="242290"/>
                </a:lnTo>
                <a:lnTo>
                  <a:pt x="136182" y="234111"/>
                </a:lnTo>
                <a:lnTo>
                  <a:pt x="128028" y="221983"/>
                </a:lnTo>
                <a:lnTo>
                  <a:pt x="126136" y="212585"/>
                </a:lnTo>
                <a:lnTo>
                  <a:pt x="125031" y="207149"/>
                </a:lnTo>
                <a:lnTo>
                  <a:pt x="126136" y="201714"/>
                </a:lnTo>
                <a:lnTo>
                  <a:pt x="128028" y="192303"/>
                </a:lnTo>
                <a:lnTo>
                  <a:pt x="136182" y="180174"/>
                </a:lnTo>
                <a:lnTo>
                  <a:pt x="148272" y="171996"/>
                </a:lnTo>
                <a:lnTo>
                  <a:pt x="163068" y="168998"/>
                </a:lnTo>
                <a:lnTo>
                  <a:pt x="177876" y="171996"/>
                </a:lnTo>
                <a:lnTo>
                  <a:pt x="189966" y="180174"/>
                </a:lnTo>
                <a:lnTo>
                  <a:pt x="198120" y="192303"/>
                </a:lnTo>
                <a:lnTo>
                  <a:pt x="201104" y="207149"/>
                </a:lnTo>
                <a:lnTo>
                  <a:pt x="201104" y="177723"/>
                </a:lnTo>
                <a:lnTo>
                  <a:pt x="195630" y="170688"/>
                </a:lnTo>
                <a:lnTo>
                  <a:pt x="192862" y="168998"/>
                </a:lnTo>
                <a:lnTo>
                  <a:pt x="180759" y="161556"/>
                </a:lnTo>
                <a:lnTo>
                  <a:pt x="163068" y="158254"/>
                </a:lnTo>
                <a:lnTo>
                  <a:pt x="145389" y="161556"/>
                </a:lnTo>
                <a:lnTo>
                  <a:pt x="130517" y="170688"/>
                </a:lnTo>
                <a:lnTo>
                  <a:pt x="119773" y="184467"/>
                </a:lnTo>
                <a:lnTo>
                  <a:pt x="114477" y="201714"/>
                </a:lnTo>
                <a:lnTo>
                  <a:pt x="38036" y="201714"/>
                </a:lnTo>
                <a:lnTo>
                  <a:pt x="38036" y="168960"/>
                </a:lnTo>
                <a:lnTo>
                  <a:pt x="38036" y="140995"/>
                </a:lnTo>
                <a:lnTo>
                  <a:pt x="57073" y="151917"/>
                </a:lnTo>
                <a:lnTo>
                  <a:pt x="57886" y="152412"/>
                </a:lnTo>
                <a:lnTo>
                  <a:pt x="58826" y="152654"/>
                </a:lnTo>
                <a:lnTo>
                  <a:pt x="81534" y="152654"/>
                </a:lnTo>
                <a:lnTo>
                  <a:pt x="81534" y="166547"/>
                </a:lnTo>
                <a:lnTo>
                  <a:pt x="83985" y="168998"/>
                </a:lnTo>
                <a:lnTo>
                  <a:pt x="111696" y="168998"/>
                </a:lnTo>
                <a:lnTo>
                  <a:pt x="114147" y="166547"/>
                </a:lnTo>
                <a:lnTo>
                  <a:pt x="114147" y="158089"/>
                </a:lnTo>
                <a:lnTo>
                  <a:pt x="114147" y="152654"/>
                </a:lnTo>
                <a:lnTo>
                  <a:pt x="211988" y="152654"/>
                </a:lnTo>
                <a:lnTo>
                  <a:pt x="211988" y="166547"/>
                </a:lnTo>
                <a:lnTo>
                  <a:pt x="214439" y="168998"/>
                </a:lnTo>
                <a:lnTo>
                  <a:pt x="242150" y="168998"/>
                </a:lnTo>
                <a:lnTo>
                  <a:pt x="244602" y="166547"/>
                </a:lnTo>
                <a:lnTo>
                  <a:pt x="244602" y="158089"/>
                </a:lnTo>
                <a:lnTo>
                  <a:pt x="244602" y="152654"/>
                </a:lnTo>
                <a:lnTo>
                  <a:pt x="267309" y="152654"/>
                </a:lnTo>
                <a:lnTo>
                  <a:pt x="268249" y="152412"/>
                </a:lnTo>
                <a:lnTo>
                  <a:pt x="269062" y="151917"/>
                </a:lnTo>
                <a:lnTo>
                  <a:pt x="286816" y="141732"/>
                </a:lnTo>
                <a:lnTo>
                  <a:pt x="288099" y="140995"/>
                </a:lnTo>
                <a:lnTo>
                  <a:pt x="288099" y="128460"/>
                </a:lnTo>
                <a:lnTo>
                  <a:pt x="264909" y="141732"/>
                </a:lnTo>
                <a:lnTo>
                  <a:pt x="244602" y="141732"/>
                </a:lnTo>
                <a:lnTo>
                  <a:pt x="244602" y="136296"/>
                </a:lnTo>
                <a:lnTo>
                  <a:pt x="244602" y="127838"/>
                </a:lnTo>
                <a:lnTo>
                  <a:pt x="242150" y="125387"/>
                </a:lnTo>
                <a:lnTo>
                  <a:pt x="233718" y="125387"/>
                </a:lnTo>
                <a:lnTo>
                  <a:pt x="233718" y="136296"/>
                </a:lnTo>
                <a:lnTo>
                  <a:pt x="233718" y="158089"/>
                </a:lnTo>
                <a:lnTo>
                  <a:pt x="222872" y="158089"/>
                </a:lnTo>
                <a:lnTo>
                  <a:pt x="222872" y="152654"/>
                </a:lnTo>
                <a:lnTo>
                  <a:pt x="222872" y="141732"/>
                </a:lnTo>
                <a:lnTo>
                  <a:pt x="222872" y="136296"/>
                </a:lnTo>
                <a:lnTo>
                  <a:pt x="233718" y="136296"/>
                </a:lnTo>
                <a:lnTo>
                  <a:pt x="233718" y="125387"/>
                </a:lnTo>
                <a:lnTo>
                  <a:pt x="214439" y="125387"/>
                </a:lnTo>
                <a:lnTo>
                  <a:pt x="211988" y="127838"/>
                </a:lnTo>
                <a:lnTo>
                  <a:pt x="211988" y="141732"/>
                </a:lnTo>
                <a:lnTo>
                  <a:pt x="114147" y="141732"/>
                </a:lnTo>
                <a:lnTo>
                  <a:pt x="114147" y="136296"/>
                </a:lnTo>
                <a:lnTo>
                  <a:pt x="114147" y="127838"/>
                </a:lnTo>
                <a:lnTo>
                  <a:pt x="111696" y="125387"/>
                </a:lnTo>
                <a:lnTo>
                  <a:pt x="103263" y="125387"/>
                </a:lnTo>
                <a:lnTo>
                  <a:pt x="103263" y="136296"/>
                </a:lnTo>
                <a:lnTo>
                  <a:pt x="103263" y="158089"/>
                </a:lnTo>
                <a:lnTo>
                  <a:pt x="92417" y="158089"/>
                </a:lnTo>
                <a:lnTo>
                  <a:pt x="92417" y="141732"/>
                </a:lnTo>
                <a:lnTo>
                  <a:pt x="92417" y="136296"/>
                </a:lnTo>
                <a:lnTo>
                  <a:pt x="103263" y="136296"/>
                </a:lnTo>
                <a:lnTo>
                  <a:pt x="103263" y="125387"/>
                </a:lnTo>
                <a:lnTo>
                  <a:pt x="83985" y="125387"/>
                </a:lnTo>
                <a:lnTo>
                  <a:pt x="81534" y="127838"/>
                </a:lnTo>
                <a:lnTo>
                  <a:pt x="81534" y="141732"/>
                </a:lnTo>
                <a:lnTo>
                  <a:pt x="61226" y="141732"/>
                </a:lnTo>
                <a:lnTo>
                  <a:pt x="59944" y="140995"/>
                </a:lnTo>
                <a:lnTo>
                  <a:pt x="27190" y="122237"/>
                </a:lnTo>
                <a:lnTo>
                  <a:pt x="27190" y="54533"/>
                </a:lnTo>
                <a:lnTo>
                  <a:pt x="298945" y="54533"/>
                </a:lnTo>
                <a:lnTo>
                  <a:pt x="298945" y="43624"/>
                </a:lnTo>
                <a:lnTo>
                  <a:pt x="217411" y="43624"/>
                </a:lnTo>
                <a:lnTo>
                  <a:pt x="217411" y="32715"/>
                </a:lnTo>
                <a:lnTo>
                  <a:pt x="217411" y="21831"/>
                </a:lnTo>
                <a:lnTo>
                  <a:pt x="217411" y="10922"/>
                </a:lnTo>
                <a:lnTo>
                  <a:pt x="217411" y="2463"/>
                </a:lnTo>
                <a:lnTo>
                  <a:pt x="215011" y="0"/>
                </a:lnTo>
                <a:lnTo>
                  <a:pt x="206565" y="0"/>
                </a:lnTo>
                <a:lnTo>
                  <a:pt x="206565" y="10922"/>
                </a:lnTo>
                <a:lnTo>
                  <a:pt x="206565" y="21831"/>
                </a:lnTo>
                <a:lnTo>
                  <a:pt x="206565" y="32715"/>
                </a:lnTo>
                <a:lnTo>
                  <a:pt x="206565" y="43624"/>
                </a:lnTo>
                <a:lnTo>
                  <a:pt x="119570" y="43624"/>
                </a:lnTo>
                <a:lnTo>
                  <a:pt x="119570" y="32715"/>
                </a:lnTo>
                <a:lnTo>
                  <a:pt x="206565" y="32715"/>
                </a:lnTo>
                <a:lnTo>
                  <a:pt x="206565" y="21831"/>
                </a:lnTo>
                <a:lnTo>
                  <a:pt x="119570" y="21831"/>
                </a:lnTo>
                <a:lnTo>
                  <a:pt x="119570" y="10922"/>
                </a:lnTo>
                <a:lnTo>
                  <a:pt x="206565" y="10922"/>
                </a:lnTo>
                <a:lnTo>
                  <a:pt x="206565" y="0"/>
                </a:lnTo>
                <a:lnTo>
                  <a:pt x="111137" y="0"/>
                </a:lnTo>
                <a:lnTo>
                  <a:pt x="108724" y="2463"/>
                </a:lnTo>
                <a:lnTo>
                  <a:pt x="108724" y="43624"/>
                </a:lnTo>
                <a:lnTo>
                  <a:pt x="18757" y="43624"/>
                </a:lnTo>
                <a:lnTo>
                  <a:pt x="16306" y="46075"/>
                </a:lnTo>
                <a:lnTo>
                  <a:pt x="16306" y="127342"/>
                </a:lnTo>
                <a:lnTo>
                  <a:pt x="17322" y="129146"/>
                </a:lnTo>
                <a:lnTo>
                  <a:pt x="27190" y="134785"/>
                </a:lnTo>
                <a:lnTo>
                  <a:pt x="27190" y="158089"/>
                </a:lnTo>
                <a:lnTo>
                  <a:pt x="27190" y="168998"/>
                </a:lnTo>
                <a:lnTo>
                  <a:pt x="27190" y="201714"/>
                </a:lnTo>
                <a:lnTo>
                  <a:pt x="18186" y="201714"/>
                </a:lnTo>
                <a:lnTo>
                  <a:pt x="10883" y="194386"/>
                </a:lnTo>
                <a:lnTo>
                  <a:pt x="10845" y="181025"/>
                </a:lnTo>
                <a:lnTo>
                  <a:pt x="12598" y="176847"/>
                </a:lnTo>
                <a:lnTo>
                  <a:pt x="18707" y="170726"/>
                </a:lnTo>
                <a:lnTo>
                  <a:pt x="22872" y="168960"/>
                </a:lnTo>
                <a:lnTo>
                  <a:pt x="27190" y="168998"/>
                </a:lnTo>
                <a:lnTo>
                  <a:pt x="27190" y="158089"/>
                </a:lnTo>
                <a:lnTo>
                  <a:pt x="16624" y="160235"/>
                </a:lnTo>
                <a:lnTo>
                  <a:pt x="7975" y="166077"/>
                </a:lnTo>
                <a:lnTo>
                  <a:pt x="2146" y="174752"/>
                </a:lnTo>
                <a:lnTo>
                  <a:pt x="0" y="185356"/>
                </a:lnTo>
                <a:lnTo>
                  <a:pt x="2146" y="195961"/>
                </a:lnTo>
                <a:lnTo>
                  <a:pt x="7975" y="204609"/>
                </a:lnTo>
                <a:lnTo>
                  <a:pt x="16624" y="210451"/>
                </a:lnTo>
                <a:lnTo>
                  <a:pt x="27190" y="212585"/>
                </a:lnTo>
                <a:lnTo>
                  <a:pt x="27190" y="276148"/>
                </a:lnTo>
                <a:lnTo>
                  <a:pt x="34493" y="283464"/>
                </a:lnTo>
                <a:lnTo>
                  <a:pt x="291642" y="283464"/>
                </a:lnTo>
                <a:lnTo>
                  <a:pt x="298945" y="276148"/>
                </a:lnTo>
                <a:lnTo>
                  <a:pt x="298945" y="272554"/>
                </a:lnTo>
                <a:lnTo>
                  <a:pt x="298945" y="212585"/>
                </a:lnTo>
                <a:lnTo>
                  <a:pt x="309524" y="210451"/>
                </a:lnTo>
                <a:lnTo>
                  <a:pt x="318173" y="204609"/>
                </a:lnTo>
                <a:lnTo>
                  <a:pt x="320128" y="201714"/>
                </a:lnTo>
                <a:lnTo>
                  <a:pt x="324002" y="195961"/>
                </a:lnTo>
                <a:lnTo>
                  <a:pt x="326136" y="185356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377952" y="5655566"/>
            <a:ext cx="297180" cy="299085"/>
            <a:chOff x="377952" y="5655566"/>
            <a:chExt cx="297180" cy="299085"/>
          </a:xfrm>
        </p:grpSpPr>
        <p:sp>
          <p:nvSpPr>
            <p:cNvPr id="27" name="object 27"/>
            <p:cNvSpPr/>
            <p:nvPr/>
          </p:nvSpPr>
          <p:spPr>
            <a:xfrm>
              <a:off x="377952" y="5655566"/>
              <a:ext cx="297180" cy="299085"/>
            </a:xfrm>
            <a:custGeom>
              <a:avLst/>
              <a:gdLst/>
              <a:ahLst/>
              <a:cxnLst/>
              <a:rect l="l" t="t" r="r" b="b"/>
              <a:pathLst>
                <a:path w="297180" h="299085">
                  <a:moveTo>
                    <a:pt x="186931" y="0"/>
                  </a:moveTo>
                  <a:lnTo>
                    <a:pt x="33553" y="0"/>
                  </a:lnTo>
                  <a:lnTo>
                    <a:pt x="20504" y="2653"/>
                  </a:lnTo>
                  <a:lnTo>
                    <a:pt x="9837" y="9886"/>
                  </a:lnTo>
                  <a:lnTo>
                    <a:pt x="2640" y="20606"/>
                  </a:lnTo>
                  <a:lnTo>
                    <a:pt x="0" y="33718"/>
                  </a:lnTo>
                  <a:lnTo>
                    <a:pt x="0" y="264972"/>
                  </a:lnTo>
                  <a:lnTo>
                    <a:pt x="2640" y="278092"/>
                  </a:lnTo>
                  <a:lnTo>
                    <a:pt x="9837" y="288815"/>
                  </a:lnTo>
                  <a:lnTo>
                    <a:pt x="20504" y="296049"/>
                  </a:lnTo>
                  <a:lnTo>
                    <a:pt x="33553" y="298703"/>
                  </a:lnTo>
                  <a:lnTo>
                    <a:pt x="186931" y="298703"/>
                  </a:lnTo>
                  <a:lnTo>
                    <a:pt x="199980" y="296049"/>
                  </a:lnTo>
                  <a:lnTo>
                    <a:pt x="210279" y="289064"/>
                  </a:lnTo>
                  <a:lnTo>
                    <a:pt x="33553" y="289064"/>
                  </a:lnTo>
                  <a:lnTo>
                    <a:pt x="24226" y="287170"/>
                  </a:lnTo>
                  <a:lnTo>
                    <a:pt x="16608" y="282005"/>
                  </a:lnTo>
                  <a:lnTo>
                    <a:pt x="11472" y="274346"/>
                  </a:lnTo>
                  <a:lnTo>
                    <a:pt x="9588" y="264972"/>
                  </a:lnTo>
                  <a:lnTo>
                    <a:pt x="9588" y="260159"/>
                  </a:lnTo>
                  <a:lnTo>
                    <a:pt x="220484" y="260159"/>
                  </a:lnTo>
                  <a:lnTo>
                    <a:pt x="220484" y="250520"/>
                  </a:lnTo>
                  <a:lnTo>
                    <a:pt x="9588" y="250520"/>
                  </a:lnTo>
                  <a:lnTo>
                    <a:pt x="9588" y="33718"/>
                  </a:lnTo>
                  <a:lnTo>
                    <a:pt x="11472" y="24346"/>
                  </a:lnTo>
                  <a:lnTo>
                    <a:pt x="16608" y="16692"/>
                  </a:lnTo>
                  <a:lnTo>
                    <a:pt x="24226" y="11531"/>
                  </a:lnTo>
                  <a:lnTo>
                    <a:pt x="33553" y="9639"/>
                  </a:lnTo>
                  <a:lnTo>
                    <a:pt x="210281" y="9639"/>
                  </a:lnTo>
                  <a:lnTo>
                    <a:pt x="199980" y="2653"/>
                  </a:lnTo>
                  <a:lnTo>
                    <a:pt x="186931" y="0"/>
                  </a:lnTo>
                  <a:close/>
                </a:path>
                <a:path w="297180" h="299085">
                  <a:moveTo>
                    <a:pt x="220484" y="260159"/>
                  </a:moveTo>
                  <a:lnTo>
                    <a:pt x="210896" y="260159"/>
                  </a:lnTo>
                  <a:lnTo>
                    <a:pt x="210896" y="264972"/>
                  </a:lnTo>
                  <a:lnTo>
                    <a:pt x="209012" y="274346"/>
                  </a:lnTo>
                  <a:lnTo>
                    <a:pt x="203876" y="282005"/>
                  </a:lnTo>
                  <a:lnTo>
                    <a:pt x="196258" y="287170"/>
                  </a:lnTo>
                  <a:lnTo>
                    <a:pt x="186931" y="289064"/>
                  </a:lnTo>
                  <a:lnTo>
                    <a:pt x="210279" y="289064"/>
                  </a:lnTo>
                  <a:lnTo>
                    <a:pt x="210646" y="288815"/>
                  </a:lnTo>
                  <a:lnTo>
                    <a:pt x="217844" y="278092"/>
                  </a:lnTo>
                  <a:lnTo>
                    <a:pt x="220484" y="264972"/>
                  </a:lnTo>
                  <a:lnTo>
                    <a:pt x="220484" y="260159"/>
                  </a:lnTo>
                  <a:close/>
                </a:path>
                <a:path w="297180" h="299085">
                  <a:moveTo>
                    <a:pt x="220484" y="240893"/>
                  </a:moveTo>
                  <a:lnTo>
                    <a:pt x="210896" y="240893"/>
                  </a:lnTo>
                  <a:lnTo>
                    <a:pt x="210896" y="250520"/>
                  </a:lnTo>
                  <a:lnTo>
                    <a:pt x="220484" y="250520"/>
                  </a:lnTo>
                  <a:lnTo>
                    <a:pt x="220484" y="240893"/>
                  </a:lnTo>
                  <a:close/>
                </a:path>
                <a:path w="297180" h="299085">
                  <a:moveTo>
                    <a:pt x="297180" y="43357"/>
                  </a:moveTo>
                  <a:lnTo>
                    <a:pt x="19176" y="43357"/>
                  </a:lnTo>
                  <a:lnTo>
                    <a:pt x="19176" y="240893"/>
                  </a:lnTo>
                  <a:lnTo>
                    <a:pt x="297180" y="240893"/>
                  </a:lnTo>
                  <a:lnTo>
                    <a:pt x="297180" y="231254"/>
                  </a:lnTo>
                  <a:lnTo>
                    <a:pt x="28752" y="231254"/>
                  </a:lnTo>
                  <a:lnTo>
                    <a:pt x="28752" y="52997"/>
                  </a:lnTo>
                  <a:lnTo>
                    <a:pt x="297180" y="52997"/>
                  </a:lnTo>
                  <a:lnTo>
                    <a:pt x="297180" y="43357"/>
                  </a:lnTo>
                  <a:close/>
                </a:path>
                <a:path w="297180" h="299085">
                  <a:moveTo>
                    <a:pt x="297180" y="52997"/>
                  </a:moveTo>
                  <a:lnTo>
                    <a:pt x="287591" y="52997"/>
                  </a:lnTo>
                  <a:lnTo>
                    <a:pt x="287591" y="231254"/>
                  </a:lnTo>
                  <a:lnTo>
                    <a:pt x="297180" y="231254"/>
                  </a:lnTo>
                  <a:lnTo>
                    <a:pt x="297180" y="52997"/>
                  </a:lnTo>
                  <a:close/>
                </a:path>
                <a:path w="297180" h="299085">
                  <a:moveTo>
                    <a:pt x="210281" y="9639"/>
                  </a:moveTo>
                  <a:lnTo>
                    <a:pt x="186931" y="9639"/>
                  </a:lnTo>
                  <a:lnTo>
                    <a:pt x="196258" y="11531"/>
                  </a:lnTo>
                  <a:lnTo>
                    <a:pt x="203876" y="16692"/>
                  </a:lnTo>
                  <a:lnTo>
                    <a:pt x="209012" y="24346"/>
                  </a:lnTo>
                  <a:lnTo>
                    <a:pt x="210896" y="33718"/>
                  </a:lnTo>
                  <a:lnTo>
                    <a:pt x="210896" y="43357"/>
                  </a:lnTo>
                  <a:lnTo>
                    <a:pt x="220484" y="43357"/>
                  </a:lnTo>
                  <a:lnTo>
                    <a:pt x="220484" y="33718"/>
                  </a:lnTo>
                  <a:lnTo>
                    <a:pt x="217844" y="20606"/>
                  </a:lnTo>
                  <a:lnTo>
                    <a:pt x="210646" y="9886"/>
                  </a:lnTo>
                  <a:lnTo>
                    <a:pt x="210281" y="9639"/>
                  </a:lnTo>
                  <a:close/>
                </a:path>
                <a:path w="297180" h="299085">
                  <a:moveTo>
                    <a:pt x="71894" y="9639"/>
                  </a:moveTo>
                  <a:lnTo>
                    <a:pt x="62306" y="9639"/>
                  </a:lnTo>
                  <a:lnTo>
                    <a:pt x="62306" y="14452"/>
                  </a:lnTo>
                  <a:lnTo>
                    <a:pt x="63813" y="21952"/>
                  </a:lnTo>
                  <a:lnTo>
                    <a:pt x="67922" y="28076"/>
                  </a:lnTo>
                  <a:lnTo>
                    <a:pt x="74018" y="32204"/>
                  </a:lnTo>
                  <a:lnTo>
                    <a:pt x="81483" y="33718"/>
                  </a:lnTo>
                  <a:lnTo>
                    <a:pt x="139001" y="33718"/>
                  </a:lnTo>
                  <a:lnTo>
                    <a:pt x="146466" y="32204"/>
                  </a:lnTo>
                  <a:lnTo>
                    <a:pt x="152561" y="28076"/>
                  </a:lnTo>
                  <a:lnTo>
                    <a:pt x="155235" y="24091"/>
                  </a:lnTo>
                  <a:lnTo>
                    <a:pt x="76212" y="24091"/>
                  </a:lnTo>
                  <a:lnTo>
                    <a:pt x="71894" y="19748"/>
                  </a:lnTo>
                  <a:lnTo>
                    <a:pt x="71894" y="9639"/>
                  </a:lnTo>
                  <a:close/>
                </a:path>
                <a:path w="297180" h="299085">
                  <a:moveTo>
                    <a:pt x="158178" y="9639"/>
                  </a:moveTo>
                  <a:lnTo>
                    <a:pt x="148590" y="9639"/>
                  </a:lnTo>
                  <a:lnTo>
                    <a:pt x="148590" y="19748"/>
                  </a:lnTo>
                  <a:lnTo>
                    <a:pt x="144272" y="24091"/>
                  </a:lnTo>
                  <a:lnTo>
                    <a:pt x="155235" y="24091"/>
                  </a:lnTo>
                  <a:lnTo>
                    <a:pt x="156671" y="21952"/>
                  </a:lnTo>
                  <a:lnTo>
                    <a:pt x="158178" y="14452"/>
                  </a:lnTo>
                  <a:lnTo>
                    <a:pt x="158178" y="9639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196" y="5718042"/>
              <a:ext cx="230124" cy="15850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20624" y="5678410"/>
              <a:ext cx="134620" cy="10795"/>
            </a:xfrm>
            <a:custGeom>
              <a:avLst/>
              <a:gdLst/>
              <a:ahLst/>
              <a:cxnLst/>
              <a:rect l="l" t="t" r="r" b="b"/>
              <a:pathLst>
                <a:path w="134620" h="10795">
                  <a:moveTo>
                    <a:pt x="9131" y="0"/>
                  </a:moveTo>
                  <a:lnTo>
                    <a:pt x="0" y="0"/>
                  </a:lnTo>
                  <a:lnTo>
                    <a:pt x="0" y="10680"/>
                  </a:lnTo>
                  <a:lnTo>
                    <a:pt x="9131" y="10680"/>
                  </a:lnTo>
                  <a:lnTo>
                    <a:pt x="9131" y="0"/>
                  </a:lnTo>
                  <a:close/>
                </a:path>
                <a:path w="134620" h="10795">
                  <a:moveTo>
                    <a:pt x="134112" y="0"/>
                  </a:moveTo>
                  <a:lnTo>
                    <a:pt x="124968" y="0"/>
                  </a:lnTo>
                  <a:lnTo>
                    <a:pt x="124968" y="10680"/>
                  </a:lnTo>
                  <a:lnTo>
                    <a:pt x="134112" y="10680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4184903" y="4588764"/>
            <a:ext cx="0" cy="1395730"/>
          </a:xfrm>
          <a:custGeom>
            <a:avLst/>
            <a:gdLst/>
            <a:ahLst/>
            <a:cxnLst/>
            <a:rect l="l" t="t" r="r" b="b"/>
            <a:pathLst>
              <a:path h="1395729">
                <a:moveTo>
                  <a:pt x="0" y="0"/>
                </a:moveTo>
                <a:lnTo>
                  <a:pt x="0" y="139552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163869" y="4571207"/>
            <a:ext cx="1305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Объем 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за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анн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20" dirty="0">
                <a:latin typeface="Tahoma"/>
                <a:cs typeface="Tahoma"/>
              </a:rPr>
              <a:t>инвестиций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273296" y="4570476"/>
            <a:ext cx="615950" cy="605155"/>
            <a:chOff x="4273296" y="4570476"/>
            <a:chExt cx="615950" cy="605155"/>
          </a:xfrm>
        </p:grpSpPr>
        <p:sp>
          <p:nvSpPr>
            <p:cNvPr id="33" name="object 33"/>
            <p:cNvSpPr/>
            <p:nvPr/>
          </p:nvSpPr>
          <p:spPr>
            <a:xfrm>
              <a:off x="4292346" y="4589526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3"/>
                  </a:moveTo>
                  <a:lnTo>
                    <a:pt x="283464" y="0"/>
                  </a:lnTo>
                  <a:lnTo>
                    <a:pt x="566928" y="283463"/>
                  </a:lnTo>
                  <a:lnTo>
                    <a:pt x="283464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14672" y="4687824"/>
              <a:ext cx="274320" cy="396240"/>
            </a:xfrm>
            <a:custGeom>
              <a:avLst/>
              <a:gdLst/>
              <a:ahLst/>
              <a:cxnLst/>
              <a:rect l="l" t="t" r="r" b="b"/>
              <a:pathLst>
                <a:path w="274320" h="396239">
                  <a:moveTo>
                    <a:pt x="274320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274320" y="39623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584317" y="4636596"/>
            <a:ext cx="2838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0" dirty="0">
                <a:solidFill>
                  <a:srgbClr val="CC0033"/>
                </a:solidFill>
                <a:latin typeface="Arial"/>
                <a:cs typeface="Arial"/>
              </a:rPr>
              <a:t>&gt;5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57241" y="4885008"/>
            <a:ext cx="739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273296" y="5398008"/>
            <a:ext cx="615950" cy="605155"/>
            <a:chOff x="4273296" y="5398008"/>
            <a:chExt cx="615950" cy="605155"/>
          </a:xfrm>
        </p:grpSpPr>
        <p:sp>
          <p:nvSpPr>
            <p:cNvPr id="38" name="object 38"/>
            <p:cNvSpPr/>
            <p:nvPr/>
          </p:nvSpPr>
          <p:spPr>
            <a:xfrm>
              <a:off x="4292346" y="5417058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3"/>
                  </a:moveTo>
                  <a:lnTo>
                    <a:pt x="283464" y="0"/>
                  </a:lnTo>
                  <a:lnTo>
                    <a:pt x="566928" y="283463"/>
                  </a:lnTo>
                  <a:lnTo>
                    <a:pt x="283464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14672" y="5538216"/>
              <a:ext cx="274320" cy="323215"/>
            </a:xfrm>
            <a:custGeom>
              <a:avLst/>
              <a:gdLst/>
              <a:ahLst/>
              <a:cxnLst/>
              <a:rect l="l" t="t" r="r" b="b"/>
              <a:pathLst>
                <a:path w="274320" h="323214">
                  <a:moveTo>
                    <a:pt x="274320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274320" y="323088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163869" y="5398926"/>
            <a:ext cx="1146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20" dirty="0">
                <a:latin typeface="Tahoma"/>
                <a:cs typeface="Tahoma"/>
              </a:rPr>
              <a:t>количество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35359" y="5555754"/>
            <a:ext cx="382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CC0033"/>
                </a:solidFill>
                <a:latin typeface="Arial"/>
                <a:cs typeface="Arial"/>
              </a:rPr>
              <a:t>13</a:t>
            </a:r>
            <a:r>
              <a:rPr sz="1600" b="1" spc="17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395471" y="2494788"/>
            <a:ext cx="944880" cy="944880"/>
          </a:xfrm>
          <a:custGeom>
            <a:avLst/>
            <a:gdLst/>
            <a:ahLst/>
            <a:cxnLst/>
            <a:rect l="l" t="t" r="r" b="b"/>
            <a:pathLst>
              <a:path w="944879" h="944879">
                <a:moveTo>
                  <a:pt x="472440" y="0"/>
                </a:moveTo>
                <a:lnTo>
                  <a:pt x="0" y="472440"/>
                </a:lnTo>
                <a:lnTo>
                  <a:pt x="472440" y="944880"/>
                </a:lnTo>
                <a:lnTo>
                  <a:pt x="944880" y="472440"/>
                </a:lnTo>
                <a:lnTo>
                  <a:pt x="47244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658939" y="2634817"/>
            <a:ext cx="417195" cy="6153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b="1" spc="170" dirty="0">
                <a:solidFill>
                  <a:srgbClr val="CC0033"/>
                </a:solidFill>
                <a:latin typeface="Arial"/>
                <a:cs typeface="Arial"/>
              </a:rPr>
              <a:t>&gt;8</a:t>
            </a:r>
            <a:endParaRPr sz="2400">
              <a:latin typeface="Arial"/>
              <a:cs typeface="Arial"/>
            </a:endParaRPr>
          </a:p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z="1200" spc="15" dirty="0">
                <a:latin typeface="Tahoma"/>
                <a:cs typeface="Tahoma"/>
              </a:rPr>
              <a:t>тыс.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30820" y="2666973"/>
            <a:ext cx="16344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оз</a:t>
            </a:r>
            <a:r>
              <a:rPr sz="1200" spc="25" dirty="0">
                <a:latin typeface="Tahoma"/>
                <a:cs typeface="Tahoma"/>
              </a:rPr>
              <a:t>да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ию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ов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высокотехнологичных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58368" y="2494788"/>
            <a:ext cx="944880" cy="944880"/>
          </a:xfrm>
          <a:custGeom>
            <a:avLst/>
            <a:gdLst/>
            <a:ahLst/>
            <a:cxnLst/>
            <a:rect l="l" t="t" r="r" b="b"/>
            <a:pathLst>
              <a:path w="944880" h="944879">
                <a:moveTo>
                  <a:pt x="472440" y="0"/>
                </a:moveTo>
                <a:lnTo>
                  <a:pt x="0" y="472440"/>
                </a:lnTo>
                <a:lnTo>
                  <a:pt x="472440" y="944880"/>
                </a:lnTo>
                <a:lnTo>
                  <a:pt x="944880" y="472440"/>
                </a:lnTo>
                <a:lnTo>
                  <a:pt x="47244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60454" y="2634817"/>
            <a:ext cx="739775" cy="6153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15"/>
              </a:spcBef>
            </a:pPr>
            <a:r>
              <a:rPr sz="2400" b="1" spc="240" dirty="0">
                <a:solidFill>
                  <a:srgbClr val="CC0033"/>
                </a:solidFill>
                <a:latin typeface="Arial"/>
                <a:cs typeface="Arial"/>
              </a:rPr>
              <a:t>80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793878" y="2758413"/>
            <a:ext cx="8743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latin typeface="Tahoma"/>
                <a:cs typeface="Tahoma"/>
              </a:rPr>
              <a:t>Вложенных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ций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57949" y="6199441"/>
            <a:ext cx="6143625" cy="692785"/>
            <a:chOff x="357949" y="6199441"/>
            <a:chExt cx="6143625" cy="692785"/>
          </a:xfrm>
        </p:grpSpPr>
        <p:sp>
          <p:nvSpPr>
            <p:cNvPr id="49" name="object 49"/>
            <p:cNvSpPr/>
            <p:nvPr/>
          </p:nvSpPr>
          <p:spPr>
            <a:xfrm>
              <a:off x="362711" y="6204203"/>
              <a:ext cx="6134100" cy="683260"/>
            </a:xfrm>
            <a:custGeom>
              <a:avLst/>
              <a:gdLst/>
              <a:ahLst/>
              <a:cxnLst/>
              <a:rect l="l" t="t" r="r" b="b"/>
              <a:pathLst>
                <a:path w="6134100" h="683259">
                  <a:moveTo>
                    <a:pt x="6134100" y="0"/>
                  </a:moveTo>
                  <a:lnTo>
                    <a:pt x="0" y="0"/>
                  </a:lnTo>
                  <a:lnTo>
                    <a:pt x="0" y="682751"/>
                  </a:lnTo>
                  <a:lnTo>
                    <a:pt x="6134100" y="682751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62711" y="6204203"/>
              <a:ext cx="6134100" cy="683260"/>
            </a:xfrm>
            <a:custGeom>
              <a:avLst/>
              <a:gdLst/>
              <a:ahLst/>
              <a:cxnLst/>
              <a:rect l="l" t="t" r="r" b="b"/>
              <a:pathLst>
                <a:path w="6134100" h="683259">
                  <a:moveTo>
                    <a:pt x="0" y="0"/>
                  </a:moveTo>
                  <a:lnTo>
                    <a:pt x="6134100" y="0"/>
                  </a:lnTo>
                  <a:lnTo>
                    <a:pt x="6134100" y="682751"/>
                  </a:lnTo>
                  <a:lnTo>
                    <a:pt x="0" y="6827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22043" y="6417378"/>
            <a:ext cx="4818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Tahoma"/>
                <a:cs typeface="Tahoma"/>
              </a:rPr>
              <a:t>Строительство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центра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обеспечения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омниканальной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торговли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421752" y="6048588"/>
            <a:ext cx="1038860" cy="419734"/>
            <a:chOff x="5421752" y="6048588"/>
            <a:chExt cx="1038860" cy="419734"/>
          </a:xfrm>
        </p:grpSpPr>
        <p:sp>
          <p:nvSpPr>
            <p:cNvPr id="53" name="object 53"/>
            <p:cNvSpPr/>
            <p:nvPr/>
          </p:nvSpPr>
          <p:spPr>
            <a:xfrm>
              <a:off x="6146292" y="6204204"/>
              <a:ext cx="314325" cy="260985"/>
            </a:xfrm>
            <a:custGeom>
              <a:avLst/>
              <a:gdLst/>
              <a:ahLst/>
              <a:cxnLst/>
              <a:rect l="l" t="t" r="r" b="b"/>
              <a:pathLst>
                <a:path w="314325" h="260985">
                  <a:moveTo>
                    <a:pt x="210108" y="0"/>
                  </a:moveTo>
                  <a:lnTo>
                    <a:pt x="103835" y="0"/>
                  </a:lnTo>
                  <a:lnTo>
                    <a:pt x="0" y="103759"/>
                  </a:lnTo>
                  <a:lnTo>
                    <a:pt x="156971" y="260604"/>
                  </a:lnTo>
                  <a:lnTo>
                    <a:pt x="313943" y="103759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49340" y="6309360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59852" y="6086688"/>
              <a:ext cx="490220" cy="296545"/>
            </a:xfrm>
            <a:custGeom>
              <a:avLst/>
              <a:gdLst/>
              <a:ahLst/>
              <a:cxnLst/>
              <a:rect l="l" t="t" r="r" b="b"/>
              <a:pathLst>
                <a:path w="490220" h="296545">
                  <a:moveTo>
                    <a:pt x="115963" y="0"/>
                  </a:moveTo>
                  <a:lnTo>
                    <a:pt x="68405" y="10172"/>
                  </a:lnTo>
                  <a:lnTo>
                    <a:pt x="31534" y="40690"/>
                  </a:lnTo>
                  <a:lnTo>
                    <a:pt x="7880" y="87888"/>
                  </a:lnTo>
                  <a:lnTo>
                    <a:pt x="0" y="148107"/>
                  </a:lnTo>
                  <a:lnTo>
                    <a:pt x="1969" y="179846"/>
                  </a:lnTo>
                  <a:lnTo>
                    <a:pt x="17734" y="233562"/>
                  </a:lnTo>
                  <a:lnTo>
                    <a:pt x="48633" y="273338"/>
                  </a:lnTo>
                  <a:lnTo>
                    <a:pt x="90848" y="293684"/>
                  </a:lnTo>
                  <a:lnTo>
                    <a:pt x="115963" y="296227"/>
                  </a:lnTo>
                  <a:lnTo>
                    <a:pt x="141078" y="293684"/>
                  </a:lnTo>
                  <a:lnTo>
                    <a:pt x="163522" y="286054"/>
                  </a:lnTo>
                  <a:lnTo>
                    <a:pt x="183293" y="273338"/>
                  </a:lnTo>
                  <a:lnTo>
                    <a:pt x="200393" y="255536"/>
                  </a:lnTo>
                  <a:lnTo>
                    <a:pt x="208831" y="242100"/>
                  </a:lnTo>
                  <a:lnTo>
                    <a:pt x="115963" y="242100"/>
                  </a:lnTo>
                  <a:lnTo>
                    <a:pt x="103543" y="240473"/>
                  </a:lnTo>
                  <a:lnTo>
                    <a:pt x="69922" y="202051"/>
                  </a:lnTo>
                  <a:lnTo>
                    <a:pt x="62255" y="148107"/>
                  </a:lnTo>
                  <a:lnTo>
                    <a:pt x="63107" y="128145"/>
                  </a:lnTo>
                  <a:lnTo>
                    <a:pt x="75882" y="80162"/>
                  </a:lnTo>
                  <a:lnTo>
                    <a:pt x="115963" y="54114"/>
                  </a:lnTo>
                  <a:lnTo>
                    <a:pt x="208824" y="54114"/>
                  </a:lnTo>
                  <a:lnTo>
                    <a:pt x="200393" y="40690"/>
                  </a:lnTo>
                  <a:lnTo>
                    <a:pt x="183293" y="22888"/>
                  </a:lnTo>
                  <a:lnTo>
                    <a:pt x="163522" y="10172"/>
                  </a:lnTo>
                  <a:lnTo>
                    <a:pt x="141078" y="2543"/>
                  </a:lnTo>
                  <a:lnTo>
                    <a:pt x="115963" y="0"/>
                  </a:lnTo>
                  <a:close/>
                </a:path>
                <a:path w="490220" h="296545">
                  <a:moveTo>
                    <a:pt x="208824" y="54114"/>
                  </a:moveTo>
                  <a:lnTo>
                    <a:pt x="115963" y="54114"/>
                  </a:lnTo>
                  <a:lnTo>
                    <a:pt x="128398" y="55743"/>
                  </a:lnTo>
                  <a:lnTo>
                    <a:pt x="139258" y="60628"/>
                  </a:lnTo>
                  <a:lnTo>
                    <a:pt x="162298" y="94173"/>
                  </a:lnTo>
                  <a:lnTo>
                    <a:pt x="170078" y="148107"/>
                  </a:lnTo>
                  <a:lnTo>
                    <a:pt x="169214" y="168071"/>
                  </a:lnTo>
                  <a:lnTo>
                    <a:pt x="156248" y="216065"/>
                  </a:lnTo>
                  <a:lnTo>
                    <a:pt x="115963" y="242100"/>
                  </a:lnTo>
                  <a:lnTo>
                    <a:pt x="208831" y="242100"/>
                  </a:lnTo>
                  <a:lnTo>
                    <a:pt x="214193" y="233562"/>
                  </a:lnTo>
                  <a:lnTo>
                    <a:pt x="224047" y="208332"/>
                  </a:lnTo>
                  <a:lnTo>
                    <a:pt x="229957" y="179846"/>
                  </a:lnTo>
                  <a:lnTo>
                    <a:pt x="231927" y="148107"/>
                  </a:lnTo>
                  <a:lnTo>
                    <a:pt x="229957" y="116369"/>
                  </a:lnTo>
                  <a:lnTo>
                    <a:pt x="224047" y="87888"/>
                  </a:lnTo>
                  <a:lnTo>
                    <a:pt x="214193" y="62662"/>
                  </a:lnTo>
                  <a:lnTo>
                    <a:pt x="208824" y="54114"/>
                  </a:lnTo>
                  <a:close/>
                </a:path>
                <a:path w="490220" h="296545">
                  <a:moveTo>
                    <a:pt x="331787" y="209143"/>
                  </a:moveTo>
                  <a:lnTo>
                    <a:pt x="271564" y="209143"/>
                  </a:lnTo>
                  <a:lnTo>
                    <a:pt x="274921" y="228231"/>
                  </a:lnTo>
                  <a:lnTo>
                    <a:pt x="305752" y="272821"/>
                  </a:lnTo>
                  <a:lnTo>
                    <a:pt x="340439" y="290377"/>
                  </a:lnTo>
                  <a:lnTo>
                    <a:pt x="382651" y="296227"/>
                  </a:lnTo>
                  <a:lnTo>
                    <a:pt x="405354" y="294713"/>
                  </a:lnTo>
                  <a:lnTo>
                    <a:pt x="444112" y="282602"/>
                  </a:lnTo>
                  <a:lnTo>
                    <a:pt x="482603" y="244397"/>
                  </a:lnTo>
                  <a:lnTo>
                    <a:pt x="483107" y="242925"/>
                  </a:lnTo>
                  <a:lnTo>
                    <a:pt x="382651" y="242925"/>
                  </a:lnTo>
                  <a:lnTo>
                    <a:pt x="372747" y="242340"/>
                  </a:lnTo>
                  <a:lnTo>
                    <a:pt x="337846" y="222778"/>
                  </a:lnTo>
                  <a:lnTo>
                    <a:pt x="334221" y="216318"/>
                  </a:lnTo>
                  <a:lnTo>
                    <a:pt x="331787" y="209143"/>
                  </a:lnTo>
                  <a:close/>
                </a:path>
                <a:path w="490220" h="296545">
                  <a:moveTo>
                    <a:pt x="474850" y="53301"/>
                  </a:moveTo>
                  <a:lnTo>
                    <a:pt x="378180" y="53301"/>
                  </a:lnTo>
                  <a:lnTo>
                    <a:pt x="386864" y="53861"/>
                  </a:lnTo>
                  <a:lnTo>
                    <a:pt x="394609" y="55540"/>
                  </a:lnTo>
                  <a:lnTo>
                    <a:pt x="418058" y="85852"/>
                  </a:lnTo>
                  <a:lnTo>
                    <a:pt x="417346" y="93021"/>
                  </a:lnTo>
                  <a:lnTo>
                    <a:pt x="384767" y="119037"/>
                  </a:lnTo>
                  <a:lnTo>
                    <a:pt x="375335" y="119621"/>
                  </a:lnTo>
                  <a:lnTo>
                    <a:pt x="348475" y="119621"/>
                  </a:lnTo>
                  <a:lnTo>
                    <a:pt x="348475" y="170891"/>
                  </a:lnTo>
                  <a:lnTo>
                    <a:pt x="380212" y="170891"/>
                  </a:lnTo>
                  <a:lnTo>
                    <a:pt x="390297" y="171450"/>
                  </a:lnTo>
                  <a:lnTo>
                    <a:pt x="424519" y="190834"/>
                  </a:lnTo>
                  <a:lnTo>
                    <a:pt x="427824" y="205892"/>
                  </a:lnTo>
                  <a:lnTo>
                    <a:pt x="427022" y="213991"/>
                  </a:lnTo>
                  <a:lnTo>
                    <a:pt x="392002" y="242301"/>
                  </a:lnTo>
                  <a:lnTo>
                    <a:pt x="382651" y="242925"/>
                  </a:lnTo>
                  <a:lnTo>
                    <a:pt x="483107" y="242925"/>
                  </a:lnTo>
                  <a:lnTo>
                    <a:pt x="488141" y="228231"/>
                  </a:lnTo>
                  <a:lnTo>
                    <a:pt x="488263" y="227521"/>
                  </a:lnTo>
                  <a:lnTo>
                    <a:pt x="490080" y="209956"/>
                  </a:lnTo>
                  <a:lnTo>
                    <a:pt x="489087" y="196240"/>
                  </a:lnTo>
                  <a:lnTo>
                    <a:pt x="465992" y="155856"/>
                  </a:lnTo>
                  <a:lnTo>
                    <a:pt x="437997" y="140792"/>
                  </a:lnTo>
                  <a:lnTo>
                    <a:pt x="446248" y="136793"/>
                  </a:lnTo>
                  <a:lnTo>
                    <a:pt x="476804" y="100907"/>
                  </a:lnTo>
                  <a:lnTo>
                    <a:pt x="479907" y="79336"/>
                  </a:lnTo>
                  <a:lnTo>
                    <a:pt x="478190" y="62973"/>
                  </a:lnTo>
                  <a:lnTo>
                    <a:pt x="474850" y="53301"/>
                  </a:lnTo>
                  <a:close/>
                </a:path>
                <a:path w="490220" h="296545">
                  <a:moveTo>
                    <a:pt x="380212" y="0"/>
                  </a:moveTo>
                  <a:lnTo>
                    <a:pt x="341048" y="5641"/>
                  </a:lnTo>
                  <a:lnTo>
                    <a:pt x="294942" y="34898"/>
                  </a:lnTo>
                  <a:lnTo>
                    <a:pt x="274421" y="84226"/>
                  </a:lnTo>
                  <a:lnTo>
                    <a:pt x="334645" y="84226"/>
                  </a:lnTo>
                  <a:lnTo>
                    <a:pt x="336599" y="77640"/>
                  </a:lnTo>
                  <a:lnTo>
                    <a:pt x="339624" y="71713"/>
                  </a:lnTo>
                  <a:lnTo>
                    <a:pt x="378180" y="53301"/>
                  </a:lnTo>
                  <a:lnTo>
                    <a:pt x="474850" y="53301"/>
                  </a:lnTo>
                  <a:lnTo>
                    <a:pt x="473040" y="48058"/>
                  </a:lnTo>
                  <a:lnTo>
                    <a:pt x="437623" y="12698"/>
                  </a:lnTo>
                  <a:lnTo>
                    <a:pt x="401513" y="1410"/>
                  </a:lnTo>
                  <a:lnTo>
                    <a:pt x="380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59852" y="6086688"/>
              <a:ext cx="490220" cy="296545"/>
            </a:xfrm>
            <a:custGeom>
              <a:avLst/>
              <a:gdLst/>
              <a:ahLst/>
              <a:cxnLst/>
              <a:rect l="l" t="t" r="r" b="b"/>
              <a:pathLst>
                <a:path w="490220" h="296545">
                  <a:moveTo>
                    <a:pt x="115963" y="54114"/>
                  </a:moveTo>
                  <a:lnTo>
                    <a:pt x="75882" y="80162"/>
                  </a:lnTo>
                  <a:lnTo>
                    <a:pt x="63107" y="128145"/>
                  </a:lnTo>
                  <a:lnTo>
                    <a:pt x="62255" y="148107"/>
                  </a:lnTo>
                  <a:lnTo>
                    <a:pt x="63107" y="168071"/>
                  </a:lnTo>
                  <a:lnTo>
                    <a:pt x="75882" y="216065"/>
                  </a:lnTo>
                  <a:lnTo>
                    <a:pt x="115963" y="242100"/>
                  </a:lnTo>
                  <a:lnTo>
                    <a:pt x="128398" y="240473"/>
                  </a:lnTo>
                  <a:lnTo>
                    <a:pt x="162298" y="202051"/>
                  </a:lnTo>
                  <a:lnTo>
                    <a:pt x="170078" y="148107"/>
                  </a:lnTo>
                  <a:lnTo>
                    <a:pt x="169214" y="128145"/>
                  </a:lnTo>
                  <a:lnTo>
                    <a:pt x="156248" y="80162"/>
                  </a:lnTo>
                  <a:lnTo>
                    <a:pt x="115963" y="54114"/>
                  </a:lnTo>
                  <a:close/>
                </a:path>
                <a:path w="490220" h="296545">
                  <a:moveTo>
                    <a:pt x="380212" y="0"/>
                  </a:moveTo>
                  <a:lnTo>
                    <a:pt x="420649" y="5641"/>
                  </a:lnTo>
                  <a:lnTo>
                    <a:pt x="464455" y="34593"/>
                  </a:lnTo>
                  <a:lnTo>
                    <a:pt x="479907" y="79336"/>
                  </a:lnTo>
                  <a:lnTo>
                    <a:pt x="479131" y="90630"/>
                  </a:lnTo>
                  <a:lnTo>
                    <a:pt x="460998" y="125601"/>
                  </a:lnTo>
                  <a:lnTo>
                    <a:pt x="437997" y="140792"/>
                  </a:lnTo>
                  <a:lnTo>
                    <a:pt x="447889" y="144364"/>
                  </a:lnTo>
                  <a:lnTo>
                    <a:pt x="481148" y="173151"/>
                  </a:lnTo>
                  <a:lnTo>
                    <a:pt x="490080" y="209956"/>
                  </a:lnTo>
                  <a:lnTo>
                    <a:pt x="488211" y="228029"/>
                  </a:lnTo>
                  <a:lnTo>
                    <a:pt x="460171" y="272008"/>
                  </a:lnTo>
                  <a:lnTo>
                    <a:pt x="425840" y="290171"/>
                  </a:lnTo>
                  <a:lnTo>
                    <a:pt x="382651" y="296227"/>
                  </a:lnTo>
                  <a:lnTo>
                    <a:pt x="360605" y="294765"/>
                  </a:lnTo>
                  <a:lnTo>
                    <a:pt x="322154" y="283063"/>
                  </a:lnTo>
                  <a:lnTo>
                    <a:pt x="281738" y="245206"/>
                  </a:lnTo>
                  <a:lnTo>
                    <a:pt x="271564" y="209143"/>
                  </a:lnTo>
                  <a:lnTo>
                    <a:pt x="331787" y="209143"/>
                  </a:lnTo>
                  <a:lnTo>
                    <a:pt x="334221" y="216318"/>
                  </a:lnTo>
                  <a:lnTo>
                    <a:pt x="337846" y="222778"/>
                  </a:lnTo>
                  <a:lnTo>
                    <a:pt x="372747" y="242340"/>
                  </a:lnTo>
                  <a:lnTo>
                    <a:pt x="382651" y="242925"/>
                  </a:lnTo>
                  <a:lnTo>
                    <a:pt x="392002" y="242301"/>
                  </a:lnTo>
                  <a:lnTo>
                    <a:pt x="424618" y="221200"/>
                  </a:lnTo>
                  <a:lnTo>
                    <a:pt x="427824" y="205892"/>
                  </a:lnTo>
                  <a:lnTo>
                    <a:pt x="426998" y="197855"/>
                  </a:lnTo>
                  <a:lnTo>
                    <a:pt x="390297" y="171450"/>
                  </a:lnTo>
                  <a:lnTo>
                    <a:pt x="380212" y="170891"/>
                  </a:lnTo>
                  <a:lnTo>
                    <a:pt x="348475" y="170891"/>
                  </a:lnTo>
                  <a:lnTo>
                    <a:pt x="348475" y="119621"/>
                  </a:lnTo>
                  <a:lnTo>
                    <a:pt x="375335" y="119621"/>
                  </a:lnTo>
                  <a:lnTo>
                    <a:pt x="384767" y="119037"/>
                  </a:lnTo>
                  <a:lnTo>
                    <a:pt x="417346" y="93021"/>
                  </a:lnTo>
                  <a:lnTo>
                    <a:pt x="418058" y="85852"/>
                  </a:lnTo>
                  <a:lnTo>
                    <a:pt x="417384" y="78884"/>
                  </a:lnTo>
                  <a:lnTo>
                    <a:pt x="386864" y="53861"/>
                  </a:lnTo>
                  <a:lnTo>
                    <a:pt x="378180" y="53301"/>
                  </a:lnTo>
                  <a:lnTo>
                    <a:pt x="369634" y="53835"/>
                  </a:lnTo>
                  <a:lnTo>
                    <a:pt x="336599" y="77640"/>
                  </a:lnTo>
                  <a:lnTo>
                    <a:pt x="334645" y="84226"/>
                  </a:lnTo>
                  <a:lnTo>
                    <a:pt x="274421" y="84226"/>
                  </a:lnTo>
                  <a:lnTo>
                    <a:pt x="294942" y="34898"/>
                  </a:lnTo>
                  <a:lnTo>
                    <a:pt x="341048" y="5641"/>
                  </a:lnTo>
                  <a:lnTo>
                    <a:pt x="359843" y="1410"/>
                  </a:lnTo>
                  <a:lnTo>
                    <a:pt x="380212" y="0"/>
                  </a:lnTo>
                  <a:close/>
                </a:path>
                <a:path w="490220" h="296545">
                  <a:moveTo>
                    <a:pt x="115963" y="0"/>
                  </a:moveTo>
                  <a:lnTo>
                    <a:pt x="163522" y="10172"/>
                  </a:lnTo>
                  <a:lnTo>
                    <a:pt x="200393" y="40690"/>
                  </a:lnTo>
                  <a:lnTo>
                    <a:pt x="224047" y="87888"/>
                  </a:lnTo>
                  <a:lnTo>
                    <a:pt x="231927" y="148107"/>
                  </a:lnTo>
                  <a:lnTo>
                    <a:pt x="229957" y="179846"/>
                  </a:lnTo>
                  <a:lnTo>
                    <a:pt x="214193" y="233562"/>
                  </a:lnTo>
                  <a:lnTo>
                    <a:pt x="183293" y="273338"/>
                  </a:lnTo>
                  <a:lnTo>
                    <a:pt x="141078" y="293684"/>
                  </a:lnTo>
                  <a:lnTo>
                    <a:pt x="115963" y="296227"/>
                  </a:lnTo>
                  <a:lnTo>
                    <a:pt x="90848" y="293684"/>
                  </a:lnTo>
                  <a:lnTo>
                    <a:pt x="48633" y="273338"/>
                  </a:lnTo>
                  <a:lnTo>
                    <a:pt x="17734" y="233562"/>
                  </a:lnTo>
                  <a:lnTo>
                    <a:pt x="1969" y="179846"/>
                  </a:lnTo>
                  <a:lnTo>
                    <a:pt x="0" y="148107"/>
                  </a:lnTo>
                  <a:lnTo>
                    <a:pt x="1969" y="116369"/>
                  </a:lnTo>
                  <a:lnTo>
                    <a:pt x="17734" y="62662"/>
                  </a:lnTo>
                  <a:lnTo>
                    <a:pt x="48633" y="22888"/>
                  </a:lnTo>
                  <a:lnTo>
                    <a:pt x="90848" y="2543"/>
                  </a:lnTo>
                  <a:lnTo>
                    <a:pt x="115963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426802" y="5958421"/>
            <a:ext cx="5524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365" dirty="0">
                <a:solidFill>
                  <a:srgbClr val="B7B7B7"/>
                </a:solidFill>
                <a:latin typeface="Arial"/>
                <a:cs typeface="Arial"/>
              </a:rPr>
              <a:t>0</a:t>
            </a:r>
            <a:r>
              <a:rPr sz="3200" b="1" spc="220" dirty="0">
                <a:solidFill>
                  <a:srgbClr val="B7B7B7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05078" y="7557500"/>
            <a:ext cx="2519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Сроки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реализации: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2021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85" dirty="0">
                <a:latin typeface="Tahoma"/>
                <a:cs typeface="Tahoma"/>
              </a:rPr>
              <a:t>2023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05078" y="6946986"/>
            <a:ext cx="154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ahoma"/>
                <a:cs typeface="Tahoma"/>
              </a:rPr>
              <a:t>Инициатор: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45" dirty="0">
                <a:latin typeface="Tahoma"/>
                <a:cs typeface="Tahoma"/>
              </a:rPr>
              <a:t>ОО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5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йл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05078" y="7985135"/>
            <a:ext cx="2651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25" dirty="0">
                <a:latin typeface="Tahoma"/>
                <a:cs typeface="Tahoma"/>
              </a:rPr>
              <a:t>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0" dirty="0">
                <a:latin typeface="Tahoma"/>
                <a:cs typeface="Tahoma"/>
              </a:rPr>
              <a:t>й  </a:t>
            </a:r>
            <a:r>
              <a:rPr sz="1200" spc="-15" dirty="0">
                <a:latin typeface="Tahoma"/>
                <a:cs typeface="Tahoma"/>
              </a:rPr>
              <a:t>(</a:t>
            </a:r>
            <a:r>
              <a:rPr sz="1200" spc="-25" dirty="0">
                <a:latin typeface="Tahoma"/>
                <a:cs typeface="Tahoma"/>
              </a:rPr>
              <a:t>п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мыш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5" dirty="0">
                <a:latin typeface="Tahoma"/>
                <a:cs typeface="Tahoma"/>
              </a:rPr>
              <a:t>ы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50" dirty="0">
                <a:latin typeface="Tahoma"/>
                <a:cs typeface="Tahoma"/>
              </a:rPr>
              <a:t>)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68813" y="7519413"/>
            <a:ext cx="317500" cy="312420"/>
            <a:chOff x="368813" y="7519413"/>
            <a:chExt cx="317500" cy="312420"/>
          </a:xfrm>
        </p:grpSpPr>
        <p:sp>
          <p:nvSpPr>
            <p:cNvPr id="62" name="object 62"/>
            <p:cNvSpPr/>
            <p:nvPr/>
          </p:nvSpPr>
          <p:spPr>
            <a:xfrm>
              <a:off x="368813" y="7519413"/>
              <a:ext cx="317500" cy="312420"/>
            </a:xfrm>
            <a:custGeom>
              <a:avLst/>
              <a:gdLst/>
              <a:ahLst/>
              <a:cxnLst/>
              <a:rect l="l" t="t" r="r" b="b"/>
              <a:pathLst>
                <a:path w="317500" h="312420">
                  <a:moveTo>
                    <a:pt x="158496" y="0"/>
                  </a:moveTo>
                  <a:lnTo>
                    <a:pt x="97786" y="11806"/>
                  </a:lnTo>
                  <a:lnTo>
                    <a:pt x="46431" y="45720"/>
                  </a:lnTo>
                  <a:lnTo>
                    <a:pt x="11985" y="96378"/>
                  </a:lnTo>
                  <a:lnTo>
                    <a:pt x="0" y="156210"/>
                  </a:lnTo>
                  <a:lnTo>
                    <a:pt x="3043" y="186917"/>
                  </a:lnTo>
                  <a:lnTo>
                    <a:pt x="26542" y="242827"/>
                  </a:lnTo>
                  <a:lnTo>
                    <a:pt x="70606" y="286257"/>
                  </a:lnTo>
                  <a:lnTo>
                    <a:pt x="127334" y="309420"/>
                  </a:lnTo>
                  <a:lnTo>
                    <a:pt x="158496" y="312420"/>
                  </a:lnTo>
                  <a:lnTo>
                    <a:pt x="189650" y="309420"/>
                  </a:lnTo>
                  <a:lnTo>
                    <a:pt x="219175" y="300607"/>
                  </a:lnTo>
                  <a:lnTo>
                    <a:pt x="221458" y="299402"/>
                  </a:lnTo>
                  <a:lnTo>
                    <a:pt x="158496" y="299402"/>
                  </a:lnTo>
                  <a:lnTo>
                    <a:pt x="112628" y="292089"/>
                  </a:lnTo>
                  <a:lnTo>
                    <a:pt x="72751" y="271734"/>
                  </a:lnTo>
                  <a:lnTo>
                    <a:pt x="41280" y="240717"/>
                  </a:lnTo>
                  <a:lnTo>
                    <a:pt x="20628" y="201416"/>
                  </a:lnTo>
                  <a:lnTo>
                    <a:pt x="13207" y="156210"/>
                  </a:lnTo>
                  <a:lnTo>
                    <a:pt x="20628" y="111008"/>
                  </a:lnTo>
                  <a:lnTo>
                    <a:pt x="41280" y="71708"/>
                  </a:lnTo>
                  <a:lnTo>
                    <a:pt x="72751" y="40689"/>
                  </a:lnTo>
                  <a:lnTo>
                    <a:pt x="112628" y="20332"/>
                  </a:lnTo>
                  <a:lnTo>
                    <a:pt x="158496" y="13017"/>
                  </a:lnTo>
                  <a:lnTo>
                    <a:pt x="221473" y="13017"/>
                  </a:lnTo>
                  <a:lnTo>
                    <a:pt x="219175" y="11806"/>
                  </a:lnTo>
                  <a:lnTo>
                    <a:pt x="189650" y="2998"/>
                  </a:lnTo>
                  <a:lnTo>
                    <a:pt x="158496" y="0"/>
                  </a:lnTo>
                  <a:close/>
                </a:path>
                <a:path w="317500" h="312420">
                  <a:moveTo>
                    <a:pt x="221473" y="13017"/>
                  </a:moveTo>
                  <a:lnTo>
                    <a:pt x="158496" y="13017"/>
                  </a:lnTo>
                  <a:lnTo>
                    <a:pt x="204359" y="20332"/>
                  </a:lnTo>
                  <a:lnTo>
                    <a:pt x="244234" y="40689"/>
                  </a:lnTo>
                  <a:lnTo>
                    <a:pt x="275707" y="71708"/>
                  </a:lnTo>
                  <a:lnTo>
                    <a:pt x="296362" y="111008"/>
                  </a:lnTo>
                  <a:lnTo>
                    <a:pt x="303784" y="156210"/>
                  </a:lnTo>
                  <a:lnTo>
                    <a:pt x="296362" y="201416"/>
                  </a:lnTo>
                  <a:lnTo>
                    <a:pt x="275707" y="240717"/>
                  </a:lnTo>
                  <a:lnTo>
                    <a:pt x="244234" y="271734"/>
                  </a:lnTo>
                  <a:lnTo>
                    <a:pt x="204359" y="292089"/>
                  </a:lnTo>
                  <a:lnTo>
                    <a:pt x="158496" y="299402"/>
                  </a:lnTo>
                  <a:lnTo>
                    <a:pt x="221458" y="299402"/>
                  </a:lnTo>
                  <a:lnTo>
                    <a:pt x="270548" y="266649"/>
                  </a:lnTo>
                  <a:lnTo>
                    <a:pt x="305004" y="216020"/>
                  </a:lnTo>
                  <a:lnTo>
                    <a:pt x="316992" y="156210"/>
                  </a:lnTo>
                  <a:lnTo>
                    <a:pt x="313948" y="125481"/>
                  </a:lnTo>
                  <a:lnTo>
                    <a:pt x="305004" y="96378"/>
                  </a:lnTo>
                  <a:lnTo>
                    <a:pt x="290444" y="69568"/>
                  </a:lnTo>
                  <a:lnTo>
                    <a:pt x="270548" y="45720"/>
                  </a:lnTo>
                  <a:lnTo>
                    <a:pt x="246373" y="26140"/>
                  </a:lnTo>
                  <a:lnTo>
                    <a:pt x="221473" y="1301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334" y="7552938"/>
              <a:ext cx="248409" cy="243846"/>
            </a:xfrm>
            <a:prstGeom prst="rect">
              <a:avLst/>
            </a:prstGeom>
          </p:spPr>
        </p:pic>
      </p:grpSp>
      <p:sp>
        <p:nvSpPr>
          <p:cNvPr id="64" name="object 64"/>
          <p:cNvSpPr/>
          <p:nvPr/>
        </p:nvSpPr>
        <p:spPr>
          <a:xfrm>
            <a:off x="364223" y="7014971"/>
            <a:ext cx="326390" cy="283845"/>
          </a:xfrm>
          <a:custGeom>
            <a:avLst/>
            <a:gdLst/>
            <a:ahLst/>
            <a:cxnLst/>
            <a:rect l="l" t="t" r="r" b="b"/>
            <a:pathLst>
              <a:path w="326390" h="283845">
                <a:moveTo>
                  <a:pt x="65544" y="65532"/>
                </a:moveTo>
                <a:lnTo>
                  <a:pt x="40576" y="65532"/>
                </a:lnTo>
                <a:lnTo>
                  <a:pt x="38112" y="67995"/>
                </a:lnTo>
                <a:lnTo>
                  <a:pt x="38112" y="92964"/>
                </a:lnTo>
                <a:lnTo>
                  <a:pt x="49098" y="92964"/>
                </a:lnTo>
                <a:lnTo>
                  <a:pt x="49098" y="76517"/>
                </a:lnTo>
                <a:lnTo>
                  <a:pt x="65544" y="76517"/>
                </a:lnTo>
                <a:lnTo>
                  <a:pt x="65544" y="65532"/>
                </a:lnTo>
                <a:close/>
              </a:path>
              <a:path w="326390" h="283845">
                <a:moveTo>
                  <a:pt x="146316" y="65532"/>
                </a:moveTo>
                <a:lnTo>
                  <a:pt x="134124" y="65532"/>
                </a:lnTo>
                <a:lnTo>
                  <a:pt x="134124" y="76200"/>
                </a:lnTo>
                <a:lnTo>
                  <a:pt x="146316" y="76200"/>
                </a:lnTo>
                <a:lnTo>
                  <a:pt x="146316" y="65532"/>
                </a:lnTo>
                <a:close/>
              </a:path>
              <a:path w="326390" h="283845">
                <a:moveTo>
                  <a:pt x="167652" y="65532"/>
                </a:moveTo>
                <a:lnTo>
                  <a:pt x="156984" y="65532"/>
                </a:lnTo>
                <a:lnTo>
                  <a:pt x="156984" y="76200"/>
                </a:lnTo>
                <a:lnTo>
                  <a:pt x="167652" y="76200"/>
                </a:lnTo>
                <a:lnTo>
                  <a:pt x="167652" y="65532"/>
                </a:lnTo>
                <a:close/>
              </a:path>
              <a:path w="326390" h="283845">
                <a:moveTo>
                  <a:pt x="179844" y="222478"/>
                </a:moveTo>
                <a:lnTo>
                  <a:pt x="177139" y="206743"/>
                </a:lnTo>
                <a:lnTo>
                  <a:pt x="170319" y="201015"/>
                </a:lnTo>
                <a:lnTo>
                  <a:pt x="159283" y="201053"/>
                </a:lnTo>
                <a:lnTo>
                  <a:pt x="156857" y="198602"/>
                </a:lnTo>
                <a:lnTo>
                  <a:pt x="156857" y="192582"/>
                </a:lnTo>
                <a:lnTo>
                  <a:pt x="159283" y="190119"/>
                </a:lnTo>
                <a:lnTo>
                  <a:pt x="162318" y="190119"/>
                </a:lnTo>
                <a:lnTo>
                  <a:pt x="165354" y="190119"/>
                </a:lnTo>
                <a:lnTo>
                  <a:pt x="167779" y="192582"/>
                </a:lnTo>
                <a:lnTo>
                  <a:pt x="167779" y="195567"/>
                </a:lnTo>
                <a:lnTo>
                  <a:pt x="178739" y="195567"/>
                </a:lnTo>
                <a:lnTo>
                  <a:pt x="178701" y="188645"/>
                </a:lnTo>
                <a:lnTo>
                  <a:pt x="174345" y="182499"/>
                </a:lnTo>
                <a:lnTo>
                  <a:pt x="167779" y="180213"/>
                </a:lnTo>
                <a:lnTo>
                  <a:pt x="167779" y="173736"/>
                </a:lnTo>
                <a:lnTo>
                  <a:pt x="156857" y="173736"/>
                </a:lnTo>
                <a:lnTo>
                  <a:pt x="156857" y="180213"/>
                </a:lnTo>
                <a:lnTo>
                  <a:pt x="149301" y="182867"/>
                </a:lnTo>
                <a:lnTo>
                  <a:pt x="144792" y="190525"/>
                </a:lnTo>
                <a:lnTo>
                  <a:pt x="147497" y="206260"/>
                </a:lnTo>
                <a:lnTo>
                  <a:pt x="154317" y="211988"/>
                </a:lnTo>
                <a:lnTo>
                  <a:pt x="165354" y="211950"/>
                </a:lnTo>
                <a:lnTo>
                  <a:pt x="167779" y="214401"/>
                </a:lnTo>
                <a:lnTo>
                  <a:pt x="167779" y="220433"/>
                </a:lnTo>
                <a:lnTo>
                  <a:pt x="165354" y="222885"/>
                </a:lnTo>
                <a:lnTo>
                  <a:pt x="159283" y="222885"/>
                </a:lnTo>
                <a:lnTo>
                  <a:pt x="156857" y="220433"/>
                </a:lnTo>
                <a:lnTo>
                  <a:pt x="156857" y="217436"/>
                </a:lnTo>
                <a:lnTo>
                  <a:pt x="145897" y="217436"/>
                </a:lnTo>
                <a:lnTo>
                  <a:pt x="145935" y="224358"/>
                </a:lnTo>
                <a:lnTo>
                  <a:pt x="150291" y="230505"/>
                </a:lnTo>
                <a:lnTo>
                  <a:pt x="156857" y="232791"/>
                </a:lnTo>
                <a:lnTo>
                  <a:pt x="156857" y="239268"/>
                </a:lnTo>
                <a:lnTo>
                  <a:pt x="167779" y="239268"/>
                </a:lnTo>
                <a:lnTo>
                  <a:pt x="167779" y="232791"/>
                </a:lnTo>
                <a:lnTo>
                  <a:pt x="175323" y="230136"/>
                </a:lnTo>
                <a:lnTo>
                  <a:pt x="179844" y="222478"/>
                </a:lnTo>
                <a:close/>
              </a:path>
              <a:path w="326390" h="283845">
                <a:moveTo>
                  <a:pt x="190500" y="65532"/>
                </a:moveTo>
                <a:lnTo>
                  <a:pt x="178320" y="65532"/>
                </a:lnTo>
                <a:lnTo>
                  <a:pt x="178320" y="76200"/>
                </a:lnTo>
                <a:lnTo>
                  <a:pt x="190500" y="76200"/>
                </a:lnTo>
                <a:lnTo>
                  <a:pt x="190500" y="65532"/>
                </a:lnTo>
                <a:close/>
              </a:path>
              <a:path w="326390" h="283845">
                <a:moveTo>
                  <a:pt x="286524" y="67995"/>
                </a:moveTo>
                <a:lnTo>
                  <a:pt x="284187" y="65532"/>
                </a:lnTo>
                <a:lnTo>
                  <a:pt x="260616" y="65532"/>
                </a:lnTo>
                <a:lnTo>
                  <a:pt x="260616" y="76517"/>
                </a:lnTo>
                <a:lnTo>
                  <a:pt x="276148" y="76517"/>
                </a:lnTo>
                <a:lnTo>
                  <a:pt x="276148" y="92964"/>
                </a:lnTo>
                <a:lnTo>
                  <a:pt x="286524" y="92964"/>
                </a:lnTo>
                <a:lnTo>
                  <a:pt x="286524" y="67995"/>
                </a:lnTo>
                <a:close/>
              </a:path>
              <a:path w="326390" h="283845">
                <a:moveTo>
                  <a:pt x="326136" y="185356"/>
                </a:moveTo>
                <a:lnTo>
                  <a:pt x="324002" y="174752"/>
                </a:lnTo>
                <a:lnTo>
                  <a:pt x="320103" y="168960"/>
                </a:lnTo>
                <a:lnTo>
                  <a:pt x="318173" y="166077"/>
                </a:lnTo>
                <a:lnTo>
                  <a:pt x="316560" y="164998"/>
                </a:lnTo>
                <a:lnTo>
                  <a:pt x="316560" y="185153"/>
                </a:lnTo>
                <a:lnTo>
                  <a:pt x="315175" y="192227"/>
                </a:lnTo>
                <a:lnTo>
                  <a:pt x="307467" y="199948"/>
                </a:lnTo>
                <a:lnTo>
                  <a:pt x="303301" y="201714"/>
                </a:lnTo>
                <a:lnTo>
                  <a:pt x="298945" y="201714"/>
                </a:lnTo>
                <a:lnTo>
                  <a:pt x="298945" y="168998"/>
                </a:lnTo>
                <a:lnTo>
                  <a:pt x="305587" y="168998"/>
                </a:lnTo>
                <a:lnTo>
                  <a:pt x="311505" y="172974"/>
                </a:lnTo>
                <a:lnTo>
                  <a:pt x="316560" y="185153"/>
                </a:lnTo>
                <a:lnTo>
                  <a:pt x="316560" y="164998"/>
                </a:lnTo>
                <a:lnTo>
                  <a:pt x="309524" y="160235"/>
                </a:lnTo>
                <a:lnTo>
                  <a:pt x="298945" y="158089"/>
                </a:lnTo>
                <a:lnTo>
                  <a:pt x="298945" y="140995"/>
                </a:lnTo>
                <a:lnTo>
                  <a:pt x="298945" y="134785"/>
                </a:lnTo>
                <a:lnTo>
                  <a:pt x="307098" y="130124"/>
                </a:lnTo>
                <a:lnTo>
                  <a:pt x="308775" y="129146"/>
                </a:lnTo>
                <a:lnTo>
                  <a:pt x="309829" y="127342"/>
                </a:lnTo>
                <a:lnTo>
                  <a:pt x="309829" y="54533"/>
                </a:lnTo>
                <a:lnTo>
                  <a:pt x="309829" y="46075"/>
                </a:lnTo>
                <a:lnTo>
                  <a:pt x="307378" y="43624"/>
                </a:lnTo>
                <a:lnTo>
                  <a:pt x="298945" y="43624"/>
                </a:lnTo>
                <a:lnTo>
                  <a:pt x="298945" y="54533"/>
                </a:lnTo>
                <a:lnTo>
                  <a:pt x="298945" y="122237"/>
                </a:lnTo>
                <a:lnTo>
                  <a:pt x="288099" y="128460"/>
                </a:lnTo>
                <a:lnTo>
                  <a:pt x="288099" y="140995"/>
                </a:lnTo>
                <a:lnTo>
                  <a:pt x="288099" y="201714"/>
                </a:lnTo>
                <a:lnTo>
                  <a:pt x="288099" y="212585"/>
                </a:lnTo>
                <a:lnTo>
                  <a:pt x="288099" y="270103"/>
                </a:lnTo>
                <a:lnTo>
                  <a:pt x="285661" y="272554"/>
                </a:lnTo>
                <a:lnTo>
                  <a:pt x="40487" y="272554"/>
                </a:lnTo>
                <a:lnTo>
                  <a:pt x="38036" y="270103"/>
                </a:lnTo>
                <a:lnTo>
                  <a:pt x="38036" y="212585"/>
                </a:lnTo>
                <a:lnTo>
                  <a:pt x="114477" y="212585"/>
                </a:lnTo>
                <a:lnTo>
                  <a:pt x="119773" y="229819"/>
                </a:lnTo>
                <a:lnTo>
                  <a:pt x="130517" y="243598"/>
                </a:lnTo>
                <a:lnTo>
                  <a:pt x="145389" y="252742"/>
                </a:lnTo>
                <a:lnTo>
                  <a:pt x="163068" y="256044"/>
                </a:lnTo>
                <a:lnTo>
                  <a:pt x="180759" y="252742"/>
                </a:lnTo>
                <a:lnTo>
                  <a:pt x="192887" y="245287"/>
                </a:lnTo>
                <a:lnTo>
                  <a:pt x="195630" y="243598"/>
                </a:lnTo>
                <a:lnTo>
                  <a:pt x="206362" y="229819"/>
                </a:lnTo>
                <a:lnTo>
                  <a:pt x="211658" y="212585"/>
                </a:lnTo>
                <a:lnTo>
                  <a:pt x="288099" y="212585"/>
                </a:lnTo>
                <a:lnTo>
                  <a:pt x="288099" y="201714"/>
                </a:lnTo>
                <a:lnTo>
                  <a:pt x="211658" y="201714"/>
                </a:lnTo>
                <a:lnTo>
                  <a:pt x="206362" y="184467"/>
                </a:lnTo>
                <a:lnTo>
                  <a:pt x="201104" y="177723"/>
                </a:lnTo>
                <a:lnTo>
                  <a:pt x="201104" y="207149"/>
                </a:lnTo>
                <a:lnTo>
                  <a:pt x="198120" y="221983"/>
                </a:lnTo>
                <a:lnTo>
                  <a:pt x="189966" y="234111"/>
                </a:lnTo>
                <a:lnTo>
                  <a:pt x="177876" y="242290"/>
                </a:lnTo>
                <a:lnTo>
                  <a:pt x="163068" y="245287"/>
                </a:lnTo>
                <a:lnTo>
                  <a:pt x="148272" y="242290"/>
                </a:lnTo>
                <a:lnTo>
                  <a:pt x="136182" y="234111"/>
                </a:lnTo>
                <a:lnTo>
                  <a:pt x="128028" y="221983"/>
                </a:lnTo>
                <a:lnTo>
                  <a:pt x="126136" y="212585"/>
                </a:lnTo>
                <a:lnTo>
                  <a:pt x="125031" y="207149"/>
                </a:lnTo>
                <a:lnTo>
                  <a:pt x="126136" y="201714"/>
                </a:lnTo>
                <a:lnTo>
                  <a:pt x="128028" y="192303"/>
                </a:lnTo>
                <a:lnTo>
                  <a:pt x="136182" y="180174"/>
                </a:lnTo>
                <a:lnTo>
                  <a:pt x="148272" y="171996"/>
                </a:lnTo>
                <a:lnTo>
                  <a:pt x="163068" y="168998"/>
                </a:lnTo>
                <a:lnTo>
                  <a:pt x="177876" y="171996"/>
                </a:lnTo>
                <a:lnTo>
                  <a:pt x="189966" y="180174"/>
                </a:lnTo>
                <a:lnTo>
                  <a:pt x="198120" y="192303"/>
                </a:lnTo>
                <a:lnTo>
                  <a:pt x="201104" y="207149"/>
                </a:lnTo>
                <a:lnTo>
                  <a:pt x="201104" y="177723"/>
                </a:lnTo>
                <a:lnTo>
                  <a:pt x="195630" y="170688"/>
                </a:lnTo>
                <a:lnTo>
                  <a:pt x="192862" y="168998"/>
                </a:lnTo>
                <a:lnTo>
                  <a:pt x="180759" y="161556"/>
                </a:lnTo>
                <a:lnTo>
                  <a:pt x="163068" y="158254"/>
                </a:lnTo>
                <a:lnTo>
                  <a:pt x="145389" y="161556"/>
                </a:lnTo>
                <a:lnTo>
                  <a:pt x="130517" y="170688"/>
                </a:lnTo>
                <a:lnTo>
                  <a:pt x="119773" y="184467"/>
                </a:lnTo>
                <a:lnTo>
                  <a:pt x="114477" y="201714"/>
                </a:lnTo>
                <a:lnTo>
                  <a:pt x="38036" y="201714"/>
                </a:lnTo>
                <a:lnTo>
                  <a:pt x="38036" y="168960"/>
                </a:lnTo>
                <a:lnTo>
                  <a:pt x="38036" y="140995"/>
                </a:lnTo>
                <a:lnTo>
                  <a:pt x="57073" y="151917"/>
                </a:lnTo>
                <a:lnTo>
                  <a:pt x="57886" y="152412"/>
                </a:lnTo>
                <a:lnTo>
                  <a:pt x="58826" y="152654"/>
                </a:lnTo>
                <a:lnTo>
                  <a:pt x="81534" y="152654"/>
                </a:lnTo>
                <a:lnTo>
                  <a:pt x="81534" y="166547"/>
                </a:lnTo>
                <a:lnTo>
                  <a:pt x="83985" y="168998"/>
                </a:lnTo>
                <a:lnTo>
                  <a:pt x="111696" y="168998"/>
                </a:lnTo>
                <a:lnTo>
                  <a:pt x="114147" y="166547"/>
                </a:lnTo>
                <a:lnTo>
                  <a:pt x="114147" y="158089"/>
                </a:lnTo>
                <a:lnTo>
                  <a:pt x="114147" y="152654"/>
                </a:lnTo>
                <a:lnTo>
                  <a:pt x="211988" y="152654"/>
                </a:lnTo>
                <a:lnTo>
                  <a:pt x="211988" y="166547"/>
                </a:lnTo>
                <a:lnTo>
                  <a:pt x="214439" y="168998"/>
                </a:lnTo>
                <a:lnTo>
                  <a:pt x="242150" y="168998"/>
                </a:lnTo>
                <a:lnTo>
                  <a:pt x="244602" y="166547"/>
                </a:lnTo>
                <a:lnTo>
                  <a:pt x="244602" y="158089"/>
                </a:lnTo>
                <a:lnTo>
                  <a:pt x="244602" y="152654"/>
                </a:lnTo>
                <a:lnTo>
                  <a:pt x="267309" y="152654"/>
                </a:lnTo>
                <a:lnTo>
                  <a:pt x="268249" y="152412"/>
                </a:lnTo>
                <a:lnTo>
                  <a:pt x="269062" y="151917"/>
                </a:lnTo>
                <a:lnTo>
                  <a:pt x="286816" y="141732"/>
                </a:lnTo>
                <a:lnTo>
                  <a:pt x="288099" y="140995"/>
                </a:lnTo>
                <a:lnTo>
                  <a:pt x="288099" y="128460"/>
                </a:lnTo>
                <a:lnTo>
                  <a:pt x="264909" y="141732"/>
                </a:lnTo>
                <a:lnTo>
                  <a:pt x="244602" y="141732"/>
                </a:lnTo>
                <a:lnTo>
                  <a:pt x="244602" y="136296"/>
                </a:lnTo>
                <a:lnTo>
                  <a:pt x="244602" y="127838"/>
                </a:lnTo>
                <a:lnTo>
                  <a:pt x="242150" y="125387"/>
                </a:lnTo>
                <a:lnTo>
                  <a:pt x="233718" y="125387"/>
                </a:lnTo>
                <a:lnTo>
                  <a:pt x="233718" y="136296"/>
                </a:lnTo>
                <a:lnTo>
                  <a:pt x="233718" y="158089"/>
                </a:lnTo>
                <a:lnTo>
                  <a:pt x="222872" y="158089"/>
                </a:lnTo>
                <a:lnTo>
                  <a:pt x="222872" y="152654"/>
                </a:lnTo>
                <a:lnTo>
                  <a:pt x="222872" y="141732"/>
                </a:lnTo>
                <a:lnTo>
                  <a:pt x="222872" y="136296"/>
                </a:lnTo>
                <a:lnTo>
                  <a:pt x="233718" y="136296"/>
                </a:lnTo>
                <a:lnTo>
                  <a:pt x="233718" y="125387"/>
                </a:lnTo>
                <a:lnTo>
                  <a:pt x="214439" y="125387"/>
                </a:lnTo>
                <a:lnTo>
                  <a:pt x="211988" y="127838"/>
                </a:lnTo>
                <a:lnTo>
                  <a:pt x="211988" y="141732"/>
                </a:lnTo>
                <a:lnTo>
                  <a:pt x="114147" y="141732"/>
                </a:lnTo>
                <a:lnTo>
                  <a:pt x="114147" y="136296"/>
                </a:lnTo>
                <a:lnTo>
                  <a:pt x="114147" y="127838"/>
                </a:lnTo>
                <a:lnTo>
                  <a:pt x="111696" y="125387"/>
                </a:lnTo>
                <a:lnTo>
                  <a:pt x="103263" y="125387"/>
                </a:lnTo>
                <a:lnTo>
                  <a:pt x="103263" y="136296"/>
                </a:lnTo>
                <a:lnTo>
                  <a:pt x="103263" y="158089"/>
                </a:lnTo>
                <a:lnTo>
                  <a:pt x="92417" y="158089"/>
                </a:lnTo>
                <a:lnTo>
                  <a:pt x="92417" y="141732"/>
                </a:lnTo>
                <a:lnTo>
                  <a:pt x="92417" y="136296"/>
                </a:lnTo>
                <a:lnTo>
                  <a:pt x="103263" y="136296"/>
                </a:lnTo>
                <a:lnTo>
                  <a:pt x="103263" y="125387"/>
                </a:lnTo>
                <a:lnTo>
                  <a:pt x="83985" y="125387"/>
                </a:lnTo>
                <a:lnTo>
                  <a:pt x="81534" y="127838"/>
                </a:lnTo>
                <a:lnTo>
                  <a:pt x="81534" y="141732"/>
                </a:lnTo>
                <a:lnTo>
                  <a:pt x="61226" y="141732"/>
                </a:lnTo>
                <a:lnTo>
                  <a:pt x="59944" y="140995"/>
                </a:lnTo>
                <a:lnTo>
                  <a:pt x="27190" y="122237"/>
                </a:lnTo>
                <a:lnTo>
                  <a:pt x="27190" y="54533"/>
                </a:lnTo>
                <a:lnTo>
                  <a:pt x="298945" y="54533"/>
                </a:lnTo>
                <a:lnTo>
                  <a:pt x="298945" y="43624"/>
                </a:lnTo>
                <a:lnTo>
                  <a:pt x="217411" y="43624"/>
                </a:lnTo>
                <a:lnTo>
                  <a:pt x="217411" y="32715"/>
                </a:lnTo>
                <a:lnTo>
                  <a:pt x="217411" y="21831"/>
                </a:lnTo>
                <a:lnTo>
                  <a:pt x="217411" y="10922"/>
                </a:lnTo>
                <a:lnTo>
                  <a:pt x="217411" y="2463"/>
                </a:lnTo>
                <a:lnTo>
                  <a:pt x="215011" y="0"/>
                </a:lnTo>
                <a:lnTo>
                  <a:pt x="206565" y="0"/>
                </a:lnTo>
                <a:lnTo>
                  <a:pt x="206565" y="10922"/>
                </a:lnTo>
                <a:lnTo>
                  <a:pt x="206565" y="21831"/>
                </a:lnTo>
                <a:lnTo>
                  <a:pt x="206565" y="32715"/>
                </a:lnTo>
                <a:lnTo>
                  <a:pt x="206565" y="43624"/>
                </a:lnTo>
                <a:lnTo>
                  <a:pt x="119570" y="43624"/>
                </a:lnTo>
                <a:lnTo>
                  <a:pt x="119570" y="32715"/>
                </a:lnTo>
                <a:lnTo>
                  <a:pt x="206565" y="32715"/>
                </a:lnTo>
                <a:lnTo>
                  <a:pt x="206565" y="21831"/>
                </a:lnTo>
                <a:lnTo>
                  <a:pt x="119570" y="21831"/>
                </a:lnTo>
                <a:lnTo>
                  <a:pt x="119570" y="10922"/>
                </a:lnTo>
                <a:lnTo>
                  <a:pt x="206565" y="10922"/>
                </a:lnTo>
                <a:lnTo>
                  <a:pt x="206565" y="0"/>
                </a:lnTo>
                <a:lnTo>
                  <a:pt x="111137" y="0"/>
                </a:lnTo>
                <a:lnTo>
                  <a:pt x="108724" y="2463"/>
                </a:lnTo>
                <a:lnTo>
                  <a:pt x="108724" y="43624"/>
                </a:lnTo>
                <a:lnTo>
                  <a:pt x="18757" y="43624"/>
                </a:lnTo>
                <a:lnTo>
                  <a:pt x="16306" y="46075"/>
                </a:lnTo>
                <a:lnTo>
                  <a:pt x="16306" y="127342"/>
                </a:lnTo>
                <a:lnTo>
                  <a:pt x="17322" y="129146"/>
                </a:lnTo>
                <a:lnTo>
                  <a:pt x="27190" y="134785"/>
                </a:lnTo>
                <a:lnTo>
                  <a:pt x="27190" y="158089"/>
                </a:lnTo>
                <a:lnTo>
                  <a:pt x="27190" y="168998"/>
                </a:lnTo>
                <a:lnTo>
                  <a:pt x="27190" y="201714"/>
                </a:lnTo>
                <a:lnTo>
                  <a:pt x="18186" y="201714"/>
                </a:lnTo>
                <a:lnTo>
                  <a:pt x="10883" y="194386"/>
                </a:lnTo>
                <a:lnTo>
                  <a:pt x="10845" y="181025"/>
                </a:lnTo>
                <a:lnTo>
                  <a:pt x="12598" y="176847"/>
                </a:lnTo>
                <a:lnTo>
                  <a:pt x="18707" y="170726"/>
                </a:lnTo>
                <a:lnTo>
                  <a:pt x="22872" y="168960"/>
                </a:lnTo>
                <a:lnTo>
                  <a:pt x="27190" y="168998"/>
                </a:lnTo>
                <a:lnTo>
                  <a:pt x="27190" y="158089"/>
                </a:lnTo>
                <a:lnTo>
                  <a:pt x="16624" y="160235"/>
                </a:lnTo>
                <a:lnTo>
                  <a:pt x="7975" y="166077"/>
                </a:lnTo>
                <a:lnTo>
                  <a:pt x="2146" y="174752"/>
                </a:lnTo>
                <a:lnTo>
                  <a:pt x="0" y="185356"/>
                </a:lnTo>
                <a:lnTo>
                  <a:pt x="2146" y="195961"/>
                </a:lnTo>
                <a:lnTo>
                  <a:pt x="7975" y="204609"/>
                </a:lnTo>
                <a:lnTo>
                  <a:pt x="16624" y="210451"/>
                </a:lnTo>
                <a:lnTo>
                  <a:pt x="27190" y="212585"/>
                </a:lnTo>
                <a:lnTo>
                  <a:pt x="27190" y="276148"/>
                </a:lnTo>
                <a:lnTo>
                  <a:pt x="34493" y="283464"/>
                </a:lnTo>
                <a:lnTo>
                  <a:pt x="291642" y="283464"/>
                </a:lnTo>
                <a:lnTo>
                  <a:pt x="298945" y="276148"/>
                </a:lnTo>
                <a:lnTo>
                  <a:pt x="298945" y="272554"/>
                </a:lnTo>
                <a:lnTo>
                  <a:pt x="298945" y="212585"/>
                </a:lnTo>
                <a:lnTo>
                  <a:pt x="309524" y="210451"/>
                </a:lnTo>
                <a:lnTo>
                  <a:pt x="318173" y="204609"/>
                </a:lnTo>
                <a:lnTo>
                  <a:pt x="320128" y="201714"/>
                </a:lnTo>
                <a:lnTo>
                  <a:pt x="324002" y="195961"/>
                </a:lnTo>
                <a:lnTo>
                  <a:pt x="326136" y="185356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377952" y="8045198"/>
            <a:ext cx="297180" cy="299085"/>
            <a:chOff x="377952" y="8045198"/>
            <a:chExt cx="297180" cy="299085"/>
          </a:xfrm>
        </p:grpSpPr>
        <p:sp>
          <p:nvSpPr>
            <p:cNvPr id="66" name="object 66"/>
            <p:cNvSpPr/>
            <p:nvPr/>
          </p:nvSpPr>
          <p:spPr>
            <a:xfrm>
              <a:off x="377952" y="8045198"/>
              <a:ext cx="297180" cy="299085"/>
            </a:xfrm>
            <a:custGeom>
              <a:avLst/>
              <a:gdLst/>
              <a:ahLst/>
              <a:cxnLst/>
              <a:rect l="l" t="t" r="r" b="b"/>
              <a:pathLst>
                <a:path w="297180" h="299084">
                  <a:moveTo>
                    <a:pt x="186931" y="0"/>
                  </a:moveTo>
                  <a:lnTo>
                    <a:pt x="33553" y="0"/>
                  </a:lnTo>
                  <a:lnTo>
                    <a:pt x="20504" y="2653"/>
                  </a:lnTo>
                  <a:lnTo>
                    <a:pt x="9837" y="9886"/>
                  </a:lnTo>
                  <a:lnTo>
                    <a:pt x="2640" y="20606"/>
                  </a:lnTo>
                  <a:lnTo>
                    <a:pt x="0" y="33718"/>
                  </a:lnTo>
                  <a:lnTo>
                    <a:pt x="0" y="264972"/>
                  </a:lnTo>
                  <a:lnTo>
                    <a:pt x="2640" y="278092"/>
                  </a:lnTo>
                  <a:lnTo>
                    <a:pt x="9837" y="288815"/>
                  </a:lnTo>
                  <a:lnTo>
                    <a:pt x="20504" y="296049"/>
                  </a:lnTo>
                  <a:lnTo>
                    <a:pt x="33553" y="298704"/>
                  </a:lnTo>
                  <a:lnTo>
                    <a:pt x="186931" y="298704"/>
                  </a:lnTo>
                  <a:lnTo>
                    <a:pt x="199980" y="296049"/>
                  </a:lnTo>
                  <a:lnTo>
                    <a:pt x="210279" y="289064"/>
                  </a:lnTo>
                  <a:lnTo>
                    <a:pt x="33553" y="289064"/>
                  </a:lnTo>
                  <a:lnTo>
                    <a:pt x="24226" y="287170"/>
                  </a:lnTo>
                  <a:lnTo>
                    <a:pt x="16608" y="282005"/>
                  </a:lnTo>
                  <a:lnTo>
                    <a:pt x="11472" y="274346"/>
                  </a:lnTo>
                  <a:lnTo>
                    <a:pt x="9588" y="264972"/>
                  </a:lnTo>
                  <a:lnTo>
                    <a:pt x="9588" y="260159"/>
                  </a:lnTo>
                  <a:lnTo>
                    <a:pt x="220484" y="260159"/>
                  </a:lnTo>
                  <a:lnTo>
                    <a:pt x="220484" y="250520"/>
                  </a:lnTo>
                  <a:lnTo>
                    <a:pt x="9588" y="250520"/>
                  </a:lnTo>
                  <a:lnTo>
                    <a:pt x="9588" y="33718"/>
                  </a:lnTo>
                  <a:lnTo>
                    <a:pt x="11472" y="24346"/>
                  </a:lnTo>
                  <a:lnTo>
                    <a:pt x="16608" y="16692"/>
                  </a:lnTo>
                  <a:lnTo>
                    <a:pt x="24226" y="11531"/>
                  </a:lnTo>
                  <a:lnTo>
                    <a:pt x="33553" y="9639"/>
                  </a:lnTo>
                  <a:lnTo>
                    <a:pt x="210281" y="9639"/>
                  </a:lnTo>
                  <a:lnTo>
                    <a:pt x="199980" y="2653"/>
                  </a:lnTo>
                  <a:lnTo>
                    <a:pt x="186931" y="0"/>
                  </a:lnTo>
                  <a:close/>
                </a:path>
                <a:path w="297180" h="299084">
                  <a:moveTo>
                    <a:pt x="220484" y="260159"/>
                  </a:moveTo>
                  <a:lnTo>
                    <a:pt x="210896" y="260159"/>
                  </a:lnTo>
                  <a:lnTo>
                    <a:pt x="210896" y="264972"/>
                  </a:lnTo>
                  <a:lnTo>
                    <a:pt x="209012" y="274346"/>
                  </a:lnTo>
                  <a:lnTo>
                    <a:pt x="203876" y="282005"/>
                  </a:lnTo>
                  <a:lnTo>
                    <a:pt x="196258" y="287170"/>
                  </a:lnTo>
                  <a:lnTo>
                    <a:pt x="186931" y="289064"/>
                  </a:lnTo>
                  <a:lnTo>
                    <a:pt x="210279" y="289064"/>
                  </a:lnTo>
                  <a:lnTo>
                    <a:pt x="210646" y="288815"/>
                  </a:lnTo>
                  <a:lnTo>
                    <a:pt x="217844" y="278092"/>
                  </a:lnTo>
                  <a:lnTo>
                    <a:pt x="220484" y="264972"/>
                  </a:lnTo>
                  <a:lnTo>
                    <a:pt x="220484" y="260159"/>
                  </a:lnTo>
                  <a:close/>
                </a:path>
                <a:path w="297180" h="299084">
                  <a:moveTo>
                    <a:pt x="220484" y="240893"/>
                  </a:moveTo>
                  <a:lnTo>
                    <a:pt x="210896" y="240893"/>
                  </a:lnTo>
                  <a:lnTo>
                    <a:pt x="210896" y="250520"/>
                  </a:lnTo>
                  <a:lnTo>
                    <a:pt x="220484" y="250520"/>
                  </a:lnTo>
                  <a:lnTo>
                    <a:pt x="220484" y="240893"/>
                  </a:lnTo>
                  <a:close/>
                </a:path>
                <a:path w="297180" h="299084">
                  <a:moveTo>
                    <a:pt x="297180" y="43357"/>
                  </a:moveTo>
                  <a:lnTo>
                    <a:pt x="19176" y="43357"/>
                  </a:lnTo>
                  <a:lnTo>
                    <a:pt x="19176" y="240893"/>
                  </a:lnTo>
                  <a:lnTo>
                    <a:pt x="297180" y="240893"/>
                  </a:lnTo>
                  <a:lnTo>
                    <a:pt x="297180" y="231254"/>
                  </a:lnTo>
                  <a:lnTo>
                    <a:pt x="28752" y="231254"/>
                  </a:lnTo>
                  <a:lnTo>
                    <a:pt x="28752" y="52997"/>
                  </a:lnTo>
                  <a:lnTo>
                    <a:pt x="297180" y="52997"/>
                  </a:lnTo>
                  <a:lnTo>
                    <a:pt x="297180" y="43357"/>
                  </a:lnTo>
                  <a:close/>
                </a:path>
                <a:path w="297180" h="299084">
                  <a:moveTo>
                    <a:pt x="297180" y="52997"/>
                  </a:moveTo>
                  <a:lnTo>
                    <a:pt x="287591" y="52997"/>
                  </a:lnTo>
                  <a:lnTo>
                    <a:pt x="287591" y="231254"/>
                  </a:lnTo>
                  <a:lnTo>
                    <a:pt x="297180" y="231254"/>
                  </a:lnTo>
                  <a:lnTo>
                    <a:pt x="297180" y="52997"/>
                  </a:lnTo>
                  <a:close/>
                </a:path>
                <a:path w="297180" h="299084">
                  <a:moveTo>
                    <a:pt x="210281" y="9639"/>
                  </a:moveTo>
                  <a:lnTo>
                    <a:pt x="186931" y="9639"/>
                  </a:lnTo>
                  <a:lnTo>
                    <a:pt x="196258" y="11531"/>
                  </a:lnTo>
                  <a:lnTo>
                    <a:pt x="203876" y="16692"/>
                  </a:lnTo>
                  <a:lnTo>
                    <a:pt x="209012" y="24346"/>
                  </a:lnTo>
                  <a:lnTo>
                    <a:pt x="210896" y="33718"/>
                  </a:lnTo>
                  <a:lnTo>
                    <a:pt x="210896" y="43357"/>
                  </a:lnTo>
                  <a:lnTo>
                    <a:pt x="220484" y="43357"/>
                  </a:lnTo>
                  <a:lnTo>
                    <a:pt x="220484" y="33718"/>
                  </a:lnTo>
                  <a:lnTo>
                    <a:pt x="217844" y="20606"/>
                  </a:lnTo>
                  <a:lnTo>
                    <a:pt x="210646" y="9886"/>
                  </a:lnTo>
                  <a:lnTo>
                    <a:pt x="210281" y="9639"/>
                  </a:lnTo>
                  <a:close/>
                </a:path>
                <a:path w="297180" h="299084">
                  <a:moveTo>
                    <a:pt x="71894" y="9639"/>
                  </a:moveTo>
                  <a:lnTo>
                    <a:pt x="62306" y="9639"/>
                  </a:lnTo>
                  <a:lnTo>
                    <a:pt x="62306" y="14452"/>
                  </a:lnTo>
                  <a:lnTo>
                    <a:pt x="63813" y="21952"/>
                  </a:lnTo>
                  <a:lnTo>
                    <a:pt x="67922" y="28076"/>
                  </a:lnTo>
                  <a:lnTo>
                    <a:pt x="74018" y="32204"/>
                  </a:lnTo>
                  <a:lnTo>
                    <a:pt x="81483" y="33718"/>
                  </a:lnTo>
                  <a:lnTo>
                    <a:pt x="139001" y="33718"/>
                  </a:lnTo>
                  <a:lnTo>
                    <a:pt x="146466" y="32204"/>
                  </a:lnTo>
                  <a:lnTo>
                    <a:pt x="152561" y="28076"/>
                  </a:lnTo>
                  <a:lnTo>
                    <a:pt x="155235" y="24091"/>
                  </a:lnTo>
                  <a:lnTo>
                    <a:pt x="76212" y="24091"/>
                  </a:lnTo>
                  <a:lnTo>
                    <a:pt x="71894" y="19748"/>
                  </a:lnTo>
                  <a:lnTo>
                    <a:pt x="71894" y="9639"/>
                  </a:lnTo>
                  <a:close/>
                </a:path>
                <a:path w="297180" h="299084">
                  <a:moveTo>
                    <a:pt x="158178" y="9639"/>
                  </a:moveTo>
                  <a:lnTo>
                    <a:pt x="148590" y="9639"/>
                  </a:lnTo>
                  <a:lnTo>
                    <a:pt x="148590" y="19748"/>
                  </a:lnTo>
                  <a:lnTo>
                    <a:pt x="144272" y="24091"/>
                  </a:lnTo>
                  <a:lnTo>
                    <a:pt x="155235" y="24091"/>
                  </a:lnTo>
                  <a:lnTo>
                    <a:pt x="156671" y="21952"/>
                  </a:lnTo>
                  <a:lnTo>
                    <a:pt x="158178" y="14452"/>
                  </a:lnTo>
                  <a:lnTo>
                    <a:pt x="158178" y="9639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196" y="8107675"/>
              <a:ext cx="230124" cy="158501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20624" y="8068056"/>
              <a:ext cx="134620" cy="10795"/>
            </a:xfrm>
            <a:custGeom>
              <a:avLst/>
              <a:gdLst/>
              <a:ahLst/>
              <a:cxnLst/>
              <a:rect l="l" t="t" r="r" b="b"/>
              <a:pathLst>
                <a:path w="134620" h="10795">
                  <a:moveTo>
                    <a:pt x="9131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9131" y="10668"/>
                  </a:lnTo>
                  <a:lnTo>
                    <a:pt x="9131" y="0"/>
                  </a:lnTo>
                  <a:close/>
                </a:path>
                <a:path w="134620" h="10795">
                  <a:moveTo>
                    <a:pt x="134112" y="0"/>
                  </a:moveTo>
                  <a:lnTo>
                    <a:pt x="124968" y="0"/>
                  </a:lnTo>
                  <a:lnTo>
                    <a:pt x="124968" y="10668"/>
                  </a:lnTo>
                  <a:lnTo>
                    <a:pt x="134112" y="10668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/>
          <p:nvPr/>
        </p:nvSpPr>
        <p:spPr>
          <a:xfrm>
            <a:off x="4184903" y="6976871"/>
            <a:ext cx="0" cy="1395730"/>
          </a:xfrm>
          <a:custGeom>
            <a:avLst/>
            <a:gdLst/>
            <a:ahLst/>
            <a:cxnLst/>
            <a:rect l="l" t="t" r="r" b="b"/>
            <a:pathLst>
              <a:path h="1395729">
                <a:moveTo>
                  <a:pt x="0" y="0"/>
                </a:moveTo>
                <a:lnTo>
                  <a:pt x="0" y="139552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163869" y="6960761"/>
            <a:ext cx="1305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Объем 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за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анн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20" dirty="0">
                <a:latin typeface="Tahoma"/>
                <a:cs typeface="Tahoma"/>
              </a:rPr>
              <a:t>инвестиций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4273296" y="6958583"/>
            <a:ext cx="615950" cy="607060"/>
            <a:chOff x="4273296" y="6958583"/>
            <a:chExt cx="615950" cy="607060"/>
          </a:xfrm>
        </p:grpSpPr>
        <p:sp>
          <p:nvSpPr>
            <p:cNvPr id="72" name="object 72"/>
            <p:cNvSpPr/>
            <p:nvPr/>
          </p:nvSpPr>
          <p:spPr>
            <a:xfrm>
              <a:off x="4292346" y="6977633"/>
              <a:ext cx="567055" cy="568960"/>
            </a:xfrm>
            <a:custGeom>
              <a:avLst/>
              <a:gdLst/>
              <a:ahLst/>
              <a:cxnLst/>
              <a:rect l="l" t="t" r="r" b="b"/>
              <a:pathLst>
                <a:path w="567054" h="568959">
                  <a:moveTo>
                    <a:pt x="0" y="284225"/>
                  </a:moveTo>
                  <a:lnTo>
                    <a:pt x="283464" y="0"/>
                  </a:lnTo>
                  <a:lnTo>
                    <a:pt x="566928" y="284225"/>
                  </a:lnTo>
                  <a:lnTo>
                    <a:pt x="283464" y="568451"/>
                  </a:lnTo>
                  <a:lnTo>
                    <a:pt x="0" y="284225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14672" y="7077455"/>
              <a:ext cx="274320" cy="396240"/>
            </a:xfrm>
            <a:custGeom>
              <a:avLst/>
              <a:gdLst/>
              <a:ahLst/>
              <a:cxnLst/>
              <a:rect l="l" t="t" r="r" b="b"/>
              <a:pathLst>
                <a:path w="274320" h="396240">
                  <a:moveTo>
                    <a:pt x="274320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274320" y="39624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4648325" y="7026149"/>
            <a:ext cx="1568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40" dirty="0">
                <a:solidFill>
                  <a:srgbClr val="CC0033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357241" y="7274562"/>
            <a:ext cx="739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273296" y="7787640"/>
            <a:ext cx="615950" cy="605155"/>
            <a:chOff x="4273296" y="7787640"/>
            <a:chExt cx="615950" cy="605155"/>
          </a:xfrm>
        </p:grpSpPr>
        <p:sp>
          <p:nvSpPr>
            <p:cNvPr id="77" name="object 77"/>
            <p:cNvSpPr/>
            <p:nvPr/>
          </p:nvSpPr>
          <p:spPr>
            <a:xfrm>
              <a:off x="4292346" y="7806690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3"/>
                  </a:moveTo>
                  <a:lnTo>
                    <a:pt x="283464" y="0"/>
                  </a:lnTo>
                  <a:lnTo>
                    <a:pt x="566928" y="283463"/>
                  </a:lnTo>
                  <a:lnTo>
                    <a:pt x="283464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614672" y="7927848"/>
              <a:ext cx="274320" cy="321945"/>
            </a:xfrm>
            <a:custGeom>
              <a:avLst/>
              <a:gdLst/>
              <a:ahLst/>
              <a:cxnLst/>
              <a:rect l="l" t="t" r="r" b="b"/>
              <a:pathLst>
                <a:path w="274320" h="321945">
                  <a:moveTo>
                    <a:pt x="274320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274320" y="321563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5163869" y="7788479"/>
            <a:ext cx="1146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20" dirty="0">
                <a:latin typeface="Tahoma"/>
                <a:cs typeface="Tahoma"/>
              </a:rPr>
              <a:t>количество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648167" y="7853867"/>
            <a:ext cx="154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25" dirty="0">
                <a:solidFill>
                  <a:srgbClr val="CC0033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562823" y="8102279"/>
            <a:ext cx="328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с.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6188" y="9460581"/>
            <a:ext cx="182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r>
              <a:rPr sz="1000" spc="75" dirty="0">
                <a:solidFill>
                  <a:srgbClr val="3B3B45"/>
                </a:solidFill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9830" y="1455511"/>
            <a:ext cx="5786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Tahoma"/>
                <a:cs typeface="Tahoma"/>
              </a:rPr>
              <a:t>2.7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Планируемые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реализации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крупные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(системные)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инвестиционные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проекты,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оказывающие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влияние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инвестиционный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климат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(2/5)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57949" y="2081593"/>
            <a:ext cx="6143625" cy="694055"/>
            <a:chOff x="357949" y="2081593"/>
            <a:chExt cx="6143625" cy="694055"/>
          </a:xfrm>
        </p:grpSpPr>
        <p:sp>
          <p:nvSpPr>
            <p:cNvPr id="8" name="object 8"/>
            <p:cNvSpPr/>
            <p:nvPr/>
          </p:nvSpPr>
          <p:spPr>
            <a:xfrm>
              <a:off x="362711" y="2086355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30">
                  <a:moveTo>
                    <a:pt x="6134100" y="0"/>
                  </a:moveTo>
                  <a:lnTo>
                    <a:pt x="0" y="0"/>
                  </a:lnTo>
                  <a:lnTo>
                    <a:pt x="0" y="684276"/>
                  </a:lnTo>
                  <a:lnTo>
                    <a:pt x="6134100" y="684276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2711" y="2086355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30">
                  <a:moveTo>
                    <a:pt x="0" y="0"/>
                  </a:moveTo>
                  <a:lnTo>
                    <a:pt x="6134100" y="0"/>
                  </a:lnTo>
                  <a:lnTo>
                    <a:pt x="6134100" y="684276"/>
                  </a:lnTo>
                  <a:lnTo>
                    <a:pt x="0" y="6842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2043" y="2222148"/>
            <a:ext cx="3450590" cy="3638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220"/>
              </a:lnSpc>
              <a:spcBef>
                <a:spcPts val="325"/>
              </a:spcBef>
            </a:pPr>
            <a:r>
              <a:rPr sz="1200" spc="80" dirty="0">
                <a:latin typeface="Tahoma"/>
                <a:cs typeface="Tahoma"/>
              </a:rPr>
              <a:t>Строительство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свиноводческого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комплекса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на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6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тыс.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основных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свиноматок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15651" y="1931074"/>
            <a:ext cx="1045210" cy="419734"/>
            <a:chOff x="5415651" y="1931074"/>
            <a:chExt cx="1045210" cy="419734"/>
          </a:xfrm>
        </p:grpSpPr>
        <p:sp>
          <p:nvSpPr>
            <p:cNvPr id="12" name="object 12"/>
            <p:cNvSpPr/>
            <p:nvPr/>
          </p:nvSpPr>
          <p:spPr>
            <a:xfrm>
              <a:off x="6146291" y="2086356"/>
              <a:ext cx="314325" cy="260985"/>
            </a:xfrm>
            <a:custGeom>
              <a:avLst/>
              <a:gdLst/>
              <a:ahLst/>
              <a:cxnLst/>
              <a:rect l="l" t="t" r="r" b="b"/>
              <a:pathLst>
                <a:path w="314325" h="260985">
                  <a:moveTo>
                    <a:pt x="210108" y="0"/>
                  </a:moveTo>
                  <a:lnTo>
                    <a:pt x="103835" y="0"/>
                  </a:lnTo>
                  <a:lnTo>
                    <a:pt x="0" y="103759"/>
                  </a:lnTo>
                  <a:lnTo>
                    <a:pt x="156971" y="260604"/>
                  </a:lnTo>
                  <a:lnTo>
                    <a:pt x="313943" y="103759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49339" y="2191512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53751" y="1969174"/>
              <a:ext cx="504190" cy="296545"/>
            </a:xfrm>
            <a:custGeom>
              <a:avLst/>
              <a:gdLst/>
              <a:ahLst/>
              <a:cxnLst/>
              <a:rect l="l" t="t" r="r" b="b"/>
              <a:pathLst>
                <a:path w="504189" h="296544">
                  <a:moveTo>
                    <a:pt x="465670" y="234784"/>
                  </a:moveTo>
                  <a:lnTo>
                    <a:pt x="405853" y="234784"/>
                  </a:lnTo>
                  <a:lnTo>
                    <a:pt x="405853" y="291350"/>
                  </a:lnTo>
                  <a:lnTo>
                    <a:pt x="465670" y="291350"/>
                  </a:lnTo>
                  <a:lnTo>
                    <a:pt x="465670" y="234784"/>
                  </a:lnTo>
                  <a:close/>
                </a:path>
                <a:path w="504189" h="296544">
                  <a:moveTo>
                    <a:pt x="465670" y="4889"/>
                  </a:moveTo>
                  <a:lnTo>
                    <a:pt x="387946" y="4889"/>
                  </a:lnTo>
                  <a:lnTo>
                    <a:pt x="269138" y="184327"/>
                  </a:lnTo>
                  <a:lnTo>
                    <a:pt x="269138" y="234784"/>
                  </a:lnTo>
                  <a:lnTo>
                    <a:pt x="503923" y="234784"/>
                  </a:lnTo>
                  <a:lnTo>
                    <a:pt x="503923" y="183514"/>
                  </a:lnTo>
                  <a:lnTo>
                    <a:pt x="329349" y="183514"/>
                  </a:lnTo>
                  <a:lnTo>
                    <a:pt x="405853" y="68770"/>
                  </a:lnTo>
                  <a:lnTo>
                    <a:pt x="465670" y="68770"/>
                  </a:lnTo>
                  <a:lnTo>
                    <a:pt x="465670" y="4889"/>
                  </a:lnTo>
                  <a:close/>
                </a:path>
                <a:path w="504189" h="296544">
                  <a:moveTo>
                    <a:pt x="465670" y="68770"/>
                  </a:moveTo>
                  <a:lnTo>
                    <a:pt x="405853" y="68770"/>
                  </a:lnTo>
                  <a:lnTo>
                    <a:pt x="405853" y="183514"/>
                  </a:lnTo>
                  <a:lnTo>
                    <a:pt x="465670" y="183514"/>
                  </a:lnTo>
                  <a:lnTo>
                    <a:pt x="465670" y="68770"/>
                  </a:lnTo>
                  <a:close/>
                </a:path>
                <a:path w="504189" h="296544">
                  <a:moveTo>
                    <a:pt x="115963" y="0"/>
                  </a:moveTo>
                  <a:lnTo>
                    <a:pt x="68410" y="10172"/>
                  </a:lnTo>
                  <a:lnTo>
                    <a:pt x="31534" y="40690"/>
                  </a:lnTo>
                  <a:lnTo>
                    <a:pt x="7885" y="87895"/>
                  </a:lnTo>
                  <a:lnTo>
                    <a:pt x="0" y="148120"/>
                  </a:lnTo>
                  <a:lnTo>
                    <a:pt x="1971" y="179857"/>
                  </a:lnTo>
                  <a:lnTo>
                    <a:pt x="17739" y="233564"/>
                  </a:lnTo>
                  <a:lnTo>
                    <a:pt x="48635" y="273338"/>
                  </a:lnTo>
                  <a:lnTo>
                    <a:pt x="90854" y="293684"/>
                  </a:lnTo>
                  <a:lnTo>
                    <a:pt x="115963" y="296227"/>
                  </a:lnTo>
                  <a:lnTo>
                    <a:pt x="141078" y="293684"/>
                  </a:lnTo>
                  <a:lnTo>
                    <a:pt x="163523" y="286054"/>
                  </a:lnTo>
                  <a:lnTo>
                    <a:pt x="183298" y="273338"/>
                  </a:lnTo>
                  <a:lnTo>
                    <a:pt x="200405" y="255536"/>
                  </a:lnTo>
                  <a:lnTo>
                    <a:pt x="208833" y="242112"/>
                  </a:lnTo>
                  <a:lnTo>
                    <a:pt x="115963" y="242112"/>
                  </a:lnTo>
                  <a:lnTo>
                    <a:pt x="103543" y="240486"/>
                  </a:lnTo>
                  <a:lnTo>
                    <a:pt x="69922" y="202053"/>
                  </a:lnTo>
                  <a:lnTo>
                    <a:pt x="62255" y="148120"/>
                  </a:lnTo>
                  <a:lnTo>
                    <a:pt x="63107" y="128155"/>
                  </a:lnTo>
                  <a:lnTo>
                    <a:pt x="75882" y="80162"/>
                  </a:lnTo>
                  <a:lnTo>
                    <a:pt x="115963" y="54127"/>
                  </a:lnTo>
                  <a:lnTo>
                    <a:pt x="208840" y="54127"/>
                  </a:lnTo>
                  <a:lnTo>
                    <a:pt x="200405" y="40690"/>
                  </a:lnTo>
                  <a:lnTo>
                    <a:pt x="183298" y="22888"/>
                  </a:lnTo>
                  <a:lnTo>
                    <a:pt x="163523" y="10172"/>
                  </a:lnTo>
                  <a:lnTo>
                    <a:pt x="141078" y="2543"/>
                  </a:lnTo>
                  <a:lnTo>
                    <a:pt x="115963" y="0"/>
                  </a:lnTo>
                  <a:close/>
                </a:path>
                <a:path w="504189" h="296544">
                  <a:moveTo>
                    <a:pt x="208840" y="54127"/>
                  </a:moveTo>
                  <a:lnTo>
                    <a:pt x="115963" y="54127"/>
                  </a:lnTo>
                  <a:lnTo>
                    <a:pt x="128403" y="55753"/>
                  </a:lnTo>
                  <a:lnTo>
                    <a:pt x="139263" y="60634"/>
                  </a:lnTo>
                  <a:lnTo>
                    <a:pt x="162306" y="94175"/>
                  </a:lnTo>
                  <a:lnTo>
                    <a:pt x="170091" y="148120"/>
                  </a:lnTo>
                  <a:lnTo>
                    <a:pt x="169226" y="168082"/>
                  </a:lnTo>
                  <a:lnTo>
                    <a:pt x="156248" y="216065"/>
                  </a:lnTo>
                  <a:lnTo>
                    <a:pt x="115963" y="242112"/>
                  </a:lnTo>
                  <a:lnTo>
                    <a:pt x="208833" y="242112"/>
                  </a:lnTo>
                  <a:lnTo>
                    <a:pt x="214200" y="233564"/>
                  </a:lnTo>
                  <a:lnTo>
                    <a:pt x="224054" y="208338"/>
                  </a:lnTo>
                  <a:lnTo>
                    <a:pt x="229968" y="179857"/>
                  </a:lnTo>
                  <a:lnTo>
                    <a:pt x="231940" y="148120"/>
                  </a:lnTo>
                  <a:lnTo>
                    <a:pt x="229968" y="116380"/>
                  </a:lnTo>
                  <a:lnTo>
                    <a:pt x="224054" y="87895"/>
                  </a:lnTo>
                  <a:lnTo>
                    <a:pt x="214200" y="62664"/>
                  </a:lnTo>
                  <a:lnTo>
                    <a:pt x="208840" y="54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53751" y="1969174"/>
              <a:ext cx="504190" cy="296545"/>
            </a:xfrm>
            <a:custGeom>
              <a:avLst/>
              <a:gdLst/>
              <a:ahLst/>
              <a:cxnLst/>
              <a:rect l="l" t="t" r="r" b="b"/>
              <a:pathLst>
                <a:path w="504189" h="296544">
                  <a:moveTo>
                    <a:pt x="405853" y="68770"/>
                  </a:moveTo>
                  <a:lnTo>
                    <a:pt x="329349" y="183514"/>
                  </a:lnTo>
                  <a:lnTo>
                    <a:pt x="405853" y="183514"/>
                  </a:lnTo>
                  <a:lnTo>
                    <a:pt x="405853" y="68770"/>
                  </a:lnTo>
                  <a:close/>
                </a:path>
                <a:path w="504189" h="296544">
                  <a:moveTo>
                    <a:pt x="115963" y="54127"/>
                  </a:moveTo>
                  <a:lnTo>
                    <a:pt x="75882" y="80162"/>
                  </a:lnTo>
                  <a:lnTo>
                    <a:pt x="63107" y="128155"/>
                  </a:lnTo>
                  <a:lnTo>
                    <a:pt x="62255" y="148120"/>
                  </a:lnTo>
                  <a:lnTo>
                    <a:pt x="63107" y="168082"/>
                  </a:lnTo>
                  <a:lnTo>
                    <a:pt x="75882" y="216065"/>
                  </a:lnTo>
                  <a:lnTo>
                    <a:pt x="115963" y="242112"/>
                  </a:lnTo>
                  <a:lnTo>
                    <a:pt x="128403" y="240486"/>
                  </a:lnTo>
                  <a:lnTo>
                    <a:pt x="162306" y="202053"/>
                  </a:lnTo>
                  <a:lnTo>
                    <a:pt x="170091" y="148120"/>
                  </a:lnTo>
                  <a:lnTo>
                    <a:pt x="169226" y="128155"/>
                  </a:lnTo>
                  <a:lnTo>
                    <a:pt x="156248" y="80162"/>
                  </a:lnTo>
                  <a:lnTo>
                    <a:pt x="115963" y="54127"/>
                  </a:lnTo>
                  <a:close/>
                </a:path>
                <a:path w="504189" h="296544">
                  <a:moveTo>
                    <a:pt x="387946" y="4889"/>
                  </a:moveTo>
                  <a:lnTo>
                    <a:pt x="465670" y="4889"/>
                  </a:lnTo>
                  <a:lnTo>
                    <a:pt x="465670" y="183514"/>
                  </a:lnTo>
                  <a:lnTo>
                    <a:pt x="503923" y="183514"/>
                  </a:lnTo>
                  <a:lnTo>
                    <a:pt x="503923" y="234784"/>
                  </a:lnTo>
                  <a:lnTo>
                    <a:pt x="465670" y="234784"/>
                  </a:lnTo>
                  <a:lnTo>
                    <a:pt x="465670" y="291350"/>
                  </a:lnTo>
                  <a:lnTo>
                    <a:pt x="405853" y="291350"/>
                  </a:lnTo>
                  <a:lnTo>
                    <a:pt x="405853" y="234784"/>
                  </a:lnTo>
                  <a:lnTo>
                    <a:pt x="269138" y="234784"/>
                  </a:lnTo>
                  <a:lnTo>
                    <a:pt x="269138" y="184327"/>
                  </a:lnTo>
                  <a:lnTo>
                    <a:pt x="387946" y="4889"/>
                  </a:lnTo>
                  <a:close/>
                </a:path>
                <a:path w="504189" h="296544">
                  <a:moveTo>
                    <a:pt x="115963" y="0"/>
                  </a:moveTo>
                  <a:lnTo>
                    <a:pt x="163523" y="10172"/>
                  </a:lnTo>
                  <a:lnTo>
                    <a:pt x="200405" y="40690"/>
                  </a:lnTo>
                  <a:lnTo>
                    <a:pt x="224054" y="87895"/>
                  </a:lnTo>
                  <a:lnTo>
                    <a:pt x="231940" y="148120"/>
                  </a:lnTo>
                  <a:lnTo>
                    <a:pt x="229968" y="179857"/>
                  </a:lnTo>
                  <a:lnTo>
                    <a:pt x="214200" y="233564"/>
                  </a:lnTo>
                  <a:lnTo>
                    <a:pt x="183298" y="273338"/>
                  </a:lnTo>
                  <a:lnTo>
                    <a:pt x="141078" y="293684"/>
                  </a:lnTo>
                  <a:lnTo>
                    <a:pt x="115963" y="296227"/>
                  </a:lnTo>
                  <a:lnTo>
                    <a:pt x="90854" y="293684"/>
                  </a:lnTo>
                  <a:lnTo>
                    <a:pt x="48635" y="273338"/>
                  </a:lnTo>
                  <a:lnTo>
                    <a:pt x="17739" y="233564"/>
                  </a:lnTo>
                  <a:lnTo>
                    <a:pt x="1971" y="179857"/>
                  </a:lnTo>
                  <a:lnTo>
                    <a:pt x="0" y="148120"/>
                  </a:lnTo>
                  <a:lnTo>
                    <a:pt x="1971" y="116380"/>
                  </a:lnTo>
                  <a:lnTo>
                    <a:pt x="17739" y="62664"/>
                  </a:lnTo>
                  <a:lnTo>
                    <a:pt x="48635" y="22888"/>
                  </a:lnTo>
                  <a:lnTo>
                    <a:pt x="90854" y="2543"/>
                  </a:lnTo>
                  <a:lnTo>
                    <a:pt x="115963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26802" y="1840916"/>
            <a:ext cx="554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365" dirty="0">
                <a:solidFill>
                  <a:srgbClr val="B7B7B7"/>
                </a:solidFill>
                <a:latin typeface="Arial"/>
                <a:cs typeface="Arial"/>
              </a:rPr>
              <a:t>0</a:t>
            </a:r>
            <a:r>
              <a:rPr sz="3200" b="1" spc="240" dirty="0">
                <a:solidFill>
                  <a:srgbClr val="B7B7B7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5078" y="3439994"/>
            <a:ext cx="2512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Сроки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реализации: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2017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85" dirty="0">
                <a:latin typeface="Tahoma"/>
                <a:cs typeface="Tahoma"/>
              </a:rPr>
              <a:t>2022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5078" y="2829480"/>
            <a:ext cx="145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ahoma"/>
                <a:cs typeface="Tahoma"/>
              </a:rPr>
              <a:t>Инициатор: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45" dirty="0">
                <a:latin typeface="Tahoma"/>
                <a:cs typeface="Tahoma"/>
              </a:rPr>
              <a:t>ОО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90" dirty="0">
                <a:latin typeface="Tahoma"/>
                <a:cs typeface="Tahoma"/>
              </a:rPr>
              <a:t>Ф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10" dirty="0">
                <a:latin typeface="Tahoma"/>
                <a:cs typeface="Tahoma"/>
              </a:rPr>
              <a:t>зань»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5078" y="3959068"/>
            <a:ext cx="2784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Место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реализации: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Скопинский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район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8813" y="3401565"/>
            <a:ext cx="317500" cy="312420"/>
            <a:chOff x="368813" y="3401565"/>
            <a:chExt cx="317500" cy="312420"/>
          </a:xfrm>
        </p:grpSpPr>
        <p:sp>
          <p:nvSpPr>
            <p:cNvPr id="21" name="object 21"/>
            <p:cNvSpPr/>
            <p:nvPr/>
          </p:nvSpPr>
          <p:spPr>
            <a:xfrm>
              <a:off x="368813" y="3401565"/>
              <a:ext cx="317500" cy="312420"/>
            </a:xfrm>
            <a:custGeom>
              <a:avLst/>
              <a:gdLst/>
              <a:ahLst/>
              <a:cxnLst/>
              <a:rect l="l" t="t" r="r" b="b"/>
              <a:pathLst>
                <a:path w="317500" h="312420">
                  <a:moveTo>
                    <a:pt x="158496" y="0"/>
                  </a:moveTo>
                  <a:lnTo>
                    <a:pt x="97786" y="11806"/>
                  </a:lnTo>
                  <a:lnTo>
                    <a:pt x="46431" y="45720"/>
                  </a:lnTo>
                  <a:lnTo>
                    <a:pt x="11985" y="96378"/>
                  </a:lnTo>
                  <a:lnTo>
                    <a:pt x="0" y="156210"/>
                  </a:lnTo>
                  <a:lnTo>
                    <a:pt x="3043" y="186917"/>
                  </a:lnTo>
                  <a:lnTo>
                    <a:pt x="26542" y="242827"/>
                  </a:lnTo>
                  <a:lnTo>
                    <a:pt x="70606" y="286257"/>
                  </a:lnTo>
                  <a:lnTo>
                    <a:pt x="127334" y="309420"/>
                  </a:lnTo>
                  <a:lnTo>
                    <a:pt x="158496" y="312420"/>
                  </a:lnTo>
                  <a:lnTo>
                    <a:pt x="189650" y="309420"/>
                  </a:lnTo>
                  <a:lnTo>
                    <a:pt x="219175" y="300607"/>
                  </a:lnTo>
                  <a:lnTo>
                    <a:pt x="221458" y="299402"/>
                  </a:lnTo>
                  <a:lnTo>
                    <a:pt x="158496" y="299402"/>
                  </a:lnTo>
                  <a:lnTo>
                    <a:pt x="112628" y="292089"/>
                  </a:lnTo>
                  <a:lnTo>
                    <a:pt x="72751" y="271734"/>
                  </a:lnTo>
                  <a:lnTo>
                    <a:pt x="41280" y="240717"/>
                  </a:lnTo>
                  <a:lnTo>
                    <a:pt x="20628" y="201416"/>
                  </a:lnTo>
                  <a:lnTo>
                    <a:pt x="13207" y="156210"/>
                  </a:lnTo>
                  <a:lnTo>
                    <a:pt x="20628" y="111008"/>
                  </a:lnTo>
                  <a:lnTo>
                    <a:pt x="41280" y="71708"/>
                  </a:lnTo>
                  <a:lnTo>
                    <a:pt x="72751" y="40689"/>
                  </a:lnTo>
                  <a:lnTo>
                    <a:pt x="112628" y="20332"/>
                  </a:lnTo>
                  <a:lnTo>
                    <a:pt x="158496" y="13017"/>
                  </a:lnTo>
                  <a:lnTo>
                    <a:pt x="221473" y="13017"/>
                  </a:lnTo>
                  <a:lnTo>
                    <a:pt x="219175" y="11806"/>
                  </a:lnTo>
                  <a:lnTo>
                    <a:pt x="189650" y="2998"/>
                  </a:lnTo>
                  <a:lnTo>
                    <a:pt x="158496" y="0"/>
                  </a:lnTo>
                  <a:close/>
                </a:path>
                <a:path w="317500" h="312420">
                  <a:moveTo>
                    <a:pt x="221473" y="13017"/>
                  </a:moveTo>
                  <a:lnTo>
                    <a:pt x="158496" y="13017"/>
                  </a:lnTo>
                  <a:lnTo>
                    <a:pt x="204359" y="20332"/>
                  </a:lnTo>
                  <a:lnTo>
                    <a:pt x="244234" y="40689"/>
                  </a:lnTo>
                  <a:lnTo>
                    <a:pt x="275707" y="71708"/>
                  </a:lnTo>
                  <a:lnTo>
                    <a:pt x="296362" y="111008"/>
                  </a:lnTo>
                  <a:lnTo>
                    <a:pt x="303784" y="156210"/>
                  </a:lnTo>
                  <a:lnTo>
                    <a:pt x="296362" y="201416"/>
                  </a:lnTo>
                  <a:lnTo>
                    <a:pt x="275707" y="240717"/>
                  </a:lnTo>
                  <a:lnTo>
                    <a:pt x="244234" y="271734"/>
                  </a:lnTo>
                  <a:lnTo>
                    <a:pt x="204359" y="292089"/>
                  </a:lnTo>
                  <a:lnTo>
                    <a:pt x="158496" y="299402"/>
                  </a:lnTo>
                  <a:lnTo>
                    <a:pt x="221458" y="299402"/>
                  </a:lnTo>
                  <a:lnTo>
                    <a:pt x="270548" y="266649"/>
                  </a:lnTo>
                  <a:lnTo>
                    <a:pt x="305004" y="216020"/>
                  </a:lnTo>
                  <a:lnTo>
                    <a:pt x="316992" y="156210"/>
                  </a:lnTo>
                  <a:lnTo>
                    <a:pt x="313948" y="125481"/>
                  </a:lnTo>
                  <a:lnTo>
                    <a:pt x="305004" y="96378"/>
                  </a:lnTo>
                  <a:lnTo>
                    <a:pt x="290444" y="69568"/>
                  </a:lnTo>
                  <a:lnTo>
                    <a:pt x="270548" y="45720"/>
                  </a:lnTo>
                  <a:lnTo>
                    <a:pt x="246373" y="26140"/>
                  </a:lnTo>
                  <a:lnTo>
                    <a:pt x="221473" y="1301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334" y="3436613"/>
              <a:ext cx="248409" cy="242323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364223" y="2897123"/>
            <a:ext cx="326390" cy="283845"/>
          </a:xfrm>
          <a:custGeom>
            <a:avLst/>
            <a:gdLst/>
            <a:ahLst/>
            <a:cxnLst/>
            <a:rect l="l" t="t" r="r" b="b"/>
            <a:pathLst>
              <a:path w="326390" h="283844">
                <a:moveTo>
                  <a:pt x="65544" y="65532"/>
                </a:moveTo>
                <a:lnTo>
                  <a:pt x="40576" y="65532"/>
                </a:lnTo>
                <a:lnTo>
                  <a:pt x="38112" y="67995"/>
                </a:lnTo>
                <a:lnTo>
                  <a:pt x="38112" y="92964"/>
                </a:lnTo>
                <a:lnTo>
                  <a:pt x="49098" y="92964"/>
                </a:lnTo>
                <a:lnTo>
                  <a:pt x="49098" y="76517"/>
                </a:lnTo>
                <a:lnTo>
                  <a:pt x="65544" y="76517"/>
                </a:lnTo>
                <a:lnTo>
                  <a:pt x="65544" y="65532"/>
                </a:lnTo>
                <a:close/>
              </a:path>
              <a:path w="326390" h="283844">
                <a:moveTo>
                  <a:pt x="146316" y="65519"/>
                </a:moveTo>
                <a:lnTo>
                  <a:pt x="134124" y="65519"/>
                </a:lnTo>
                <a:lnTo>
                  <a:pt x="134124" y="76200"/>
                </a:lnTo>
                <a:lnTo>
                  <a:pt x="146316" y="76200"/>
                </a:lnTo>
                <a:lnTo>
                  <a:pt x="146316" y="65519"/>
                </a:lnTo>
                <a:close/>
              </a:path>
              <a:path w="326390" h="283844">
                <a:moveTo>
                  <a:pt x="167652" y="65519"/>
                </a:moveTo>
                <a:lnTo>
                  <a:pt x="156984" y="65519"/>
                </a:lnTo>
                <a:lnTo>
                  <a:pt x="156984" y="76200"/>
                </a:lnTo>
                <a:lnTo>
                  <a:pt x="167652" y="76200"/>
                </a:lnTo>
                <a:lnTo>
                  <a:pt x="167652" y="65519"/>
                </a:lnTo>
                <a:close/>
              </a:path>
              <a:path w="326390" h="283844">
                <a:moveTo>
                  <a:pt x="179844" y="222478"/>
                </a:moveTo>
                <a:lnTo>
                  <a:pt x="177139" y="206743"/>
                </a:lnTo>
                <a:lnTo>
                  <a:pt x="170319" y="201015"/>
                </a:lnTo>
                <a:lnTo>
                  <a:pt x="159283" y="201053"/>
                </a:lnTo>
                <a:lnTo>
                  <a:pt x="156857" y="198602"/>
                </a:lnTo>
                <a:lnTo>
                  <a:pt x="156857" y="192582"/>
                </a:lnTo>
                <a:lnTo>
                  <a:pt x="159283" y="190119"/>
                </a:lnTo>
                <a:lnTo>
                  <a:pt x="162318" y="190119"/>
                </a:lnTo>
                <a:lnTo>
                  <a:pt x="165354" y="190119"/>
                </a:lnTo>
                <a:lnTo>
                  <a:pt x="167779" y="192582"/>
                </a:lnTo>
                <a:lnTo>
                  <a:pt x="167779" y="195567"/>
                </a:lnTo>
                <a:lnTo>
                  <a:pt x="178739" y="195567"/>
                </a:lnTo>
                <a:lnTo>
                  <a:pt x="178701" y="188645"/>
                </a:lnTo>
                <a:lnTo>
                  <a:pt x="174345" y="182499"/>
                </a:lnTo>
                <a:lnTo>
                  <a:pt x="167779" y="180213"/>
                </a:lnTo>
                <a:lnTo>
                  <a:pt x="167779" y="173736"/>
                </a:lnTo>
                <a:lnTo>
                  <a:pt x="156857" y="173736"/>
                </a:lnTo>
                <a:lnTo>
                  <a:pt x="156857" y="180213"/>
                </a:lnTo>
                <a:lnTo>
                  <a:pt x="149301" y="182867"/>
                </a:lnTo>
                <a:lnTo>
                  <a:pt x="144792" y="190525"/>
                </a:lnTo>
                <a:lnTo>
                  <a:pt x="147497" y="206260"/>
                </a:lnTo>
                <a:lnTo>
                  <a:pt x="154317" y="211988"/>
                </a:lnTo>
                <a:lnTo>
                  <a:pt x="165354" y="211950"/>
                </a:lnTo>
                <a:lnTo>
                  <a:pt x="167779" y="214401"/>
                </a:lnTo>
                <a:lnTo>
                  <a:pt x="167779" y="220433"/>
                </a:lnTo>
                <a:lnTo>
                  <a:pt x="165354" y="222885"/>
                </a:lnTo>
                <a:lnTo>
                  <a:pt x="159283" y="222885"/>
                </a:lnTo>
                <a:lnTo>
                  <a:pt x="156857" y="220433"/>
                </a:lnTo>
                <a:lnTo>
                  <a:pt x="156857" y="217436"/>
                </a:lnTo>
                <a:lnTo>
                  <a:pt x="145897" y="217436"/>
                </a:lnTo>
                <a:lnTo>
                  <a:pt x="145935" y="224358"/>
                </a:lnTo>
                <a:lnTo>
                  <a:pt x="150291" y="230505"/>
                </a:lnTo>
                <a:lnTo>
                  <a:pt x="156857" y="232791"/>
                </a:lnTo>
                <a:lnTo>
                  <a:pt x="156857" y="239268"/>
                </a:lnTo>
                <a:lnTo>
                  <a:pt x="167779" y="239268"/>
                </a:lnTo>
                <a:lnTo>
                  <a:pt x="167779" y="232791"/>
                </a:lnTo>
                <a:lnTo>
                  <a:pt x="175323" y="230136"/>
                </a:lnTo>
                <a:lnTo>
                  <a:pt x="179844" y="222478"/>
                </a:lnTo>
                <a:close/>
              </a:path>
              <a:path w="326390" h="283844">
                <a:moveTo>
                  <a:pt x="190500" y="65519"/>
                </a:moveTo>
                <a:lnTo>
                  <a:pt x="178320" y="65519"/>
                </a:lnTo>
                <a:lnTo>
                  <a:pt x="178320" y="76200"/>
                </a:lnTo>
                <a:lnTo>
                  <a:pt x="190500" y="76200"/>
                </a:lnTo>
                <a:lnTo>
                  <a:pt x="190500" y="65519"/>
                </a:lnTo>
                <a:close/>
              </a:path>
              <a:path w="326390" h="283844">
                <a:moveTo>
                  <a:pt x="286524" y="67995"/>
                </a:moveTo>
                <a:lnTo>
                  <a:pt x="284187" y="65532"/>
                </a:lnTo>
                <a:lnTo>
                  <a:pt x="260616" y="65532"/>
                </a:lnTo>
                <a:lnTo>
                  <a:pt x="260616" y="76517"/>
                </a:lnTo>
                <a:lnTo>
                  <a:pt x="276148" y="76517"/>
                </a:lnTo>
                <a:lnTo>
                  <a:pt x="276148" y="92964"/>
                </a:lnTo>
                <a:lnTo>
                  <a:pt x="286524" y="92964"/>
                </a:lnTo>
                <a:lnTo>
                  <a:pt x="286524" y="67995"/>
                </a:lnTo>
                <a:close/>
              </a:path>
              <a:path w="326390" h="283844">
                <a:moveTo>
                  <a:pt x="326136" y="185356"/>
                </a:moveTo>
                <a:lnTo>
                  <a:pt x="324002" y="174752"/>
                </a:lnTo>
                <a:lnTo>
                  <a:pt x="320103" y="168960"/>
                </a:lnTo>
                <a:lnTo>
                  <a:pt x="318173" y="166077"/>
                </a:lnTo>
                <a:lnTo>
                  <a:pt x="316560" y="164998"/>
                </a:lnTo>
                <a:lnTo>
                  <a:pt x="316560" y="185153"/>
                </a:lnTo>
                <a:lnTo>
                  <a:pt x="315175" y="192227"/>
                </a:lnTo>
                <a:lnTo>
                  <a:pt x="307467" y="199948"/>
                </a:lnTo>
                <a:lnTo>
                  <a:pt x="303301" y="201714"/>
                </a:lnTo>
                <a:lnTo>
                  <a:pt x="298945" y="201714"/>
                </a:lnTo>
                <a:lnTo>
                  <a:pt x="298945" y="168998"/>
                </a:lnTo>
                <a:lnTo>
                  <a:pt x="305587" y="168998"/>
                </a:lnTo>
                <a:lnTo>
                  <a:pt x="311505" y="172974"/>
                </a:lnTo>
                <a:lnTo>
                  <a:pt x="316560" y="185153"/>
                </a:lnTo>
                <a:lnTo>
                  <a:pt x="316560" y="164998"/>
                </a:lnTo>
                <a:lnTo>
                  <a:pt x="309524" y="160235"/>
                </a:lnTo>
                <a:lnTo>
                  <a:pt x="298945" y="158089"/>
                </a:lnTo>
                <a:lnTo>
                  <a:pt x="298945" y="140995"/>
                </a:lnTo>
                <a:lnTo>
                  <a:pt x="298945" y="134785"/>
                </a:lnTo>
                <a:lnTo>
                  <a:pt x="307098" y="130124"/>
                </a:lnTo>
                <a:lnTo>
                  <a:pt x="308775" y="129146"/>
                </a:lnTo>
                <a:lnTo>
                  <a:pt x="309829" y="127342"/>
                </a:lnTo>
                <a:lnTo>
                  <a:pt x="309829" y="54533"/>
                </a:lnTo>
                <a:lnTo>
                  <a:pt x="309829" y="46075"/>
                </a:lnTo>
                <a:lnTo>
                  <a:pt x="307378" y="43624"/>
                </a:lnTo>
                <a:lnTo>
                  <a:pt x="298945" y="43624"/>
                </a:lnTo>
                <a:lnTo>
                  <a:pt x="298945" y="54533"/>
                </a:lnTo>
                <a:lnTo>
                  <a:pt x="298945" y="122237"/>
                </a:lnTo>
                <a:lnTo>
                  <a:pt x="288099" y="128460"/>
                </a:lnTo>
                <a:lnTo>
                  <a:pt x="288099" y="140995"/>
                </a:lnTo>
                <a:lnTo>
                  <a:pt x="288099" y="201714"/>
                </a:lnTo>
                <a:lnTo>
                  <a:pt x="288099" y="212585"/>
                </a:lnTo>
                <a:lnTo>
                  <a:pt x="288099" y="270103"/>
                </a:lnTo>
                <a:lnTo>
                  <a:pt x="285661" y="272554"/>
                </a:lnTo>
                <a:lnTo>
                  <a:pt x="40487" y="272554"/>
                </a:lnTo>
                <a:lnTo>
                  <a:pt x="38036" y="270103"/>
                </a:lnTo>
                <a:lnTo>
                  <a:pt x="38036" y="212585"/>
                </a:lnTo>
                <a:lnTo>
                  <a:pt x="114477" y="212585"/>
                </a:lnTo>
                <a:lnTo>
                  <a:pt x="119773" y="229831"/>
                </a:lnTo>
                <a:lnTo>
                  <a:pt x="130517" y="243611"/>
                </a:lnTo>
                <a:lnTo>
                  <a:pt x="145389" y="252742"/>
                </a:lnTo>
                <a:lnTo>
                  <a:pt x="163068" y="256044"/>
                </a:lnTo>
                <a:lnTo>
                  <a:pt x="180759" y="252742"/>
                </a:lnTo>
                <a:lnTo>
                  <a:pt x="192887" y="245287"/>
                </a:lnTo>
                <a:lnTo>
                  <a:pt x="195630" y="243611"/>
                </a:lnTo>
                <a:lnTo>
                  <a:pt x="206362" y="229831"/>
                </a:lnTo>
                <a:lnTo>
                  <a:pt x="211658" y="212585"/>
                </a:lnTo>
                <a:lnTo>
                  <a:pt x="288099" y="212585"/>
                </a:lnTo>
                <a:lnTo>
                  <a:pt x="288099" y="201714"/>
                </a:lnTo>
                <a:lnTo>
                  <a:pt x="211658" y="201714"/>
                </a:lnTo>
                <a:lnTo>
                  <a:pt x="206362" y="184467"/>
                </a:lnTo>
                <a:lnTo>
                  <a:pt x="201104" y="177723"/>
                </a:lnTo>
                <a:lnTo>
                  <a:pt x="201104" y="207149"/>
                </a:lnTo>
                <a:lnTo>
                  <a:pt x="198120" y="221983"/>
                </a:lnTo>
                <a:lnTo>
                  <a:pt x="189966" y="234111"/>
                </a:lnTo>
                <a:lnTo>
                  <a:pt x="177876" y="242290"/>
                </a:lnTo>
                <a:lnTo>
                  <a:pt x="163068" y="245287"/>
                </a:lnTo>
                <a:lnTo>
                  <a:pt x="148272" y="242290"/>
                </a:lnTo>
                <a:lnTo>
                  <a:pt x="136182" y="234111"/>
                </a:lnTo>
                <a:lnTo>
                  <a:pt x="128028" y="221983"/>
                </a:lnTo>
                <a:lnTo>
                  <a:pt x="126136" y="212585"/>
                </a:lnTo>
                <a:lnTo>
                  <a:pt x="125031" y="207149"/>
                </a:lnTo>
                <a:lnTo>
                  <a:pt x="126136" y="201714"/>
                </a:lnTo>
                <a:lnTo>
                  <a:pt x="128028" y="192303"/>
                </a:lnTo>
                <a:lnTo>
                  <a:pt x="136182" y="180174"/>
                </a:lnTo>
                <a:lnTo>
                  <a:pt x="148272" y="171996"/>
                </a:lnTo>
                <a:lnTo>
                  <a:pt x="163068" y="168998"/>
                </a:lnTo>
                <a:lnTo>
                  <a:pt x="177876" y="171996"/>
                </a:lnTo>
                <a:lnTo>
                  <a:pt x="189966" y="180174"/>
                </a:lnTo>
                <a:lnTo>
                  <a:pt x="198120" y="192303"/>
                </a:lnTo>
                <a:lnTo>
                  <a:pt x="201104" y="207149"/>
                </a:lnTo>
                <a:lnTo>
                  <a:pt x="201104" y="177723"/>
                </a:lnTo>
                <a:lnTo>
                  <a:pt x="195630" y="170688"/>
                </a:lnTo>
                <a:lnTo>
                  <a:pt x="192862" y="168998"/>
                </a:lnTo>
                <a:lnTo>
                  <a:pt x="180759" y="161556"/>
                </a:lnTo>
                <a:lnTo>
                  <a:pt x="163068" y="158254"/>
                </a:lnTo>
                <a:lnTo>
                  <a:pt x="145389" y="161556"/>
                </a:lnTo>
                <a:lnTo>
                  <a:pt x="130517" y="170688"/>
                </a:lnTo>
                <a:lnTo>
                  <a:pt x="119773" y="184467"/>
                </a:lnTo>
                <a:lnTo>
                  <a:pt x="114477" y="201714"/>
                </a:lnTo>
                <a:lnTo>
                  <a:pt x="38036" y="201714"/>
                </a:lnTo>
                <a:lnTo>
                  <a:pt x="38036" y="168960"/>
                </a:lnTo>
                <a:lnTo>
                  <a:pt x="38036" y="140995"/>
                </a:lnTo>
                <a:lnTo>
                  <a:pt x="57073" y="151917"/>
                </a:lnTo>
                <a:lnTo>
                  <a:pt x="57886" y="152412"/>
                </a:lnTo>
                <a:lnTo>
                  <a:pt x="58826" y="152654"/>
                </a:lnTo>
                <a:lnTo>
                  <a:pt x="81534" y="152654"/>
                </a:lnTo>
                <a:lnTo>
                  <a:pt x="81534" y="166547"/>
                </a:lnTo>
                <a:lnTo>
                  <a:pt x="83985" y="168998"/>
                </a:lnTo>
                <a:lnTo>
                  <a:pt x="111696" y="168998"/>
                </a:lnTo>
                <a:lnTo>
                  <a:pt x="114147" y="166547"/>
                </a:lnTo>
                <a:lnTo>
                  <a:pt x="114147" y="158089"/>
                </a:lnTo>
                <a:lnTo>
                  <a:pt x="114147" y="152654"/>
                </a:lnTo>
                <a:lnTo>
                  <a:pt x="211988" y="152654"/>
                </a:lnTo>
                <a:lnTo>
                  <a:pt x="211988" y="166547"/>
                </a:lnTo>
                <a:lnTo>
                  <a:pt x="214439" y="168998"/>
                </a:lnTo>
                <a:lnTo>
                  <a:pt x="242150" y="168998"/>
                </a:lnTo>
                <a:lnTo>
                  <a:pt x="244602" y="166547"/>
                </a:lnTo>
                <a:lnTo>
                  <a:pt x="244602" y="158089"/>
                </a:lnTo>
                <a:lnTo>
                  <a:pt x="244602" y="152654"/>
                </a:lnTo>
                <a:lnTo>
                  <a:pt x="267309" y="152654"/>
                </a:lnTo>
                <a:lnTo>
                  <a:pt x="268249" y="152412"/>
                </a:lnTo>
                <a:lnTo>
                  <a:pt x="269062" y="151917"/>
                </a:lnTo>
                <a:lnTo>
                  <a:pt x="286816" y="141732"/>
                </a:lnTo>
                <a:lnTo>
                  <a:pt x="288099" y="140995"/>
                </a:lnTo>
                <a:lnTo>
                  <a:pt x="288099" y="128460"/>
                </a:lnTo>
                <a:lnTo>
                  <a:pt x="264909" y="141732"/>
                </a:lnTo>
                <a:lnTo>
                  <a:pt x="244602" y="141732"/>
                </a:lnTo>
                <a:lnTo>
                  <a:pt x="244602" y="136296"/>
                </a:lnTo>
                <a:lnTo>
                  <a:pt x="244602" y="127838"/>
                </a:lnTo>
                <a:lnTo>
                  <a:pt x="242150" y="125387"/>
                </a:lnTo>
                <a:lnTo>
                  <a:pt x="233718" y="125387"/>
                </a:lnTo>
                <a:lnTo>
                  <a:pt x="233718" y="136296"/>
                </a:lnTo>
                <a:lnTo>
                  <a:pt x="233718" y="158089"/>
                </a:lnTo>
                <a:lnTo>
                  <a:pt x="222872" y="158089"/>
                </a:lnTo>
                <a:lnTo>
                  <a:pt x="222872" y="152654"/>
                </a:lnTo>
                <a:lnTo>
                  <a:pt x="222872" y="141732"/>
                </a:lnTo>
                <a:lnTo>
                  <a:pt x="222872" y="136296"/>
                </a:lnTo>
                <a:lnTo>
                  <a:pt x="233718" y="136296"/>
                </a:lnTo>
                <a:lnTo>
                  <a:pt x="233718" y="125387"/>
                </a:lnTo>
                <a:lnTo>
                  <a:pt x="214439" y="125387"/>
                </a:lnTo>
                <a:lnTo>
                  <a:pt x="211988" y="127838"/>
                </a:lnTo>
                <a:lnTo>
                  <a:pt x="211988" y="141732"/>
                </a:lnTo>
                <a:lnTo>
                  <a:pt x="114147" y="141732"/>
                </a:lnTo>
                <a:lnTo>
                  <a:pt x="114147" y="136296"/>
                </a:lnTo>
                <a:lnTo>
                  <a:pt x="114147" y="127838"/>
                </a:lnTo>
                <a:lnTo>
                  <a:pt x="111696" y="125387"/>
                </a:lnTo>
                <a:lnTo>
                  <a:pt x="103263" y="125387"/>
                </a:lnTo>
                <a:lnTo>
                  <a:pt x="103263" y="136296"/>
                </a:lnTo>
                <a:lnTo>
                  <a:pt x="103263" y="158089"/>
                </a:lnTo>
                <a:lnTo>
                  <a:pt x="92417" y="158089"/>
                </a:lnTo>
                <a:lnTo>
                  <a:pt x="92417" y="141732"/>
                </a:lnTo>
                <a:lnTo>
                  <a:pt x="92417" y="136296"/>
                </a:lnTo>
                <a:lnTo>
                  <a:pt x="103263" y="136296"/>
                </a:lnTo>
                <a:lnTo>
                  <a:pt x="103263" y="125387"/>
                </a:lnTo>
                <a:lnTo>
                  <a:pt x="83985" y="125387"/>
                </a:lnTo>
                <a:lnTo>
                  <a:pt x="81534" y="127838"/>
                </a:lnTo>
                <a:lnTo>
                  <a:pt x="81534" y="141732"/>
                </a:lnTo>
                <a:lnTo>
                  <a:pt x="61226" y="141732"/>
                </a:lnTo>
                <a:lnTo>
                  <a:pt x="59944" y="140995"/>
                </a:lnTo>
                <a:lnTo>
                  <a:pt x="27190" y="122237"/>
                </a:lnTo>
                <a:lnTo>
                  <a:pt x="27190" y="54533"/>
                </a:lnTo>
                <a:lnTo>
                  <a:pt x="298945" y="54533"/>
                </a:lnTo>
                <a:lnTo>
                  <a:pt x="298945" y="43624"/>
                </a:lnTo>
                <a:lnTo>
                  <a:pt x="217411" y="43624"/>
                </a:lnTo>
                <a:lnTo>
                  <a:pt x="217411" y="32715"/>
                </a:lnTo>
                <a:lnTo>
                  <a:pt x="217411" y="21831"/>
                </a:lnTo>
                <a:lnTo>
                  <a:pt x="217411" y="10922"/>
                </a:lnTo>
                <a:lnTo>
                  <a:pt x="217411" y="2463"/>
                </a:lnTo>
                <a:lnTo>
                  <a:pt x="215011" y="0"/>
                </a:lnTo>
                <a:lnTo>
                  <a:pt x="206565" y="0"/>
                </a:lnTo>
                <a:lnTo>
                  <a:pt x="206565" y="10922"/>
                </a:lnTo>
                <a:lnTo>
                  <a:pt x="206565" y="21831"/>
                </a:lnTo>
                <a:lnTo>
                  <a:pt x="206565" y="32715"/>
                </a:lnTo>
                <a:lnTo>
                  <a:pt x="206565" y="43624"/>
                </a:lnTo>
                <a:lnTo>
                  <a:pt x="119570" y="43624"/>
                </a:lnTo>
                <a:lnTo>
                  <a:pt x="119570" y="32715"/>
                </a:lnTo>
                <a:lnTo>
                  <a:pt x="206565" y="32715"/>
                </a:lnTo>
                <a:lnTo>
                  <a:pt x="206565" y="21831"/>
                </a:lnTo>
                <a:lnTo>
                  <a:pt x="119570" y="21831"/>
                </a:lnTo>
                <a:lnTo>
                  <a:pt x="119570" y="10922"/>
                </a:lnTo>
                <a:lnTo>
                  <a:pt x="206565" y="10922"/>
                </a:lnTo>
                <a:lnTo>
                  <a:pt x="206565" y="0"/>
                </a:lnTo>
                <a:lnTo>
                  <a:pt x="111137" y="0"/>
                </a:lnTo>
                <a:lnTo>
                  <a:pt x="108724" y="2463"/>
                </a:lnTo>
                <a:lnTo>
                  <a:pt x="108724" y="43624"/>
                </a:lnTo>
                <a:lnTo>
                  <a:pt x="18757" y="43624"/>
                </a:lnTo>
                <a:lnTo>
                  <a:pt x="16306" y="46075"/>
                </a:lnTo>
                <a:lnTo>
                  <a:pt x="16306" y="127342"/>
                </a:lnTo>
                <a:lnTo>
                  <a:pt x="17322" y="129146"/>
                </a:lnTo>
                <a:lnTo>
                  <a:pt x="27190" y="134785"/>
                </a:lnTo>
                <a:lnTo>
                  <a:pt x="27190" y="158089"/>
                </a:lnTo>
                <a:lnTo>
                  <a:pt x="27190" y="168998"/>
                </a:lnTo>
                <a:lnTo>
                  <a:pt x="27190" y="201714"/>
                </a:lnTo>
                <a:lnTo>
                  <a:pt x="18186" y="201714"/>
                </a:lnTo>
                <a:lnTo>
                  <a:pt x="10883" y="194386"/>
                </a:lnTo>
                <a:lnTo>
                  <a:pt x="10845" y="181025"/>
                </a:lnTo>
                <a:lnTo>
                  <a:pt x="12598" y="176847"/>
                </a:lnTo>
                <a:lnTo>
                  <a:pt x="18707" y="170726"/>
                </a:lnTo>
                <a:lnTo>
                  <a:pt x="22872" y="168960"/>
                </a:lnTo>
                <a:lnTo>
                  <a:pt x="27190" y="168998"/>
                </a:lnTo>
                <a:lnTo>
                  <a:pt x="27190" y="158089"/>
                </a:lnTo>
                <a:lnTo>
                  <a:pt x="16624" y="160235"/>
                </a:lnTo>
                <a:lnTo>
                  <a:pt x="7975" y="166077"/>
                </a:lnTo>
                <a:lnTo>
                  <a:pt x="2146" y="174752"/>
                </a:lnTo>
                <a:lnTo>
                  <a:pt x="0" y="185356"/>
                </a:lnTo>
                <a:lnTo>
                  <a:pt x="2146" y="195961"/>
                </a:lnTo>
                <a:lnTo>
                  <a:pt x="7975" y="204609"/>
                </a:lnTo>
                <a:lnTo>
                  <a:pt x="16624" y="210451"/>
                </a:lnTo>
                <a:lnTo>
                  <a:pt x="27190" y="212585"/>
                </a:lnTo>
                <a:lnTo>
                  <a:pt x="27190" y="276148"/>
                </a:lnTo>
                <a:lnTo>
                  <a:pt x="34493" y="283464"/>
                </a:lnTo>
                <a:lnTo>
                  <a:pt x="291642" y="283464"/>
                </a:lnTo>
                <a:lnTo>
                  <a:pt x="298945" y="276148"/>
                </a:lnTo>
                <a:lnTo>
                  <a:pt x="298945" y="272554"/>
                </a:lnTo>
                <a:lnTo>
                  <a:pt x="298945" y="212585"/>
                </a:lnTo>
                <a:lnTo>
                  <a:pt x="309524" y="210451"/>
                </a:lnTo>
                <a:lnTo>
                  <a:pt x="318173" y="204609"/>
                </a:lnTo>
                <a:lnTo>
                  <a:pt x="320128" y="201714"/>
                </a:lnTo>
                <a:lnTo>
                  <a:pt x="324002" y="195961"/>
                </a:lnTo>
                <a:lnTo>
                  <a:pt x="326136" y="185356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377952" y="3927350"/>
            <a:ext cx="297180" cy="299085"/>
            <a:chOff x="377952" y="3927350"/>
            <a:chExt cx="297180" cy="299085"/>
          </a:xfrm>
        </p:grpSpPr>
        <p:sp>
          <p:nvSpPr>
            <p:cNvPr id="25" name="object 25"/>
            <p:cNvSpPr/>
            <p:nvPr/>
          </p:nvSpPr>
          <p:spPr>
            <a:xfrm>
              <a:off x="377952" y="3927350"/>
              <a:ext cx="297180" cy="299085"/>
            </a:xfrm>
            <a:custGeom>
              <a:avLst/>
              <a:gdLst/>
              <a:ahLst/>
              <a:cxnLst/>
              <a:rect l="l" t="t" r="r" b="b"/>
              <a:pathLst>
                <a:path w="297180" h="299085">
                  <a:moveTo>
                    <a:pt x="186931" y="0"/>
                  </a:moveTo>
                  <a:lnTo>
                    <a:pt x="33553" y="0"/>
                  </a:lnTo>
                  <a:lnTo>
                    <a:pt x="20504" y="2653"/>
                  </a:lnTo>
                  <a:lnTo>
                    <a:pt x="9837" y="9886"/>
                  </a:lnTo>
                  <a:lnTo>
                    <a:pt x="2640" y="20606"/>
                  </a:lnTo>
                  <a:lnTo>
                    <a:pt x="0" y="33718"/>
                  </a:lnTo>
                  <a:lnTo>
                    <a:pt x="0" y="264972"/>
                  </a:lnTo>
                  <a:lnTo>
                    <a:pt x="2640" y="278092"/>
                  </a:lnTo>
                  <a:lnTo>
                    <a:pt x="9837" y="288815"/>
                  </a:lnTo>
                  <a:lnTo>
                    <a:pt x="20504" y="296049"/>
                  </a:lnTo>
                  <a:lnTo>
                    <a:pt x="33553" y="298703"/>
                  </a:lnTo>
                  <a:lnTo>
                    <a:pt x="186931" y="298703"/>
                  </a:lnTo>
                  <a:lnTo>
                    <a:pt x="199980" y="296049"/>
                  </a:lnTo>
                  <a:lnTo>
                    <a:pt x="210279" y="289064"/>
                  </a:lnTo>
                  <a:lnTo>
                    <a:pt x="33553" y="289064"/>
                  </a:lnTo>
                  <a:lnTo>
                    <a:pt x="24226" y="287170"/>
                  </a:lnTo>
                  <a:lnTo>
                    <a:pt x="16608" y="282005"/>
                  </a:lnTo>
                  <a:lnTo>
                    <a:pt x="11472" y="274346"/>
                  </a:lnTo>
                  <a:lnTo>
                    <a:pt x="9588" y="264972"/>
                  </a:lnTo>
                  <a:lnTo>
                    <a:pt x="9588" y="260159"/>
                  </a:lnTo>
                  <a:lnTo>
                    <a:pt x="220484" y="260159"/>
                  </a:lnTo>
                  <a:lnTo>
                    <a:pt x="220484" y="250520"/>
                  </a:lnTo>
                  <a:lnTo>
                    <a:pt x="9588" y="250520"/>
                  </a:lnTo>
                  <a:lnTo>
                    <a:pt x="9588" y="33718"/>
                  </a:lnTo>
                  <a:lnTo>
                    <a:pt x="11472" y="24346"/>
                  </a:lnTo>
                  <a:lnTo>
                    <a:pt x="16608" y="16692"/>
                  </a:lnTo>
                  <a:lnTo>
                    <a:pt x="24226" y="11531"/>
                  </a:lnTo>
                  <a:lnTo>
                    <a:pt x="33553" y="9639"/>
                  </a:lnTo>
                  <a:lnTo>
                    <a:pt x="210281" y="9639"/>
                  </a:lnTo>
                  <a:lnTo>
                    <a:pt x="199980" y="2653"/>
                  </a:lnTo>
                  <a:lnTo>
                    <a:pt x="186931" y="0"/>
                  </a:lnTo>
                  <a:close/>
                </a:path>
                <a:path w="297180" h="299085">
                  <a:moveTo>
                    <a:pt x="220484" y="260159"/>
                  </a:moveTo>
                  <a:lnTo>
                    <a:pt x="210896" y="260159"/>
                  </a:lnTo>
                  <a:lnTo>
                    <a:pt x="210896" y="264972"/>
                  </a:lnTo>
                  <a:lnTo>
                    <a:pt x="209012" y="274346"/>
                  </a:lnTo>
                  <a:lnTo>
                    <a:pt x="203876" y="282005"/>
                  </a:lnTo>
                  <a:lnTo>
                    <a:pt x="196258" y="287170"/>
                  </a:lnTo>
                  <a:lnTo>
                    <a:pt x="186931" y="289064"/>
                  </a:lnTo>
                  <a:lnTo>
                    <a:pt x="210279" y="289064"/>
                  </a:lnTo>
                  <a:lnTo>
                    <a:pt x="210646" y="288815"/>
                  </a:lnTo>
                  <a:lnTo>
                    <a:pt x="217844" y="278092"/>
                  </a:lnTo>
                  <a:lnTo>
                    <a:pt x="220484" y="264972"/>
                  </a:lnTo>
                  <a:lnTo>
                    <a:pt x="220484" y="260159"/>
                  </a:lnTo>
                  <a:close/>
                </a:path>
                <a:path w="297180" h="299085">
                  <a:moveTo>
                    <a:pt x="220484" y="240893"/>
                  </a:moveTo>
                  <a:lnTo>
                    <a:pt x="210896" y="240893"/>
                  </a:lnTo>
                  <a:lnTo>
                    <a:pt x="210896" y="250520"/>
                  </a:lnTo>
                  <a:lnTo>
                    <a:pt x="220484" y="250520"/>
                  </a:lnTo>
                  <a:lnTo>
                    <a:pt x="220484" y="240893"/>
                  </a:lnTo>
                  <a:close/>
                </a:path>
                <a:path w="297180" h="299085">
                  <a:moveTo>
                    <a:pt x="297180" y="43357"/>
                  </a:moveTo>
                  <a:lnTo>
                    <a:pt x="19176" y="43357"/>
                  </a:lnTo>
                  <a:lnTo>
                    <a:pt x="19176" y="240893"/>
                  </a:lnTo>
                  <a:lnTo>
                    <a:pt x="297180" y="240893"/>
                  </a:lnTo>
                  <a:lnTo>
                    <a:pt x="297180" y="231254"/>
                  </a:lnTo>
                  <a:lnTo>
                    <a:pt x="28752" y="231254"/>
                  </a:lnTo>
                  <a:lnTo>
                    <a:pt x="28752" y="52997"/>
                  </a:lnTo>
                  <a:lnTo>
                    <a:pt x="297180" y="52997"/>
                  </a:lnTo>
                  <a:lnTo>
                    <a:pt x="297180" y="43357"/>
                  </a:lnTo>
                  <a:close/>
                </a:path>
                <a:path w="297180" h="299085">
                  <a:moveTo>
                    <a:pt x="297180" y="52997"/>
                  </a:moveTo>
                  <a:lnTo>
                    <a:pt x="287591" y="52997"/>
                  </a:lnTo>
                  <a:lnTo>
                    <a:pt x="287591" y="231254"/>
                  </a:lnTo>
                  <a:lnTo>
                    <a:pt x="297180" y="231254"/>
                  </a:lnTo>
                  <a:lnTo>
                    <a:pt x="297180" y="52997"/>
                  </a:lnTo>
                  <a:close/>
                </a:path>
                <a:path w="297180" h="299085">
                  <a:moveTo>
                    <a:pt x="210281" y="9639"/>
                  </a:moveTo>
                  <a:lnTo>
                    <a:pt x="186931" y="9639"/>
                  </a:lnTo>
                  <a:lnTo>
                    <a:pt x="196258" y="11531"/>
                  </a:lnTo>
                  <a:lnTo>
                    <a:pt x="203876" y="16692"/>
                  </a:lnTo>
                  <a:lnTo>
                    <a:pt x="209012" y="24346"/>
                  </a:lnTo>
                  <a:lnTo>
                    <a:pt x="210896" y="33718"/>
                  </a:lnTo>
                  <a:lnTo>
                    <a:pt x="210896" y="43357"/>
                  </a:lnTo>
                  <a:lnTo>
                    <a:pt x="220484" y="43357"/>
                  </a:lnTo>
                  <a:lnTo>
                    <a:pt x="220484" y="33718"/>
                  </a:lnTo>
                  <a:lnTo>
                    <a:pt x="217844" y="20606"/>
                  </a:lnTo>
                  <a:lnTo>
                    <a:pt x="210646" y="9886"/>
                  </a:lnTo>
                  <a:lnTo>
                    <a:pt x="210281" y="9639"/>
                  </a:lnTo>
                  <a:close/>
                </a:path>
                <a:path w="297180" h="299085">
                  <a:moveTo>
                    <a:pt x="71894" y="9639"/>
                  </a:moveTo>
                  <a:lnTo>
                    <a:pt x="62306" y="9639"/>
                  </a:lnTo>
                  <a:lnTo>
                    <a:pt x="62306" y="14452"/>
                  </a:lnTo>
                  <a:lnTo>
                    <a:pt x="63813" y="21952"/>
                  </a:lnTo>
                  <a:lnTo>
                    <a:pt x="67922" y="28076"/>
                  </a:lnTo>
                  <a:lnTo>
                    <a:pt x="74018" y="32204"/>
                  </a:lnTo>
                  <a:lnTo>
                    <a:pt x="81483" y="33718"/>
                  </a:lnTo>
                  <a:lnTo>
                    <a:pt x="139001" y="33718"/>
                  </a:lnTo>
                  <a:lnTo>
                    <a:pt x="146466" y="32204"/>
                  </a:lnTo>
                  <a:lnTo>
                    <a:pt x="152561" y="28076"/>
                  </a:lnTo>
                  <a:lnTo>
                    <a:pt x="155235" y="24091"/>
                  </a:lnTo>
                  <a:lnTo>
                    <a:pt x="76212" y="24091"/>
                  </a:lnTo>
                  <a:lnTo>
                    <a:pt x="71894" y="19748"/>
                  </a:lnTo>
                  <a:lnTo>
                    <a:pt x="71894" y="9639"/>
                  </a:lnTo>
                  <a:close/>
                </a:path>
                <a:path w="297180" h="299085">
                  <a:moveTo>
                    <a:pt x="158178" y="9639"/>
                  </a:moveTo>
                  <a:lnTo>
                    <a:pt x="148590" y="9639"/>
                  </a:lnTo>
                  <a:lnTo>
                    <a:pt x="148590" y="19748"/>
                  </a:lnTo>
                  <a:lnTo>
                    <a:pt x="144272" y="24091"/>
                  </a:lnTo>
                  <a:lnTo>
                    <a:pt x="155235" y="24091"/>
                  </a:lnTo>
                  <a:lnTo>
                    <a:pt x="156671" y="21952"/>
                  </a:lnTo>
                  <a:lnTo>
                    <a:pt x="158178" y="14452"/>
                  </a:lnTo>
                  <a:lnTo>
                    <a:pt x="158178" y="9639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196" y="3989826"/>
              <a:ext cx="230124" cy="15850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20624" y="3950195"/>
              <a:ext cx="134620" cy="10795"/>
            </a:xfrm>
            <a:custGeom>
              <a:avLst/>
              <a:gdLst/>
              <a:ahLst/>
              <a:cxnLst/>
              <a:rect l="l" t="t" r="r" b="b"/>
              <a:pathLst>
                <a:path w="134620" h="10795">
                  <a:moveTo>
                    <a:pt x="9131" y="0"/>
                  </a:moveTo>
                  <a:lnTo>
                    <a:pt x="0" y="0"/>
                  </a:lnTo>
                  <a:lnTo>
                    <a:pt x="0" y="10680"/>
                  </a:lnTo>
                  <a:lnTo>
                    <a:pt x="9131" y="10680"/>
                  </a:lnTo>
                  <a:lnTo>
                    <a:pt x="9131" y="0"/>
                  </a:lnTo>
                  <a:close/>
                </a:path>
                <a:path w="134620" h="10795">
                  <a:moveTo>
                    <a:pt x="134112" y="0"/>
                  </a:moveTo>
                  <a:lnTo>
                    <a:pt x="124968" y="0"/>
                  </a:lnTo>
                  <a:lnTo>
                    <a:pt x="124968" y="10680"/>
                  </a:lnTo>
                  <a:lnTo>
                    <a:pt x="134112" y="10680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4184903" y="2860548"/>
            <a:ext cx="0" cy="1395730"/>
          </a:xfrm>
          <a:custGeom>
            <a:avLst/>
            <a:gdLst/>
            <a:ahLst/>
            <a:cxnLst/>
            <a:rect l="l" t="t" r="r" b="b"/>
            <a:pathLst>
              <a:path h="1395729">
                <a:moveTo>
                  <a:pt x="0" y="0"/>
                </a:moveTo>
                <a:lnTo>
                  <a:pt x="0" y="139552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163869" y="2843255"/>
            <a:ext cx="1305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Объем 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за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анн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20" dirty="0">
                <a:latin typeface="Tahoma"/>
                <a:cs typeface="Tahoma"/>
              </a:rPr>
              <a:t>инвестиций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273296" y="2842260"/>
            <a:ext cx="615950" cy="605155"/>
            <a:chOff x="4273296" y="2842260"/>
            <a:chExt cx="615950" cy="605155"/>
          </a:xfrm>
        </p:grpSpPr>
        <p:sp>
          <p:nvSpPr>
            <p:cNvPr id="31" name="object 31"/>
            <p:cNvSpPr/>
            <p:nvPr/>
          </p:nvSpPr>
          <p:spPr>
            <a:xfrm>
              <a:off x="4292346" y="2861310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4"/>
                  </a:moveTo>
                  <a:lnTo>
                    <a:pt x="283464" y="0"/>
                  </a:lnTo>
                  <a:lnTo>
                    <a:pt x="566928" y="283464"/>
                  </a:lnTo>
                  <a:lnTo>
                    <a:pt x="283464" y="566928"/>
                  </a:lnTo>
                  <a:lnTo>
                    <a:pt x="0" y="283464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14672" y="2961132"/>
              <a:ext cx="274320" cy="394970"/>
            </a:xfrm>
            <a:custGeom>
              <a:avLst/>
              <a:gdLst/>
              <a:ahLst/>
              <a:cxnLst/>
              <a:rect l="l" t="t" r="r" b="b"/>
              <a:pathLst>
                <a:path w="274320" h="394970">
                  <a:moveTo>
                    <a:pt x="274320" y="0"/>
                  </a:moveTo>
                  <a:lnTo>
                    <a:pt x="0" y="0"/>
                  </a:lnTo>
                  <a:lnTo>
                    <a:pt x="0" y="394716"/>
                  </a:lnTo>
                  <a:lnTo>
                    <a:pt x="274320" y="394716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550790" y="2908644"/>
            <a:ext cx="350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25" dirty="0">
                <a:solidFill>
                  <a:srgbClr val="CC0033"/>
                </a:solidFill>
                <a:latin typeface="Arial"/>
                <a:cs typeface="Arial"/>
              </a:rPr>
              <a:t>5</a:t>
            </a:r>
            <a:r>
              <a:rPr sz="1600" b="1" spc="20" dirty="0">
                <a:solidFill>
                  <a:srgbClr val="CC0033"/>
                </a:solidFill>
                <a:latin typeface="Arial"/>
                <a:cs typeface="Arial"/>
              </a:rPr>
              <a:t>,</a:t>
            </a:r>
            <a:r>
              <a:rPr sz="1600" b="1" spc="17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57241" y="3157054"/>
            <a:ext cx="739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273296" y="3669791"/>
            <a:ext cx="615950" cy="605155"/>
            <a:chOff x="4273296" y="3669791"/>
            <a:chExt cx="615950" cy="605155"/>
          </a:xfrm>
        </p:grpSpPr>
        <p:sp>
          <p:nvSpPr>
            <p:cNvPr id="36" name="object 36"/>
            <p:cNvSpPr/>
            <p:nvPr/>
          </p:nvSpPr>
          <p:spPr>
            <a:xfrm>
              <a:off x="4292346" y="3688841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3"/>
                  </a:moveTo>
                  <a:lnTo>
                    <a:pt x="283464" y="0"/>
                  </a:lnTo>
                  <a:lnTo>
                    <a:pt x="566928" y="283463"/>
                  </a:lnTo>
                  <a:lnTo>
                    <a:pt x="283464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14672" y="3811523"/>
              <a:ext cx="274320" cy="321945"/>
            </a:xfrm>
            <a:custGeom>
              <a:avLst/>
              <a:gdLst/>
              <a:ahLst/>
              <a:cxnLst/>
              <a:rect l="l" t="t" r="r" b="b"/>
              <a:pathLst>
                <a:path w="274320" h="321945">
                  <a:moveTo>
                    <a:pt x="274320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274320" y="321563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163869" y="3670974"/>
            <a:ext cx="1146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20" dirty="0">
                <a:latin typeface="Tahoma"/>
                <a:cs typeface="Tahoma"/>
              </a:rPr>
              <a:t>количество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33867" y="3827801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CC0033"/>
                </a:solidFill>
                <a:latin typeface="Arial"/>
                <a:cs typeface="Arial"/>
              </a:rPr>
              <a:t>15</a:t>
            </a:r>
            <a:r>
              <a:rPr sz="1600" b="1" spc="17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57949" y="4471225"/>
            <a:ext cx="6143625" cy="694055"/>
            <a:chOff x="357949" y="4471225"/>
            <a:chExt cx="6143625" cy="694055"/>
          </a:xfrm>
        </p:grpSpPr>
        <p:sp>
          <p:nvSpPr>
            <p:cNvPr id="41" name="object 41"/>
            <p:cNvSpPr/>
            <p:nvPr/>
          </p:nvSpPr>
          <p:spPr>
            <a:xfrm>
              <a:off x="362711" y="4475988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29">
                  <a:moveTo>
                    <a:pt x="6134100" y="0"/>
                  </a:moveTo>
                  <a:lnTo>
                    <a:pt x="0" y="0"/>
                  </a:lnTo>
                  <a:lnTo>
                    <a:pt x="0" y="684276"/>
                  </a:lnTo>
                  <a:lnTo>
                    <a:pt x="6134100" y="684276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2711" y="4475988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29">
                  <a:moveTo>
                    <a:pt x="0" y="0"/>
                  </a:moveTo>
                  <a:lnTo>
                    <a:pt x="6134100" y="0"/>
                  </a:lnTo>
                  <a:lnTo>
                    <a:pt x="6134100" y="684276"/>
                  </a:lnTo>
                  <a:lnTo>
                    <a:pt x="0" y="6842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22043" y="4533978"/>
            <a:ext cx="4838065" cy="5194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220"/>
              </a:lnSpc>
              <a:spcBef>
                <a:spcPts val="325"/>
              </a:spcBef>
            </a:pPr>
            <a:r>
              <a:rPr sz="1200" spc="80" dirty="0">
                <a:latin typeface="Tahoma"/>
                <a:cs typeface="Tahoma"/>
              </a:rPr>
              <a:t>Строительство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130" dirty="0">
                <a:latin typeface="Tahoma"/>
                <a:cs typeface="Tahoma"/>
              </a:rPr>
              <a:t>20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промышленных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птичников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для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содержания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кур</a:t>
            </a:r>
            <a:r>
              <a:rPr sz="1200" spc="75" dirty="0">
                <a:latin typeface="Microsoft Sans Serif"/>
                <a:cs typeface="Microsoft Sans Serif"/>
              </a:rPr>
              <a:t>-</a:t>
            </a:r>
            <a:r>
              <a:rPr sz="1200" spc="75" dirty="0">
                <a:latin typeface="Tahoma"/>
                <a:cs typeface="Tahoma"/>
              </a:rPr>
              <a:t>несушек, </a:t>
            </a:r>
            <a:r>
              <a:rPr sz="1200" spc="5" dirty="0">
                <a:latin typeface="Tahoma"/>
                <a:cs typeface="Tahoma"/>
              </a:rPr>
              <a:t>12 </a:t>
            </a:r>
            <a:r>
              <a:rPr sz="1200" spc="55" dirty="0">
                <a:latin typeface="Tahoma"/>
                <a:cs typeface="Tahoma"/>
              </a:rPr>
              <a:t>птичников </a:t>
            </a:r>
            <a:r>
              <a:rPr sz="1200" spc="50" dirty="0">
                <a:latin typeface="Tahoma"/>
                <a:cs typeface="Tahoma"/>
              </a:rPr>
              <a:t>для </a:t>
            </a:r>
            <a:r>
              <a:rPr sz="1200" spc="70" dirty="0">
                <a:latin typeface="Tahoma"/>
                <a:cs typeface="Tahoma"/>
              </a:rPr>
              <a:t>содержания </a:t>
            </a:r>
            <a:r>
              <a:rPr sz="1200" spc="65" dirty="0">
                <a:latin typeface="Tahoma"/>
                <a:cs typeface="Tahoma"/>
              </a:rPr>
              <a:t>молодняка, </a:t>
            </a:r>
            <a:r>
              <a:rPr sz="1200" spc="7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здания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комбикормового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завода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двух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яйцескладов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420261" y="4320635"/>
            <a:ext cx="1040130" cy="419734"/>
            <a:chOff x="5420261" y="4320635"/>
            <a:chExt cx="1040130" cy="419734"/>
          </a:xfrm>
        </p:grpSpPr>
        <p:sp>
          <p:nvSpPr>
            <p:cNvPr id="45" name="object 45"/>
            <p:cNvSpPr/>
            <p:nvPr/>
          </p:nvSpPr>
          <p:spPr>
            <a:xfrm>
              <a:off x="6146292" y="4475987"/>
              <a:ext cx="314325" cy="260985"/>
            </a:xfrm>
            <a:custGeom>
              <a:avLst/>
              <a:gdLst/>
              <a:ahLst/>
              <a:cxnLst/>
              <a:rect l="l" t="t" r="r" b="b"/>
              <a:pathLst>
                <a:path w="314325" h="260985">
                  <a:moveTo>
                    <a:pt x="210108" y="0"/>
                  </a:moveTo>
                  <a:lnTo>
                    <a:pt x="103835" y="0"/>
                  </a:lnTo>
                  <a:lnTo>
                    <a:pt x="0" y="103759"/>
                  </a:lnTo>
                  <a:lnTo>
                    <a:pt x="156971" y="260604"/>
                  </a:lnTo>
                  <a:lnTo>
                    <a:pt x="313943" y="103759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49340" y="4581143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58361" y="4358735"/>
              <a:ext cx="492759" cy="296545"/>
            </a:xfrm>
            <a:custGeom>
              <a:avLst/>
              <a:gdLst/>
              <a:ahLst/>
              <a:cxnLst/>
              <a:rect l="l" t="t" r="r" b="b"/>
              <a:pathLst>
                <a:path w="492760" h="296545">
                  <a:moveTo>
                    <a:pt x="115963" y="0"/>
                  </a:moveTo>
                  <a:lnTo>
                    <a:pt x="68405" y="10172"/>
                  </a:lnTo>
                  <a:lnTo>
                    <a:pt x="31534" y="40690"/>
                  </a:lnTo>
                  <a:lnTo>
                    <a:pt x="7880" y="87888"/>
                  </a:lnTo>
                  <a:lnTo>
                    <a:pt x="0" y="148107"/>
                  </a:lnTo>
                  <a:lnTo>
                    <a:pt x="1969" y="179846"/>
                  </a:lnTo>
                  <a:lnTo>
                    <a:pt x="17734" y="233562"/>
                  </a:lnTo>
                  <a:lnTo>
                    <a:pt x="48633" y="273338"/>
                  </a:lnTo>
                  <a:lnTo>
                    <a:pt x="90848" y="293684"/>
                  </a:lnTo>
                  <a:lnTo>
                    <a:pt x="115963" y="296227"/>
                  </a:lnTo>
                  <a:lnTo>
                    <a:pt x="141078" y="293684"/>
                  </a:lnTo>
                  <a:lnTo>
                    <a:pt x="163522" y="286054"/>
                  </a:lnTo>
                  <a:lnTo>
                    <a:pt x="183293" y="273338"/>
                  </a:lnTo>
                  <a:lnTo>
                    <a:pt x="200393" y="255536"/>
                  </a:lnTo>
                  <a:lnTo>
                    <a:pt x="208831" y="242100"/>
                  </a:lnTo>
                  <a:lnTo>
                    <a:pt x="115963" y="242100"/>
                  </a:lnTo>
                  <a:lnTo>
                    <a:pt x="103543" y="240473"/>
                  </a:lnTo>
                  <a:lnTo>
                    <a:pt x="69922" y="202051"/>
                  </a:lnTo>
                  <a:lnTo>
                    <a:pt x="62255" y="148107"/>
                  </a:lnTo>
                  <a:lnTo>
                    <a:pt x="63107" y="128145"/>
                  </a:lnTo>
                  <a:lnTo>
                    <a:pt x="75882" y="80162"/>
                  </a:lnTo>
                  <a:lnTo>
                    <a:pt x="115963" y="54114"/>
                  </a:lnTo>
                  <a:lnTo>
                    <a:pt x="208824" y="54114"/>
                  </a:lnTo>
                  <a:lnTo>
                    <a:pt x="200393" y="40690"/>
                  </a:lnTo>
                  <a:lnTo>
                    <a:pt x="183293" y="22888"/>
                  </a:lnTo>
                  <a:lnTo>
                    <a:pt x="163522" y="10172"/>
                  </a:lnTo>
                  <a:lnTo>
                    <a:pt x="141078" y="2543"/>
                  </a:lnTo>
                  <a:lnTo>
                    <a:pt x="115963" y="0"/>
                  </a:lnTo>
                  <a:close/>
                </a:path>
                <a:path w="492760" h="296545">
                  <a:moveTo>
                    <a:pt x="208824" y="54114"/>
                  </a:moveTo>
                  <a:lnTo>
                    <a:pt x="115963" y="54114"/>
                  </a:lnTo>
                  <a:lnTo>
                    <a:pt x="128398" y="55743"/>
                  </a:lnTo>
                  <a:lnTo>
                    <a:pt x="139258" y="60628"/>
                  </a:lnTo>
                  <a:lnTo>
                    <a:pt x="162298" y="94173"/>
                  </a:lnTo>
                  <a:lnTo>
                    <a:pt x="170078" y="148107"/>
                  </a:lnTo>
                  <a:lnTo>
                    <a:pt x="169214" y="168071"/>
                  </a:lnTo>
                  <a:lnTo>
                    <a:pt x="156248" y="216065"/>
                  </a:lnTo>
                  <a:lnTo>
                    <a:pt x="115963" y="242100"/>
                  </a:lnTo>
                  <a:lnTo>
                    <a:pt x="208831" y="242100"/>
                  </a:lnTo>
                  <a:lnTo>
                    <a:pt x="214193" y="233562"/>
                  </a:lnTo>
                  <a:lnTo>
                    <a:pt x="224047" y="208332"/>
                  </a:lnTo>
                  <a:lnTo>
                    <a:pt x="229957" y="179846"/>
                  </a:lnTo>
                  <a:lnTo>
                    <a:pt x="231927" y="148107"/>
                  </a:lnTo>
                  <a:lnTo>
                    <a:pt x="229957" y="116369"/>
                  </a:lnTo>
                  <a:lnTo>
                    <a:pt x="224047" y="87888"/>
                  </a:lnTo>
                  <a:lnTo>
                    <a:pt x="214193" y="62662"/>
                  </a:lnTo>
                  <a:lnTo>
                    <a:pt x="208824" y="54114"/>
                  </a:lnTo>
                  <a:close/>
                </a:path>
                <a:path w="492760" h="296545">
                  <a:moveTo>
                    <a:pt x="338302" y="212001"/>
                  </a:moveTo>
                  <a:lnTo>
                    <a:pt x="276860" y="212001"/>
                  </a:lnTo>
                  <a:lnTo>
                    <a:pt x="280498" y="229507"/>
                  </a:lnTo>
                  <a:lnTo>
                    <a:pt x="310629" y="272415"/>
                  </a:lnTo>
                  <a:lnTo>
                    <a:pt x="363891" y="294739"/>
                  </a:lnTo>
                  <a:lnTo>
                    <a:pt x="385508" y="296227"/>
                  </a:lnTo>
                  <a:lnTo>
                    <a:pt x="407527" y="294522"/>
                  </a:lnTo>
                  <a:lnTo>
                    <a:pt x="445774" y="280888"/>
                  </a:lnTo>
                  <a:lnTo>
                    <a:pt x="475352" y="254134"/>
                  </a:lnTo>
                  <a:lnTo>
                    <a:pt x="481561" y="242925"/>
                  </a:lnTo>
                  <a:lnTo>
                    <a:pt x="384289" y="242925"/>
                  </a:lnTo>
                  <a:lnTo>
                    <a:pt x="375347" y="242340"/>
                  </a:lnTo>
                  <a:lnTo>
                    <a:pt x="340477" y="217920"/>
                  </a:lnTo>
                  <a:lnTo>
                    <a:pt x="338302" y="212001"/>
                  </a:lnTo>
                  <a:close/>
                </a:path>
                <a:path w="492760" h="296545">
                  <a:moveTo>
                    <a:pt x="483196" y="151371"/>
                  </a:moveTo>
                  <a:lnTo>
                    <a:pt x="384695" y="151371"/>
                  </a:lnTo>
                  <a:lnTo>
                    <a:pt x="393889" y="152145"/>
                  </a:lnTo>
                  <a:lnTo>
                    <a:pt x="402345" y="154470"/>
                  </a:lnTo>
                  <a:lnTo>
                    <a:pt x="429437" y="186855"/>
                  </a:lnTo>
                  <a:lnTo>
                    <a:pt x="430263" y="196532"/>
                  </a:lnTo>
                  <a:lnTo>
                    <a:pt x="429463" y="206409"/>
                  </a:lnTo>
                  <a:lnTo>
                    <a:pt x="402750" y="239717"/>
                  </a:lnTo>
                  <a:lnTo>
                    <a:pt x="384289" y="242925"/>
                  </a:lnTo>
                  <a:lnTo>
                    <a:pt x="481561" y="242925"/>
                  </a:lnTo>
                  <a:lnTo>
                    <a:pt x="484889" y="236918"/>
                  </a:lnTo>
                  <a:lnTo>
                    <a:pt x="490611" y="217311"/>
                  </a:lnTo>
                  <a:lnTo>
                    <a:pt x="492518" y="195313"/>
                  </a:lnTo>
                  <a:lnTo>
                    <a:pt x="490828" y="174546"/>
                  </a:lnTo>
                  <a:lnTo>
                    <a:pt x="485755" y="156195"/>
                  </a:lnTo>
                  <a:lnTo>
                    <a:pt x="483196" y="151371"/>
                  </a:lnTo>
                  <a:close/>
                </a:path>
                <a:path w="492760" h="296545">
                  <a:moveTo>
                    <a:pt x="475843" y="4876"/>
                  </a:moveTo>
                  <a:lnTo>
                    <a:pt x="292735" y="4876"/>
                  </a:lnTo>
                  <a:lnTo>
                    <a:pt x="278892" y="174561"/>
                  </a:lnTo>
                  <a:lnTo>
                    <a:pt x="339928" y="174561"/>
                  </a:lnTo>
                  <a:lnTo>
                    <a:pt x="348219" y="164412"/>
                  </a:lnTo>
                  <a:lnTo>
                    <a:pt x="358444" y="157165"/>
                  </a:lnTo>
                  <a:lnTo>
                    <a:pt x="370603" y="152819"/>
                  </a:lnTo>
                  <a:lnTo>
                    <a:pt x="384695" y="151371"/>
                  </a:lnTo>
                  <a:lnTo>
                    <a:pt x="483196" y="151371"/>
                  </a:lnTo>
                  <a:lnTo>
                    <a:pt x="477302" y="140261"/>
                  </a:lnTo>
                  <a:lnTo>
                    <a:pt x="466001" y="127355"/>
                  </a:lnTo>
                  <a:lnTo>
                    <a:pt x="338302" y="127355"/>
                  </a:lnTo>
                  <a:lnTo>
                    <a:pt x="344817" y="58585"/>
                  </a:lnTo>
                  <a:lnTo>
                    <a:pt x="475843" y="58585"/>
                  </a:lnTo>
                  <a:lnTo>
                    <a:pt x="475843" y="4876"/>
                  </a:lnTo>
                  <a:close/>
                </a:path>
                <a:path w="492760" h="296545">
                  <a:moveTo>
                    <a:pt x="400151" y="102133"/>
                  </a:moveTo>
                  <a:lnTo>
                    <a:pt x="381484" y="103709"/>
                  </a:lnTo>
                  <a:lnTo>
                    <a:pt x="364955" y="108438"/>
                  </a:lnTo>
                  <a:lnTo>
                    <a:pt x="350561" y="116320"/>
                  </a:lnTo>
                  <a:lnTo>
                    <a:pt x="338302" y="127355"/>
                  </a:lnTo>
                  <a:lnTo>
                    <a:pt x="466001" y="127355"/>
                  </a:lnTo>
                  <a:lnTo>
                    <a:pt x="418577" y="103671"/>
                  </a:lnTo>
                  <a:lnTo>
                    <a:pt x="400151" y="1021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58361" y="4358735"/>
              <a:ext cx="492759" cy="296545"/>
            </a:xfrm>
            <a:custGeom>
              <a:avLst/>
              <a:gdLst/>
              <a:ahLst/>
              <a:cxnLst/>
              <a:rect l="l" t="t" r="r" b="b"/>
              <a:pathLst>
                <a:path w="492760" h="296545">
                  <a:moveTo>
                    <a:pt x="115963" y="54114"/>
                  </a:moveTo>
                  <a:lnTo>
                    <a:pt x="75882" y="80162"/>
                  </a:lnTo>
                  <a:lnTo>
                    <a:pt x="63107" y="128145"/>
                  </a:lnTo>
                  <a:lnTo>
                    <a:pt x="62255" y="148107"/>
                  </a:lnTo>
                  <a:lnTo>
                    <a:pt x="63107" y="168071"/>
                  </a:lnTo>
                  <a:lnTo>
                    <a:pt x="75882" y="216065"/>
                  </a:lnTo>
                  <a:lnTo>
                    <a:pt x="115963" y="242100"/>
                  </a:lnTo>
                  <a:lnTo>
                    <a:pt x="128398" y="240473"/>
                  </a:lnTo>
                  <a:lnTo>
                    <a:pt x="162298" y="202051"/>
                  </a:lnTo>
                  <a:lnTo>
                    <a:pt x="170078" y="148107"/>
                  </a:lnTo>
                  <a:lnTo>
                    <a:pt x="169214" y="128145"/>
                  </a:lnTo>
                  <a:lnTo>
                    <a:pt x="156248" y="80162"/>
                  </a:lnTo>
                  <a:lnTo>
                    <a:pt x="115963" y="54114"/>
                  </a:lnTo>
                  <a:close/>
                </a:path>
                <a:path w="492760" h="296545">
                  <a:moveTo>
                    <a:pt x="292735" y="4876"/>
                  </a:moveTo>
                  <a:lnTo>
                    <a:pt x="475843" y="4876"/>
                  </a:lnTo>
                  <a:lnTo>
                    <a:pt x="475843" y="58585"/>
                  </a:lnTo>
                  <a:lnTo>
                    <a:pt x="344817" y="58585"/>
                  </a:lnTo>
                  <a:lnTo>
                    <a:pt x="338302" y="127355"/>
                  </a:lnTo>
                  <a:lnTo>
                    <a:pt x="350561" y="116320"/>
                  </a:lnTo>
                  <a:lnTo>
                    <a:pt x="364955" y="108438"/>
                  </a:lnTo>
                  <a:lnTo>
                    <a:pt x="381484" y="103709"/>
                  </a:lnTo>
                  <a:lnTo>
                    <a:pt x="400151" y="102133"/>
                  </a:lnTo>
                  <a:lnTo>
                    <a:pt x="418577" y="103671"/>
                  </a:lnTo>
                  <a:lnTo>
                    <a:pt x="465467" y="126746"/>
                  </a:lnTo>
                  <a:lnTo>
                    <a:pt x="490828" y="174546"/>
                  </a:lnTo>
                  <a:lnTo>
                    <a:pt x="492518" y="195313"/>
                  </a:lnTo>
                  <a:lnTo>
                    <a:pt x="490611" y="217311"/>
                  </a:lnTo>
                  <a:lnTo>
                    <a:pt x="475352" y="254134"/>
                  </a:lnTo>
                  <a:lnTo>
                    <a:pt x="445774" y="280888"/>
                  </a:lnTo>
                  <a:lnTo>
                    <a:pt x="407527" y="294522"/>
                  </a:lnTo>
                  <a:lnTo>
                    <a:pt x="385508" y="296227"/>
                  </a:lnTo>
                  <a:lnTo>
                    <a:pt x="363891" y="294739"/>
                  </a:lnTo>
                  <a:lnTo>
                    <a:pt x="326452" y="282832"/>
                  </a:lnTo>
                  <a:lnTo>
                    <a:pt x="287339" y="245413"/>
                  </a:lnTo>
                  <a:lnTo>
                    <a:pt x="276860" y="212001"/>
                  </a:lnTo>
                  <a:lnTo>
                    <a:pt x="338302" y="212001"/>
                  </a:lnTo>
                  <a:lnTo>
                    <a:pt x="340477" y="217920"/>
                  </a:lnTo>
                  <a:lnTo>
                    <a:pt x="343744" y="223488"/>
                  </a:lnTo>
                  <a:lnTo>
                    <a:pt x="384289" y="242925"/>
                  </a:lnTo>
                  <a:lnTo>
                    <a:pt x="393990" y="242123"/>
                  </a:lnTo>
                  <a:lnTo>
                    <a:pt x="427061" y="215296"/>
                  </a:lnTo>
                  <a:lnTo>
                    <a:pt x="430263" y="196532"/>
                  </a:lnTo>
                  <a:lnTo>
                    <a:pt x="429437" y="186855"/>
                  </a:lnTo>
                  <a:lnTo>
                    <a:pt x="402345" y="154470"/>
                  </a:lnTo>
                  <a:lnTo>
                    <a:pt x="384695" y="151371"/>
                  </a:lnTo>
                  <a:lnTo>
                    <a:pt x="370603" y="152819"/>
                  </a:lnTo>
                  <a:lnTo>
                    <a:pt x="358444" y="157165"/>
                  </a:lnTo>
                  <a:lnTo>
                    <a:pt x="348219" y="164412"/>
                  </a:lnTo>
                  <a:lnTo>
                    <a:pt x="339928" y="174561"/>
                  </a:lnTo>
                  <a:lnTo>
                    <a:pt x="278892" y="174561"/>
                  </a:lnTo>
                  <a:lnTo>
                    <a:pt x="292735" y="4876"/>
                  </a:lnTo>
                  <a:close/>
                </a:path>
                <a:path w="492760" h="296545">
                  <a:moveTo>
                    <a:pt x="115963" y="0"/>
                  </a:moveTo>
                  <a:lnTo>
                    <a:pt x="163522" y="10172"/>
                  </a:lnTo>
                  <a:lnTo>
                    <a:pt x="200393" y="40690"/>
                  </a:lnTo>
                  <a:lnTo>
                    <a:pt x="224047" y="87888"/>
                  </a:lnTo>
                  <a:lnTo>
                    <a:pt x="231927" y="148107"/>
                  </a:lnTo>
                  <a:lnTo>
                    <a:pt x="229957" y="179846"/>
                  </a:lnTo>
                  <a:lnTo>
                    <a:pt x="214193" y="233562"/>
                  </a:lnTo>
                  <a:lnTo>
                    <a:pt x="183293" y="273338"/>
                  </a:lnTo>
                  <a:lnTo>
                    <a:pt x="141078" y="293684"/>
                  </a:lnTo>
                  <a:lnTo>
                    <a:pt x="115963" y="296227"/>
                  </a:lnTo>
                  <a:lnTo>
                    <a:pt x="90848" y="293684"/>
                  </a:lnTo>
                  <a:lnTo>
                    <a:pt x="48633" y="273338"/>
                  </a:lnTo>
                  <a:lnTo>
                    <a:pt x="17734" y="233562"/>
                  </a:lnTo>
                  <a:lnTo>
                    <a:pt x="1969" y="179846"/>
                  </a:lnTo>
                  <a:lnTo>
                    <a:pt x="0" y="148107"/>
                  </a:lnTo>
                  <a:lnTo>
                    <a:pt x="1969" y="116369"/>
                  </a:lnTo>
                  <a:lnTo>
                    <a:pt x="17734" y="62662"/>
                  </a:lnTo>
                  <a:lnTo>
                    <a:pt x="48633" y="22888"/>
                  </a:lnTo>
                  <a:lnTo>
                    <a:pt x="90848" y="2543"/>
                  </a:lnTo>
                  <a:lnTo>
                    <a:pt x="115963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420705" y="4230470"/>
            <a:ext cx="5657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365" dirty="0">
                <a:solidFill>
                  <a:srgbClr val="B7B7B7"/>
                </a:solidFill>
                <a:latin typeface="Arial"/>
                <a:cs typeface="Arial"/>
              </a:rPr>
              <a:t>0</a:t>
            </a:r>
            <a:r>
              <a:rPr sz="3200" b="1" spc="325" dirty="0">
                <a:solidFill>
                  <a:srgbClr val="B7B7B7"/>
                </a:solidFill>
                <a:latin typeface="Arial"/>
                <a:cs typeface="Arial"/>
              </a:rPr>
              <a:t>4</a:t>
            </a:r>
            <a:endParaRPr sz="3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05078" y="5829548"/>
            <a:ext cx="2513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Сроки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реализации: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2017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90" dirty="0">
                <a:latin typeface="Tahoma"/>
                <a:cs typeface="Tahoma"/>
              </a:rPr>
              <a:t>2026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05078" y="5219034"/>
            <a:ext cx="981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ahoma"/>
                <a:cs typeface="Tahoma"/>
              </a:rPr>
              <a:t>Инициатор: </a:t>
            </a:r>
            <a:r>
              <a:rPr sz="1200" spc="1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А</a:t>
            </a:r>
            <a:r>
              <a:rPr sz="1200" spc="70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30" dirty="0">
                <a:latin typeface="Tahoma"/>
                <a:cs typeface="Tahoma"/>
              </a:rPr>
              <a:t>е»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05078" y="6257183"/>
            <a:ext cx="2317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Место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реализации: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Рязанский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25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по</a:t>
            </a:r>
            <a:r>
              <a:rPr sz="1200" spc="15" dirty="0">
                <a:latin typeface="Tahoma"/>
                <a:cs typeface="Tahoma"/>
              </a:rPr>
              <a:t>ж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5" dirty="0">
                <a:latin typeface="Tahoma"/>
                <a:cs typeface="Tahoma"/>
              </a:rPr>
              <a:t>овс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йон</a:t>
            </a:r>
            <a:r>
              <a:rPr sz="1200" spc="-10" dirty="0">
                <a:latin typeface="Tahoma"/>
                <a:cs typeface="Tahoma"/>
              </a:rPr>
              <a:t>ы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68813" y="5791197"/>
            <a:ext cx="317500" cy="312420"/>
            <a:chOff x="368813" y="5791197"/>
            <a:chExt cx="317500" cy="312420"/>
          </a:xfrm>
        </p:grpSpPr>
        <p:sp>
          <p:nvSpPr>
            <p:cNvPr id="54" name="object 54"/>
            <p:cNvSpPr/>
            <p:nvPr/>
          </p:nvSpPr>
          <p:spPr>
            <a:xfrm>
              <a:off x="368813" y="5791197"/>
              <a:ext cx="317500" cy="312420"/>
            </a:xfrm>
            <a:custGeom>
              <a:avLst/>
              <a:gdLst/>
              <a:ahLst/>
              <a:cxnLst/>
              <a:rect l="l" t="t" r="r" b="b"/>
              <a:pathLst>
                <a:path w="317500" h="312420">
                  <a:moveTo>
                    <a:pt x="158496" y="0"/>
                  </a:moveTo>
                  <a:lnTo>
                    <a:pt x="97786" y="11806"/>
                  </a:lnTo>
                  <a:lnTo>
                    <a:pt x="46431" y="45720"/>
                  </a:lnTo>
                  <a:lnTo>
                    <a:pt x="11985" y="96378"/>
                  </a:lnTo>
                  <a:lnTo>
                    <a:pt x="0" y="156210"/>
                  </a:lnTo>
                  <a:lnTo>
                    <a:pt x="3043" y="186917"/>
                  </a:lnTo>
                  <a:lnTo>
                    <a:pt x="26542" y="242827"/>
                  </a:lnTo>
                  <a:lnTo>
                    <a:pt x="70606" y="286257"/>
                  </a:lnTo>
                  <a:lnTo>
                    <a:pt x="127334" y="309420"/>
                  </a:lnTo>
                  <a:lnTo>
                    <a:pt x="158496" y="312420"/>
                  </a:lnTo>
                  <a:lnTo>
                    <a:pt x="189650" y="309420"/>
                  </a:lnTo>
                  <a:lnTo>
                    <a:pt x="219175" y="300607"/>
                  </a:lnTo>
                  <a:lnTo>
                    <a:pt x="221458" y="299402"/>
                  </a:lnTo>
                  <a:lnTo>
                    <a:pt x="158496" y="299402"/>
                  </a:lnTo>
                  <a:lnTo>
                    <a:pt x="112628" y="292089"/>
                  </a:lnTo>
                  <a:lnTo>
                    <a:pt x="72751" y="271734"/>
                  </a:lnTo>
                  <a:lnTo>
                    <a:pt x="41280" y="240717"/>
                  </a:lnTo>
                  <a:lnTo>
                    <a:pt x="20628" y="201416"/>
                  </a:lnTo>
                  <a:lnTo>
                    <a:pt x="13207" y="156210"/>
                  </a:lnTo>
                  <a:lnTo>
                    <a:pt x="20628" y="111008"/>
                  </a:lnTo>
                  <a:lnTo>
                    <a:pt x="41280" y="71708"/>
                  </a:lnTo>
                  <a:lnTo>
                    <a:pt x="72751" y="40689"/>
                  </a:lnTo>
                  <a:lnTo>
                    <a:pt x="112628" y="20332"/>
                  </a:lnTo>
                  <a:lnTo>
                    <a:pt x="158496" y="13017"/>
                  </a:lnTo>
                  <a:lnTo>
                    <a:pt x="221473" y="13017"/>
                  </a:lnTo>
                  <a:lnTo>
                    <a:pt x="219175" y="11806"/>
                  </a:lnTo>
                  <a:lnTo>
                    <a:pt x="189650" y="2998"/>
                  </a:lnTo>
                  <a:lnTo>
                    <a:pt x="158496" y="0"/>
                  </a:lnTo>
                  <a:close/>
                </a:path>
                <a:path w="317500" h="312420">
                  <a:moveTo>
                    <a:pt x="221473" y="13017"/>
                  </a:moveTo>
                  <a:lnTo>
                    <a:pt x="158496" y="13017"/>
                  </a:lnTo>
                  <a:lnTo>
                    <a:pt x="204359" y="20332"/>
                  </a:lnTo>
                  <a:lnTo>
                    <a:pt x="244234" y="40689"/>
                  </a:lnTo>
                  <a:lnTo>
                    <a:pt x="275707" y="71708"/>
                  </a:lnTo>
                  <a:lnTo>
                    <a:pt x="296362" y="111008"/>
                  </a:lnTo>
                  <a:lnTo>
                    <a:pt x="303784" y="156210"/>
                  </a:lnTo>
                  <a:lnTo>
                    <a:pt x="296362" y="201416"/>
                  </a:lnTo>
                  <a:lnTo>
                    <a:pt x="275707" y="240717"/>
                  </a:lnTo>
                  <a:lnTo>
                    <a:pt x="244234" y="271734"/>
                  </a:lnTo>
                  <a:lnTo>
                    <a:pt x="204359" y="292089"/>
                  </a:lnTo>
                  <a:lnTo>
                    <a:pt x="158496" y="299402"/>
                  </a:lnTo>
                  <a:lnTo>
                    <a:pt x="221458" y="299402"/>
                  </a:lnTo>
                  <a:lnTo>
                    <a:pt x="270548" y="266649"/>
                  </a:lnTo>
                  <a:lnTo>
                    <a:pt x="305004" y="216020"/>
                  </a:lnTo>
                  <a:lnTo>
                    <a:pt x="316992" y="156210"/>
                  </a:lnTo>
                  <a:lnTo>
                    <a:pt x="313948" y="125481"/>
                  </a:lnTo>
                  <a:lnTo>
                    <a:pt x="305004" y="96378"/>
                  </a:lnTo>
                  <a:lnTo>
                    <a:pt x="290444" y="69568"/>
                  </a:lnTo>
                  <a:lnTo>
                    <a:pt x="270548" y="45720"/>
                  </a:lnTo>
                  <a:lnTo>
                    <a:pt x="246373" y="26140"/>
                  </a:lnTo>
                  <a:lnTo>
                    <a:pt x="221473" y="1301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334" y="5826245"/>
              <a:ext cx="248409" cy="242323"/>
            </a:xfrm>
            <a:prstGeom prst="rect">
              <a:avLst/>
            </a:prstGeom>
          </p:spPr>
        </p:pic>
      </p:grpSp>
      <p:sp>
        <p:nvSpPr>
          <p:cNvPr id="56" name="object 56"/>
          <p:cNvSpPr/>
          <p:nvPr/>
        </p:nvSpPr>
        <p:spPr>
          <a:xfrm>
            <a:off x="364223" y="5286755"/>
            <a:ext cx="326390" cy="283845"/>
          </a:xfrm>
          <a:custGeom>
            <a:avLst/>
            <a:gdLst/>
            <a:ahLst/>
            <a:cxnLst/>
            <a:rect l="l" t="t" r="r" b="b"/>
            <a:pathLst>
              <a:path w="326390" h="283845">
                <a:moveTo>
                  <a:pt x="65544" y="65532"/>
                </a:moveTo>
                <a:lnTo>
                  <a:pt x="40576" y="65532"/>
                </a:lnTo>
                <a:lnTo>
                  <a:pt x="38112" y="67995"/>
                </a:lnTo>
                <a:lnTo>
                  <a:pt x="38112" y="92964"/>
                </a:lnTo>
                <a:lnTo>
                  <a:pt x="49098" y="92964"/>
                </a:lnTo>
                <a:lnTo>
                  <a:pt x="49098" y="76517"/>
                </a:lnTo>
                <a:lnTo>
                  <a:pt x="65544" y="76517"/>
                </a:lnTo>
                <a:lnTo>
                  <a:pt x="65544" y="65532"/>
                </a:lnTo>
                <a:close/>
              </a:path>
              <a:path w="326390" h="283845">
                <a:moveTo>
                  <a:pt x="146316" y="65532"/>
                </a:moveTo>
                <a:lnTo>
                  <a:pt x="134124" y="65532"/>
                </a:lnTo>
                <a:lnTo>
                  <a:pt x="134124" y="76200"/>
                </a:lnTo>
                <a:lnTo>
                  <a:pt x="146316" y="76200"/>
                </a:lnTo>
                <a:lnTo>
                  <a:pt x="146316" y="65532"/>
                </a:lnTo>
                <a:close/>
              </a:path>
              <a:path w="326390" h="283845">
                <a:moveTo>
                  <a:pt x="167652" y="65532"/>
                </a:moveTo>
                <a:lnTo>
                  <a:pt x="156984" y="65532"/>
                </a:lnTo>
                <a:lnTo>
                  <a:pt x="156984" y="76200"/>
                </a:lnTo>
                <a:lnTo>
                  <a:pt x="167652" y="76200"/>
                </a:lnTo>
                <a:lnTo>
                  <a:pt x="167652" y="65532"/>
                </a:lnTo>
                <a:close/>
              </a:path>
              <a:path w="326390" h="283845">
                <a:moveTo>
                  <a:pt x="179844" y="222478"/>
                </a:moveTo>
                <a:lnTo>
                  <a:pt x="177139" y="206743"/>
                </a:lnTo>
                <a:lnTo>
                  <a:pt x="170319" y="201015"/>
                </a:lnTo>
                <a:lnTo>
                  <a:pt x="159283" y="201053"/>
                </a:lnTo>
                <a:lnTo>
                  <a:pt x="156857" y="198602"/>
                </a:lnTo>
                <a:lnTo>
                  <a:pt x="156857" y="192570"/>
                </a:lnTo>
                <a:lnTo>
                  <a:pt x="159283" y="190119"/>
                </a:lnTo>
                <a:lnTo>
                  <a:pt x="162318" y="190119"/>
                </a:lnTo>
                <a:lnTo>
                  <a:pt x="165354" y="190119"/>
                </a:lnTo>
                <a:lnTo>
                  <a:pt x="167779" y="192570"/>
                </a:lnTo>
                <a:lnTo>
                  <a:pt x="167779" y="195567"/>
                </a:lnTo>
                <a:lnTo>
                  <a:pt x="178739" y="195567"/>
                </a:lnTo>
                <a:lnTo>
                  <a:pt x="178701" y="188645"/>
                </a:lnTo>
                <a:lnTo>
                  <a:pt x="174345" y="182499"/>
                </a:lnTo>
                <a:lnTo>
                  <a:pt x="167779" y="180213"/>
                </a:lnTo>
                <a:lnTo>
                  <a:pt x="167779" y="173736"/>
                </a:lnTo>
                <a:lnTo>
                  <a:pt x="156857" y="173736"/>
                </a:lnTo>
                <a:lnTo>
                  <a:pt x="156857" y="180213"/>
                </a:lnTo>
                <a:lnTo>
                  <a:pt x="149301" y="182867"/>
                </a:lnTo>
                <a:lnTo>
                  <a:pt x="144792" y="190525"/>
                </a:lnTo>
                <a:lnTo>
                  <a:pt x="147497" y="206260"/>
                </a:lnTo>
                <a:lnTo>
                  <a:pt x="154317" y="211988"/>
                </a:lnTo>
                <a:lnTo>
                  <a:pt x="165354" y="211950"/>
                </a:lnTo>
                <a:lnTo>
                  <a:pt x="167779" y="214401"/>
                </a:lnTo>
                <a:lnTo>
                  <a:pt x="167779" y="220433"/>
                </a:lnTo>
                <a:lnTo>
                  <a:pt x="165354" y="222885"/>
                </a:lnTo>
                <a:lnTo>
                  <a:pt x="159283" y="222885"/>
                </a:lnTo>
                <a:lnTo>
                  <a:pt x="156857" y="220433"/>
                </a:lnTo>
                <a:lnTo>
                  <a:pt x="156857" y="217436"/>
                </a:lnTo>
                <a:lnTo>
                  <a:pt x="145897" y="217436"/>
                </a:lnTo>
                <a:lnTo>
                  <a:pt x="145935" y="224358"/>
                </a:lnTo>
                <a:lnTo>
                  <a:pt x="150291" y="230505"/>
                </a:lnTo>
                <a:lnTo>
                  <a:pt x="156857" y="232791"/>
                </a:lnTo>
                <a:lnTo>
                  <a:pt x="156857" y="239268"/>
                </a:lnTo>
                <a:lnTo>
                  <a:pt x="167779" y="239268"/>
                </a:lnTo>
                <a:lnTo>
                  <a:pt x="167779" y="232791"/>
                </a:lnTo>
                <a:lnTo>
                  <a:pt x="175323" y="230136"/>
                </a:lnTo>
                <a:lnTo>
                  <a:pt x="179844" y="222478"/>
                </a:lnTo>
                <a:close/>
              </a:path>
              <a:path w="326390" h="283845">
                <a:moveTo>
                  <a:pt x="190500" y="65532"/>
                </a:moveTo>
                <a:lnTo>
                  <a:pt x="178320" y="65532"/>
                </a:lnTo>
                <a:lnTo>
                  <a:pt x="178320" y="76200"/>
                </a:lnTo>
                <a:lnTo>
                  <a:pt x="190500" y="76200"/>
                </a:lnTo>
                <a:lnTo>
                  <a:pt x="190500" y="65532"/>
                </a:lnTo>
                <a:close/>
              </a:path>
              <a:path w="326390" h="283845">
                <a:moveTo>
                  <a:pt x="286524" y="67995"/>
                </a:moveTo>
                <a:lnTo>
                  <a:pt x="284187" y="65532"/>
                </a:lnTo>
                <a:lnTo>
                  <a:pt x="260616" y="65532"/>
                </a:lnTo>
                <a:lnTo>
                  <a:pt x="260616" y="76517"/>
                </a:lnTo>
                <a:lnTo>
                  <a:pt x="276148" y="76517"/>
                </a:lnTo>
                <a:lnTo>
                  <a:pt x="276148" y="92964"/>
                </a:lnTo>
                <a:lnTo>
                  <a:pt x="286524" y="92964"/>
                </a:lnTo>
                <a:lnTo>
                  <a:pt x="286524" y="67995"/>
                </a:lnTo>
                <a:close/>
              </a:path>
              <a:path w="326390" h="283845">
                <a:moveTo>
                  <a:pt x="326136" y="185356"/>
                </a:moveTo>
                <a:lnTo>
                  <a:pt x="324002" y="174752"/>
                </a:lnTo>
                <a:lnTo>
                  <a:pt x="320103" y="168960"/>
                </a:lnTo>
                <a:lnTo>
                  <a:pt x="318173" y="166077"/>
                </a:lnTo>
                <a:lnTo>
                  <a:pt x="316560" y="164998"/>
                </a:lnTo>
                <a:lnTo>
                  <a:pt x="316560" y="185153"/>
                </a:lnTo>
                <a:lnTo>
                  <a:pt x="315175" y="192227"/>
                </a:lnTo>
                <a:lnTo>
                  <a:pt x="307467" y="199948"/>
                </a:lnTo>
                <a:lnTo>
                  <a:pt x="303301" y="201714"/>
                </a:lnTo>
                <a:lnTo>
                  <a:pt x="298945" y="201714"/>
                </a:lnTo>
                <a:lnTo>
                  <a:pt x="298945" y="168998"/>
                </a:lnTo>
                <a:lnTo>
                  <a:pt x="305587" y="168998"/>
                </a:lnTo>
                <a:lnTo>
                  <a:pt x="311505" y="172974"/>
                </a:lnTo>
                <a:lnTo>
                  <a:pt x="316560" y="185153"/>
                </a:lnTo>
                <a:lnTo>
                  <a:pt x="316560" y="164998"/>
                </a:lnTo>
                <a:lnTo>
                  <a:pt x="309524" y="160235"/>
                </a:lnTo>
                <a:lnTo>
                  <a:pt x="298945" y="158089"/>
                </a:lnTo>
                <a:lnTo>
                  <a:pt x="298945" y="140995"/>
                </a:lnTo>
                <a:lnTo>
                  <a:pt x="298945" y="134785"/>
                </a:lnTo>
                <a:lnTo>
                  <a:pt x="307098" y="130124"/>
                </a:lnTo>
                <a:lnTo>
                  <a:pt x="308775" y="129146"/>
                </a:lnTo>
                <a:lnTo>
                  <a:pt x="309829" y="127342"/>
                </a:lnTo>
                <a:lnTo>
                  <a:pt x="309829" y="54533"/>
                </a:lnTo>
                <a:lnTo>
                  <a:pt x="309829" y="46075"/>
                </a:lnTo>
                <a:lnTo>
                  <a:pt x="307378" y="43624"/>
                </a:lnTo>
                <a:lnTo>
                  <a:pt x="298945" y="43624"/>
                </a:lnTo>
                <a:lnTo>
                  <a:pt x="298945" y="54533"/>
                </a:lnTo>
                <a:lnTo>
                  <a:pt x="298945" y="122237"/>
                </a:lnTo>
                <a:lnTo>
                  <a:pt x="288099" y="128460"/>
                </a:lnTo>
                <a:lnTo>
                  <a:pt x="288099" y="140995"/>
                </a:lnTo>
                <a:lnTo>
                  <a:pt x="288099" y="201714"/>
                </a:lnTo>
                <a:lnTo>
                  <a:pt x="288099" y="212585"/>
                </a:lnTo>
                <a:lnTo>
                  <a:pt x="288099" y="270103"/>
                </a:lnTo>
                <a:lnTo>
                  <a:pt x="285661" y="272554"/>
                </a:lnTo>
                <a:lnTo>
                  <a:pt x="40487" y="272554"/>
                </a:lnTo>
                <a:lnTo>
                  <a:pt x="38036" y="270103"/>
                </a:lnTo>
                <a:lnTo>
                  <a:pt x="38036" y="212585"/>
                </a:lnTo>
                <a:lnTo>
                  <a:pt x="114477" y="212585"/>
                </a:lnTo>
                <a:lnTo>
                  <a:pt x="119773" y="229819"/>
                </a:lnTo>
                <a:lnTo>
                  <a:pt x="130517" y="243598"/>
                </a:lnTo>
                <a:lnTo>
                  <a:pt x="145389" y="252742"/>
                </a:lnTo>
                <a:lnTo>
                  <a:pt x="163068" y="256044"/>
                </a:lnTo>
                <a:lnTo>
                  <a:pt x="180759" y="252742"/>
                </a:lnTo>
                <a:lnTo>
                  <a:pt x="192887" y="245287"/>
                </a:lnTo>
                <a:lnTo>
                  <a:pt x="195630" y="243598"/>
                </a:lnTo>
                <a:lnTo>
                  <a:pt x="206362" y="229819"/>
                </a:lnTo>
                <a:lnTo>
                  <a:pt x="211658" y="212585"/>
                </a:lnTo>
                <a:lnTo>
                  <a:pt x="288099" y="212585"/>
                </a:lnTo>
                <a:lnTo>
                  <a:pt x="288099" y="201714"/>
                </a:lnTo>
                <a:lnTo>
                  <a:pt x="211658" y="201714"/>
                </a:lnTo>
                <a:lnTo>
                  <a:pt x="206362" y="184467"/>
                </a:lnTo>
                <a:lnTo>
                  <a:pt x="201104" y="177723"/>
                </a:lnTo>
                <a:lnTo>
                  <a:pt x="201104" y="207149"/>
                </a:lnTo>
                <a:lnTo>
                  <a:pt x="198120" y="221983"/>
                </a:lnTo>
                <a:lnTo>
                  <a:pt x="189966" y="234111"/>
                </a:lnTo>
                <a:lnTo>
                  <a:pt x="177876" y="242290"/>
                </a:lnTo>
                <a:lnTo>
                  <a:pt x="163068" y="245287"/>
                </a:lnTo>
                <a:lnTo>
                  <a:pt x="148272" y="242290"/>
                </a:lnTo>
                <a:lnTo>
                  <a:pt x="136182" y="234111"/>
                </a:lnTo>
                <a:lnTo>
                  <a:pt x="128028" y="221983"/>
                </a:lnTo>
                <a:lnTo>
                  <a:pt x="126136" y="212585"/>
                </a:lnTo>
                <a:lnTo>
                  <a:pt x="125031" y="207149"/>
                </a:lnTo>
                <a:lnTo>
                  <a:pt x="126136" y="201714"/>
                </a:lnTo>
                <a:lnTo>
                  <a:pt x="128028" y="192303"/>
                </a:lnTo>
                <a:lnTo>
                  <a:pt x="136182" y="180174"/>
                </a:lnTo>
                <a:lnTo>
                  <a:pt x="148272" y="171996"/>
                </a:lnTo>
                <a:lnTo>
                  <a:pt x="163068" y="168998"/>
                </a:lnTo>
                <a:lnTo>
                  <a:pt x="177876" y="171996"/>
                </a:lnTo>
                <a:lnTo>
                  <a:pt x="189966" y="180174"/>
                </a:lnTo>
                <a:lnTo>
                  <a:pt x="198120" y="192303"/>
                </a:lnTo>
                <a:lnTo>
                  <a:pt x="201104" y="207149"/>
                </a:lnTo>
                <a:lnTo>
                  <a:pt x="201104" y="177723"/>
                </a:lnTo>
                <a:lnTo>
                  <a:pt x="195630" y="170688"/>
                </a:lnTo>
                <a:lnTo>
                  <a:pt x="192862" y="168998"/>
                </a:lnTo>
                <a:lnTo>
                  <a:pt x="180759" y="161556"/>
                </a:lnTo>
                <a:lnTo>
                  <a:pt x="163068" y="158254"/>
                </a:lnTo>
                <a:lnTo>
                  <a:pt x="145389" y="161556"/>
                </a:lnTo>
                <a:lnTo>
                  <a:pt x="130517" y="170688"/>
                </a:lnTo>
                <a:lnTo>
                  <a:pt x="119773" y="184467"/>
                </a:lnTo>
                <a:lnTo>
                  <a:pt x="114477" y="201714"/>
                </a:lnTo>
                <a:lnTo>
                  <a:pt x="38036" y="201714"/>
                </a:lnTo>
                <a:lnTo>
                  <a:pt x="38036" y="168960"/>
                </a:lnTo>
                <a:lnTo>
                  <a:pt x="38036" y="140995"/>
                </a:lnTo>
                <a:lnTo>
                  <a:pt x="57073" y="151917"/>
                </a:lnTo>
                <a:lnTo>
                  <a:pt x="57886" y="152412"/>
                </a:lnTo>
                <a:lnTo>
                  <a:pt x="58826" y="152654"/>
                </a:lnTo>
                <a:lnTo>
                  <a:pt x="81534" y="152654"/>
                </a:lnTo>
                <a:lnTo>
                  <a:pt x="81534" y="166547"/>
                </a:lnTo>
                <a:lnTo>
                  <a:pt x="83985" y="168998"/>
                </a:lnTo>
                <a:lnTo>
                  <a:pt x="111696" y="168998"/>
                </a:lnTo>
                <a:lnTo>
                  <a:pt x="114147" y="166547"/>
                </a:lnTo>
                <a:lnTo>
                  <a:pt x="114147" y="158089"/>
                </a:lnTo>
                <a:lnTo>
                  <a:pt x="114147" y="152654"/>
                </a:lnTo>
                <a:lnTo>
                  <a:pt x="211988" y="152654"/>
                </a:lnTo>
                <a:lnTo>
                  <a:pt x="211988" y="166547"/>
                </a:lnTo>
                <a:lnTo>
                  <a:pt x="214439" y="168998"/>
                </a:lnTo>
                <a:lnTo>
                  <a:pt x="242150" y="168998"/>
                </a:lnTo>
                <a:lnTo>
                  <a:pt x="244602" y="166547"/>
                </a:lnTo>
                <a:lnTo>
                  <a:pt x="244602" y="158089"/>
                </a:lnTo>
                <a:lnTo>
                  <a:pt x="244602" y="152654"/>
                </a:lnTo>
                <a:lnTo>
                  <a:pt x="267309" y="152654"/>
                </a:lnTo>
                <a:lnTo>
                  <a:pt x="268249" y="152412"/>
                </a:lnTo>
                <a:lnTo>
                  <a:pt x="269062" y="151917"/>
                </a:lnTo>
                <a:lnTo>
                  <a:pt x="286816" y="141732"/>
                </a:lnTo>
                <a:lnTo>
                  <a:pt x="288099" y="140995"/>
                </a:lnTo>
                <a:lnTo>
                  <a:pt x="288099" y="128460"/>
                </a:lnTo>
                <a:lnTo>
                  <a:pt x="264909" y="141732"/>
                </a:lnTo>
                <a:lnTo>
                  <a:pt x="244602" y="141732"/>
                </a:lnTo>
                <a:lnTo>
                  <a:pt x="244602" y="136296"/>
                </a:lnTo>
                <a:lnTo>
                  <a:pt x="244602" y="127838"/>
                </a:lnTo>
                <a:lnTo>
                  <a:pt x="242150" y="125387"/>
                </a:lnTo>
                <a:lnTo>
                  <a:pt x="233718" y="125387"/>
                </a:lnTo>
                <a:lnTo>
                  <a:pt x="233718" y="136296"/>
                </a:lnTo>
                <a:lnTo>
                  <a:pt x="233718" y="158089"/>
                </a:lnTo>
                <a:lnTo>
                  <a:pt x="222872" y="158089"/>
                </a:lnTo>
                <a:lnTo>
                  <a:pt x="222872" y="152654"/>
                </a:lnTo>
                <a:lnTo>
                  <a:pt x="222872" y="141732"/>
                </a:lnTo>
                <a:lnTo>
                  <a:pt x="222872" y="136296"/>
                </a:lnTo>
                <a:lnTo>
                  <a:pt x="233718" y="136296"/>
                </a:lnTo>
                <a:lnTo>
                  <a:pt x="233718" y="125387"/>
                </a:lnTo>
                <a:lnTo>
                  <a:pt x="214439" y="125387"/>
                </a:lnTo>
                <a:lnTo>
                  <a:pt x="211988" y="127838"/>
                </a:lnTo>
                <a:lnTo>
                  <a:pt x="211988" y="141732"/>
                </a:lnTo>
                <a:lnTo>
                  <a:pt x="114147" y="141732"/>
                </a:lnTo>
                <a:lnTo>
                  <a:pt x="114147" y="136296"/>
                </a:lnTo>
                <a:lnTo>
                  <a:pt x="114147" y="127838"/>
                </a:lnTo>
                <a:lnTo>
                  <a:pt x="111696" y="125387"/>
                </a:lnTo>
                <a:lnTo>
                  <a:pt x="103263" y="125387"/>
                </a:lnTo>
                <a:lnTo>
                  <a:pt x="103263" y="136296"/>
                </a:lnTo>
                <a:lnTo>
                  <a:pt x="103263" y="158089"/>
                </a:lnTo>
                <a:lnTo>
                  <a:pt x="92417" y="158089"/>
                </a:lnTo>
                <a:lnTo>
                  <a:pt x="92417" y="141732"/>
                </a:lnTo>
                <a:lnTo>
                  <a:pt x="92417" y="136296"/>
                </a:lnTo>
                <a:lnTo>
                  <a:pt x="103263" y="136296"/>
                </a:lnTo>
                <a:lnTo>
                  <a:pt x="103263" y="125387"/>
                </a:lnTo>
                <a:lnTo>
                  <a:pt x="83985" y="125387"/>
                </a:lnTo>
                <a:lnTo>
                  <a:pt x="81534" y="127838"/>
                </a:lnTo>
                <a:lnTo>
                  <a:pt x="81534" y="141732"/>
                </a:lnTo>
                <a:lnTo>
                  <a:pt x="61226" y="141732"/>
                </a:lnTo>
                <a:lnTo>
                  <a:pt x="59944" y="140995"/>
                </a:lnTo>
                <a:lnTo>
                  <a:pt x="27190" y="122237"/>
                </a:lnTo>
                <a:lnTo>
                  <a:pt x="27190" y="54533"/>
                </a:lnTo>
                <a:lnTo>
                  <a:pt x="298945" y="54533"/>
                </a:lnTo>
                <a:lnTo>
                  <a:pt x="298945" y="43624"/>
                </a:lnTo>
                <a:lnTo>
                  <a:pt x="217411" y="43624"/>
                </a:lnTo>
                <a:lnTo>
                  <a:pt x="217411" y="32715"/>
                </a:lnTo>
                <a:lnTo>
                  <a:pt x="217411" y="21831"/>
                </a:lnTo>
                <a:lnTo>
                  <a:pt x="217411" y="10922"/>
                </a:lnTo>
                <a:lnTo>
                  <a:pt x="217411" y="2463"/>
                </a:lnTo>
                <a:lnTo>
                  <a:pt x="215011" y="0"/>
                </a:lnTo>
                <a:lnTo>
                  <a:pt x="206565" y="0"/>
                </a:lnTo>
                <a:lnTo>
                  <a:pt x="206565" y="10922"/>
                </a:lnTo>
                <a:lnTo>
                  <a:pt x="206565" y="21831"/>
                </a:lnTo>
                <a:lnTo>
                  <a:pt x="206565" y="32715"/>
                </a:lnTo>
                <a:lnTo>
                  <a:pt x="206565" y="43624"/>
                </a:lnTo>
                <a:lnTo>
                  <a:pt x="119570" y="43624"/>
                </a:lnTo>
                <a:lnTo>
                  <a:pt x="119570" y="32715"/>
                </a:lnTo>
                <a:lnTo>
                  <a:pt x="206565" y="32715"/>
                </a:lnTo>
                <a:lnTo>
                  <a:pt x="206565" y="21831"/>
                </a:lnTo>
                <a:lnTo>
                  <a:pt x="119570" y="21831"/>
                </a:lnTo>
                <a:lnTo>
                  <a:pt x="119570" y="10922"/>
                </a:lnTo>
                <a:lnTo>
                  <a:pt x="206565" y="10922"/>
                </a:lnTo>
                <a:lnTo>
                  <a:pt x="206565" y="0"/>
                </a:lnTo>
                <a:lnTo>
                  <a:pt x="111137" y="0"/>
                </a:lnTo>
                <a:lnTo>
                  <a:pt x="108724" y="2463"/>
                </a:lnTo>
                <a:lnTo>
                  <a:pt x="108724" y="43624"/>
                </a:lnTo>
                <a:lnTo>
                  <a:pt x="18757" y="43624"/>
                </a:lnTo>
                <a:lnTo>
                  <a:pt x="16306" y="46075"/>
                </a:lnTo>
                <a:lnTo>
                  <a:pt x="16306" y="127342"/>
                </a:lnTo>
                <a:lnTo>
                  <a:pt x="17322" y="129146"/>
                </a:lnTo>
                <a:lnTo>
                  <a:pt x="27190" y="134785"/>
                </a:lnTo>
                <a:lnTo>
                  <a:pt x="27190" y="158089"/>
                </a:lnTo>
                <a:lnTo>
                  <a:pt x="27190" y="168998"/>
                </a:lnTo>
                <a:lnTo>
                  <a:pt x="27190" y="201714"/>
                </a:lnTo>
                <a:lnTo>
                  <a:pt x="18186" y="201714"/>
                </a:lnTo>
                <a:lnTo>
                  <a:pt x="10883" y="194386"/>
                </a:lnTo>
                <a:lnTo>
                  <a:pt x="10845" y="181025"/>
                </a:lnTo>
                <a:lnTo>
                  <a:pt x="12598" y="176847"/>
                </a:lnTo>
                <a:lnTo>
                  <a:pt x="18707" y="170726"/>
                </a:lnTo>
                <a:lnTo>
                  <a:pt x="22872" y="168960"/>
                </a:lnTo>
                <a:lnTo>
                  <a:pt x="27190" y="168998"/>
                </a:lnTo>
                <a:lnTo>
                  <a:pt x="27190" y="158089"/>
                </a:lnTo>
                <a:lnTo>
                  <a:pt x="16624" y="160235"/>
                </a:lnTo>
                <a:lnTo>
                  <a:pt x="7975" y="166077"/>
                </a:lnTo>
                <a:lnTo>
                  <a:pt x="2146" y="174752"/>
                </a:lnTo>
                <a:lnTo>
                  <a:pt x="0" y="185356"/>
                </a:lnTo>
                <a:lnTo>
                  <a:pt x="2146" y="195961"/>
                </a:lnTo>
                <a:lnTo>
                  <a:pt x="7975" y="204609"/>
                </a:lnTo>
                <a:lnTo>
                  <a:pt x="16624" y="210451"/>
                </a:lnTo>
                <a:lnTo>
                  <a:pt x="27190" y="212585"/>
                </a:lnTo>
                <a:lnTo>
                  <a:pt x="27190" y="276148"/>
                </a:lnTo>
                <a:lnTo>
                  <a:pt x="34493" y="283464"/>
                </a:lnTo>
                <a:lnTo>
                  <a:pt x="291642" y="283464"/>
                </a:lnTo>
                <a:lnTo>
                  <a:pt x="298945" y="276148"/>
                </a:lnTo>
                <a:lnTo>
                  <a:pt x="298945" y="272554"/>
                </a:lnTo>
                <a:lnTo>
                  <a:pt x="298945" y="212585"/>
                </a:lnTo>
                <a:lnTo>
                  <a:pt x="309524" y="210451"/>
                </a:lnTo>
                <a:lnTo>
                  <a:pt x="318173" y="204609"/>
                </a:lnTo>
                <a:lnTo>
                  <a:pt x="320128" y="201714"/>
                </a:lnTo>
                <a:lnTo>
                  <a:pt x="324002" y="195961"/>
                </a:lnTo>
                <a:lnTo>
                  <a:pt x="326136" y="185356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377952" y="6316982"/>
            <a:ext cx="297180" cy="299085"/>
            <a:chOff x="377952" y="6316982"/>
            <a:chExt cx="297180" cy="299085"/>
          </a:xfrm>
        </p:grpSpPr>
        <p:sp>
          <p:nvSpPr>
            <p:cNvPr id="58" name="object 58"/>
            <p:cNvSpPr/>
            <p:nvPr/>
          </p:nvSpPr>
          <p:spPr>
            <a:xfrm>
              <a:off x="377952" y="6316982"/>
              <a:ext cx="297180" cy="299085"/>
            </a:xfrm>
            <a:custGeom>
              <a:avLst/>
              <a:gdLst/>
              <a:ahLst/>
              <a:cxnLst/>
              <a:rect l="l" t="t" r="r" b="b"/>
              <a:pathLst>
                <a:path w="297180" h="299084">
                  <a:moveTo>
                    <a:pt x="186931" y="0"/>
                  </a:moveTo>
                  <a:lnTo>
                    <a:pt x="33553" y="0"/>
                  </a:lnTo>
                  <a:lnTo>
                    <a:pt x="20504" y="2653"/>
                  </a:lnTo>
                  <a:lnTo>
                    <a:pt x="9837" y="9886"/>
                  </a:lnTo>
                  <a:lnTo>
                    <a:pt x="2640" y="20606"/>
                  </a:lnTo>
                  <a:lnTo>
                    <a:pt x="0" y="33718"/>
                  </a:lnTo>
                  <a:lnTo>
                    <a:pt x="0" y="264972"/>
                  </a:lnTo>
                  <a:lnTo>
                    <a:pt x="2640" y="278092"/>
                  </a:lnTo>
                  <a:lnTo>
                    <a:pt x="9837" y="288815"/>
                  </a:lnTo>
                  <a:lnTo>
                    <a:pt x="20504" y="296049"/>
                  </a:lnTo>
                  <a:lnTo>
                    <a:pt x="33553" y="298703"/>
                  </a:lnTo>
                  <a:lnTo>
                    <a:pt x="186931" y="298703"/>
                  </a:lnTo>
                  <a:lnTo>
                    <a:pt x="199980" y="296049"/>
                  </a:lnTo>
                  <a:lnTo>
                    <a:pt x="210279" y="289064"/>
                  </a:lnTo>
                  <a:lnTo>
                    <a:pt x="33553" y="289064"/>
                  </a:lnTo>
                  <a:lnTo>
                    <a:pt x="24226" y="287170"/>
                  </a:lnTo>
                  <a:lnTo>
                    <a:pt x="16608" y="282005"/>
                  </a:lnTo>
                  <a:lnTo>
                    <a:pt x="11472" y="274346"/>
                  </a:lnTo>
                  <a:lnTo>
                    <a:pt x="9588" y="264972"/>
                  </a:lnTo>
                  <a:lnTo>
                    <a:pt x="9588" y="260159"/>
                  </a:lnTo>
                  <a:lnTo>
                    <a:pt x="220484" y="260159"/>
                  </a:lnTo>
                  <a:lnTo>
                    <a:pt x="220484" y="250520"/>
                  </a:lnTo>
                  <a:lnTo>
                    <a:pt x="9588" y="250520"/>
                  </a:lnTo>
                  <a:lnTo>
                    <a:pt x="9588" y="33718"/>
                  </a:lnTo>
                  <a:lnTo>
                    <a:pt x="11472" y="24346"/>
                  </a:lnTo>
                  <a:lnTo>
                    <a:pt x="16608" y="16692"/>
                  </a:lnTo>
                  <a:lnTo>
                    <a:pt x="24226" y="11531"/>
                  </a:lnTo>
                  <a:lnTo>
                    <a:pt x="33553" y="9639"/>
                  </a:lnTo>
                  <a:lnTo>
                    <a:pt x="210281" y="9639"/>
                  </a:lnTo>
                  <a:lnTo>
                    <a:pt x="199980" y="2653"/>
                  </a:lnTo>
                  <a:lnTo>
                    <a:pt x="186931" y="0"/>
                  </a:lnTo>
                  <a:close/>
                </a:path>
                <a:path w="297180" h="299084">
                  <a:moveTo>
                    <a:pt x="220484" y="260159"/>
                  </a:moveTo>
                  <a:lnTo>
                    <a:pt x="210896" y="260159"/>
                  </a:lnTo>
                  <a:lnTo>
                    <a:pt x="210896" y="264972"/>
                  </a:lnTo>
                  <a:lnTo>
                    <a:pt x="209012" y="274346"/>
                  </a:lnTo>
                  <a:lnTo>
                    <a:pt x="203876" y="282005"/>
                  </a:lnTo>
                  <a:lnTo>
                    <a:pt x="196258" y="287170"/>
                  </a:lnTo>
                  <a:lnTo>
                    <a:pt x="186931" y="289064"/>
                  </a:lnTo>
                  <a:lnTo>
                    <a:pt x="210279" y="289064"/>
                  </a:lnTo>
                  <a:lnTo>
                    <a:pt x="210646" y="288815"/>
                  </a:lnTo>
                  <a:lnTo>
                    <a:pt x="217844" y="278092"/>
                  </a:lnTo>
                  <a:lnTo>
                    <a:pt x="220484" y="264972"/>
                  </a:lnTo>
                  <a:lnTo>
                    <a:pt x="220484" y="260159"/>
                  </a:lnTo>
                  <a:close/>
                </a:path>
                <a:path w="297180" h="299084">
                  <a:moveTo>
                    <a:pt x="220484" y="240893"/>
                  </a:moveTo>
                  <a:lnTo>
                    <a:pt x="210896" y="240893"/>
                  </a:lnTo>
                  <a:lnTo>
                    <a:pt x="210896" y="250520"/>
                  </a:lnTo>
                  <a:lnTo>
                    <a:pt x="220484" y="250520"/>
                  </a:lnTo>
                  <a:lnTo>
                    <a:pt x="220484" y="240893"/>
                  </a:lnTo>
                  <a:close/>
                </a:path>
                <a:path w="297180" h="299084">
                  <a:moveTo>
                    <a:pt x="297180" y="43357"/>
                  </a:moveTo>
                  <a:lnTo>
                    <a:pt x="19176" y="43357"/>
                  </a:lnTo>
                  <a:lnTo>
                    <a:pt x="19176" y="240893"/>
                  </a:lnTo>
                  <a:lnTo>
                    <a:pt x="297180" y="240893"/>
                  </a:lnTo>
                  <a:lnTo>
                    <a:pt x="297180" y="231254"/>
                  </a:lnTo>
                  <a:lnTo>
                    <a:pt x="28752" y="231254"/>
                  </a:lnTo>
                  <a:lnTo>
                    <a:pt x="28752" y="52997"/>
                  </a:lnTo>
                  <a:lnTo>
                    <a:pt x="297180" y="52997"/>
                  </a:lnTo>
                  <a:lnTo>
                    <a:pt x="297180" y="43357"/>
                  </a:lnTo>
                  <a:close/>
                </a:path>
                <a:path w="297180" h="299084">
                  <a:moveTo>
                    <a:pt x="297180" y="52997"/>
                  </a:moveTo>
                  <a:lnTo>
                    <a:pt x="287591" y="52997"/>
                  </a:lnTo>
                  <a:lnTo>
                    <a:pt x="287591" y="231254"/>
                  </a:lnTo>
                  <a:lnTo>
                    <a:pt x="297180" y="231254"/>
                  </a:lnTo>
                  <a:lnTo>
                    <a:pt x="297180" y="52997"/>
                  </a:lnTo>
                  <a:close/>
                </a:path>
                <a:path w="297180" h="299084">
                  <a:moveTo>
                    <a:pt x="210281" y="9639"/>
                  </a:moveTo>
                  <a:lnTo>
                    <a:pt x="186931" y="9639"/>
                  </a:lnTo>
                  <a:lnTo>
                    <a:pt x="196258" y="11531"/>
                  </a:lnTo>
                  <a:lnTo>
                    <a:pt x="203876" y="16692"/>
                  </a:lnTo>
                  <a:lnTo>
                    <a:pt x="209012" y="24346"/>
                  </a:lnTo>
                  <a:lnTo>
                    <a:pt x="210896" y="33718"/>
                  </a:lnTo>
                  <a:lnTo>
                    <a:pt x="210896" y="43357"/>
                  </a:lnTo>
                  <a:lnTo>
                    <a:pt x="220484" y="43357"/>
                  </a:lnTo>
                  <a:lnTo>
                    <a:pt x="220484" y="33718"/>
                  </a:lnTo>
                  <a:lnTo>
                    <a:pt x="217844" y="20606"/>
                  </a:lnTo>
                  <a:lnTo>
                    <a:pt x="210646" y="9886"/>
                  </a:lnTo>
                  <a:lnTo>
                    <a:pt x="210281" y="9639"/>
                  </a:lnTo>
                  <a:close/>
                </a:path>
                <a:path w="297180" h="299084">
                  <a:moveTo>
                    <a:pt x="71894" y="9639"/>
                  </a:moveTo>
                  <a:lnTo>
                    <a:pt x="62306" y="9639"/>
                  </a:lnTo>
                  <a:lnTo>
                    <a:pt x="62306" y="14452"/>
                  </a:lnTo>
                  <a:lnTo>
                    <a:pt x="63813" y="21952"/>
                  </a:lnTo>
                  <a:lnTo>
                    <a:pt x="67922" y="28076"/>
                  </a:lnTo>
                  <a:lnTo>
                    <a:pt x="74018" y="32204"/>
                  </a:lnTo>
                  <a:lnTo>
                    <a:pt x="81483" y="33718"/>
                  </a:lnTo>
                  <a:lnTo>
                    <a:pt x="139001" y="33718"/>
                  </a:lnTo>
                  <a:lnTo>
                    <a:pt x="146466" y="32204"/>
                  </a:lnTo>
                  <a:lnTo>
                    <a:pt x="152561" y="28076"/>
                  </a:lnTo>
                  <a:lnTo>
                    <a:pt x="155235" y="24091"/>
                  </a:lnTo>
                  <a:lnTo>
                    <a:pt x="76212" y="24091"/>
                  </a:lnTo>
                  <a:lnTo>
                    <a:pt x="71894" y="19748"/>
                  </a:lnTo>
                  <a:lnTo>
                    <a:pt x="71894" y="9639"/>
                  </a:lnTo>
                  <a:close/>
                </a:path>
                <a:path w="297180" h="299084">
                  <a:moveTo>
                    <a:pt x="158178" y="9639"/>
                  </a:moveTo>
                  <a:lnTo>
                    <a:pt x="148590" y="9639"/>
                  </a:lnTo>
                  <a:lnTo>
                    <a:pt x="148590" y="19748"/>
                  </a:lnTo>
                  <a:lnTo>
                    <a:pt x="144272" y="24091"/>
                  </a:lnTo>
                  <a:lnTo>
                    <a:pt x="155235" y="24091"/>
                  </a:lnTo>
                  <a:lnTo>
                    <a:pt x="156671" y="21952"/>
                  </a:lnTo>
                  <a:lnTo>
                    <a:pt x="158178" y="14452"/>
                  </a:lnTo>
                  <a:lnTo>
                    <a:pt x="158178" y="9639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196" y="6379459"/>
              <a:ext cx="230124" cy="15850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20624" y="6339852"/>
              <a:ext cx="134620" cy="10795"/>
            </a:xfrm>
            <a:custGeom>
              <a:avLst/>
              <a:gdLst/>
              <a:ahLst/>
              <a:cxnLst/>
              <a:rect l="l" t="t" r="r" b="b"/>
              <a:pathLst>
                <a:path w="134620" h="10795">
                  <a:moveTo>
                    <a:pt x="9131" y="0"/>
                  </a:moveTo>
                  <a:lnTo>
                    <a:pt x="0" y="0"/>
                  </a:lnTo>
                  <a:lnTo>
                    <a:pt x="0" y="10655"/>
                  </a:lnTo>
                  <a:lnTo>
                    <a:pt x="9131" y="10655"/>
                  </a:lnTo>
                  <a:lnTo>
                    <a:pt x="9131" y="0"/>
                  </a:lnTo>
                  <a:close/>
                </a:path>
                <a:path w="134620" h="10795">
                  <a:moveTo>
                    <a:pt x="134112" y="0"/>
                  </a:moveTo>
                  <a:lnTo>
                    <a:pt x="124968" y="0"/>
                  </a:lnTo>
                  <a:lnTo>
                    <a:pt x="124968" y="10655"/>
                  </a:lnTo>
                  <a:lnTo>
                    <a:pt x="134112" y="10655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/>
          <p:nvPr/>
        </p:nvSpPr>
        <p:spPr>
          <a:xfrm>
            <a:off x="4184903" y="5250179"/>
            <a:ext cx="0" cy="1395730"/>
          </a:xfrm>
          <a:custGeom>
            <a:avLst/>
            <a:gdLst/>
            <a:ahLst/>
            <a:cxnLst/>
            <a:rect l="l" t="t" r="r" b="b"/>
            <a:pathLst>
              <a:path h="1395729">
                <a:moveTo>
                  <a:pt x="0" y="0"/>
                </a:moveTo>
                <a:lnTo>
                  <a:pt x="0" y="139552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163869" y="5232808"/>
            <a:ext cx="1305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Объем 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за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анн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20" dirty="0">
                <a:latin typeface="Tahoma"/>
                <a:cs typeface="Tahoma"/>
              </a:rPr>
              <a:t>инвестиций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273296" y="5231891"/>
            <a:ext cx="615950" cy="605155"/>
            <a:chOff x="4273296" y="5231891"/>
            <a:chExt cx="615950" cy="605155"/>
          </a:xfrm>
        </p:grpSpPr>
        <p:sp>
          <p:nvSpPr>
            <p:cNvPr id="64" name="object 64"/>
            <p:cNvSpPr/>
            <p:nvPr/>
          </p:nvSpPr>
          <p:spPr>
            <a:xfrm>
              <a:off x="4292346" y="5250941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3"/>
                  </a:moveTo>
                  <a:lnTo>
                    <a:pt x="283464" y="0"/>
                  </a:lnTo>
                  <a:lnTo>
                    <a:pt x="566928" y="283463"/>
                  </a:lnTo>
                  <a:lnTo>
                    <a:pt x="283464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614672" y="5349239"/>
              <a:ext cx="274320" cy="396240"/>
            </a:xfrm>
            <a:custGeom>
              <a:avLst/>
              <a:gdLst/>
              <a:ahLst/>
              <a:cxnLst/>
              <a:rect l="l" t="t" r="r" b="b"/>
              <a:pathLst>
                <a:path w="274320" h="396239">
                  <a:moveTo>
                    <a:pt x="274320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274320" y="39623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552315" y="5298198"/>
            <a:ext cx="347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80" dirty="0">
                <a:solidFill>
                  <a:srgbClr val="CC0033"/>
                </a:solidFill>
                <a:latin typeface="Arial"/>
                <a:cs typeface="Arial"/>
              </a:rPr>
              <a:t>6,</a:t>
            </a:r>
            <a:r>
              <a:rPr sz="1600" b="1" spc="140" dirty="0">
                <a:solidFill>
                  <a:srgbClr val="CC0033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357241" y="5546609"/>
            <a:ext cx="739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273296" y="6059423"/>
            <a:ext cx="615950" cy="605155"/>
            <a:chOff x="4273296" y="6059423"/>
            <a:chExt cx="615950" cy="605155"/>
          </a:xfrm>
        </p:grpSpPr>
        <p:sp>
          <p:nvSpPr>
            <p:cNvPr id="69" name="object 69"/>
            <p:cNvSpPr/>
            <p:nvPr/>
          </p:nvSpPr>
          <p:spPr>
            <a:xfrm>
              <a:off x="4292346" y="6078473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3"/>
                  </a:moveTo>
                  <a:lnTo>
                    <a:pt x="283464" y="0"/>
                  </a:lnTo>
                  <a:lnTo>
                    <a:pt x="566928" y="283463"/>
                  </a:lnTo>
                  <a:lnTo>
                    <a:pt x="283464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614672" y="6199631"/>
              <a:ext cx="274320" cy="323215"/>
            </a:xfrm>
            <a:custGeom>
              <a:avLst/>
              <a:gdLst/>
              <a:ahLst/>
              <a:cxnLst/>
              <a:rect l="l" t="t" r="r" b="b"/>
              <a:pathLst>
                <a:path w="274320" h="323215">
                  <a:moveTo>
                    <a:pt x="274320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274320" y="323088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518626" y="6217356"/>
            <a:ext cx="4133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0" dirty="0">
                <a:solidFill>
                  <a:srgbClr val="CC0033"/>
                </a:solidFill>
                <a:latin typeface="Arial"/>
                <a:cs typeface="Arial"/>
              </a:rPr>
              <a:t>2</a:t>
            </a:r>
            <a:r>
              <a:rPr sz="1600" b="1" spc="135" dirty="0">
                <a:solidFill>
                  <a:srgbClr val="CC0033"/>
                </a:solidFill>
                <a:latin typeface="Arial"/>
                <a:cs typeface="Arial"/>
              </a:rPr>
              <a:t>45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57949" y="6862381"/>
            <a:ext cx="6143625" cy="694055"/>
            <a:chOff x="357949" y="6862381"/>
            <a:chExt cx="6143625" cy="694055"/>
          </a:xfrm>
        </p:grpSpPr>
        <p:sp>
          <p:nvSpPr>
            <p:cNvPr id="73" name="object 73"/>
            <p:cNvSpPr/>
            <p:nvPr/>
          </p:nvSpPr>
          <p:spPr>
            <a:xfrm>
              <a:off x="362711" y="6867143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29">
                  <a:moveTo>
                    <a:pt x="6134100" y="0"/>
                  </a:moveTo>
                  <a:lnTo>
                    <a:pt x="0" y="0"/>
                  </a:lnTo>
                  <a:lnTo>
                    <a:pt x="0" y="684275"/>
                  </a:lnTo>
                  <a:lnTo>
                    <a:pt x="6134100" y="684275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62711" y="6867143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29">
                  <a:moveTo>
                    <a:pt x="0" y="0"/>
                  </a:moveTo>
                  <a:lnTo>
                    <a:pt x="6134100" y="0"/>
                  </a:lnTo>
                  <a:lnTo>
                    <a:pt x="6134100" y="684275"/>
                  </a:lnTo>
                  <a:lnTo>
                    <a:pt x="0" y="6842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422043" y="7003181"/>
            <a:ext cx="4003040" cy="3638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220"/>
              </a:lnSpc>
              <a:spcBef>
                <a:spcPts val="325"/>
              </a:spcBef>
            </a:pPr>
            <a:r>
              <a:rPr sz="1200" spc="85" dirty="0">
                <a:latin typeface="Tahoma"/>
                <a:cs typeface="Tahoma"/>
              </a:rPr>
              <a:t>Создание </a:t>
            </a:r>
            <a:r>
              <a:rPr sz="1200" spc="80" dirty="0">
                <a:latin typeface="Tahoma"/>
                <a:cs typeface="Tahoma"/>
              </a:rPr>
              <a:t>производственно</a:t>
            </a:r>
            <a:r>
              <a:rPr sz="1200" spc="80" dirty="0">
                <a:latin typeface="Microsoft Sans Serif"/>
                <a:cs typeface="Microsoft Sans Serif"/>
              </a:rPr>
              <a:t>-</a:t>
            </a:r>
            <a:r>
              <a:rPr sz="1200" spc="80" dirty="0">
                <a:latin typeface="Tahoma"/>
                <a:cs typeface="Tahoma"/>
              </a:rPr>
              <a:t>сервисного </a:t>
            </a:r>
            <a:r>
              <a:rPr sz="1200" spc="70" dirty="0">
                <a:latin typeface="Tahoma"/>
                <a:cs typeface="Tahoma"/>
              </a:rPr>
              <a:t>центра </a:t>
            </a:r>
            <a:r>
              <a:rPr sz="1200" spc="7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подъемно</a:t>
            </a:r>
            <a:r>
              <a:rPr sz="1200" spc="80" dirty="0">
                <a:latin typeface="Microsoft Sans Serif"/>
                <a:cs typeface="Microsoft Sans Serif"/>
              </a:rPr>
              <a:t>-</a:t>
            </a:r>
            <a:r>
              <a:rPr sz="1200" spc="80" dirty="0">
                <a:latin typeface="Tahoma"/>
                <a:cs typeface="Tahoma"/>
              </a:rPr>
              <a:t>транспортной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автомобильной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техники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5433945" y="6712115"/>
            <a:ext cx="1026794" cy="419100"/>
            <a:chOff x="5433945" y="6712115"/>
            <a:chExt cx="1026794" cy="419100"/>
          </a:xfrm>
        </p:grpSpPr>
        <p:sp>
          <p:nvSpPr>
            <p:cNvPr id="77" name="object 77"/>
            <p:cNvSpPr/>
            <p:nvPr/>
          </p:nvSpPr>
          <p:spPr>
            <a:xfrm>
              <a:off x="6146291" y="6867144"/>
              <a:ext cx="314325" cy="260985"/>
            </a:xfrm>
            <a:custGeom>
              <a:avLst/>
              <a:gdLst/>
              <a:ahLst/>
              <a:cxnLst/>
              <a:rect l="l" t="t" r="r" b="b"/>
              <a:pathLst>
                <a:path w="314325" h="260984">
                  <a:moveTo>
                    <a:pt x="210108" y="0"/>
                  </a:moveTo>
                  <a:lnTo>
                    <a:pt x="103835" y="0"/>
                  </a:lnTo>
                  <a:lnTo>
                    <a:pt x="0" y="103758"/>
                  </a:lnTo>
                  <a:lnTo>
                    <a:pt x="156971" y="260603"/>
                  </a:lnTo>
                  <a:lnTo>
                    <a:pt x="313943" y="103758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49339" y="6973824"/>
              <a:ext cx="154305" cy="152400"/>
            </a:xfrm>
            <a:custGeom>
              <a:avLst/>
              <a:gdLst/>
              <a:ahLst/>
              <a:cxnLst/>
              <a:rect l="l" t="t" r="r" b="b"/>
              <a:pathLst>
                <a:path w="154304" h="152400">
                  <a:moveTo>
                    <a:pt x="0" y="76200"/>
                  </a:moveTo>
                  <a:lnTo>
                    <a:pt x="76962" y="0"/>
                  </a:lnTo>
                  <a:lnTo>
                    <a:pt x="153924" y="76200"/>
                  </a:lnTo>
                  <a:lnTo>
                    <a:pt x="76962" y="152400"/>
                  </a:lnTo>
                  <a:lnTo>
                    <a:pt x="0" y="76200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472045" y="6750215"/>
              <a:ext cx="468630" cy="296545"/>
            </a:xfrm>
            <a:custGeom>
              <a:avLst/>
              <a:gdLst/>
              <a:ahLst/>
              <a:cxnLst/>
              <a:rect l="l" t="t" r="r" b="b"/>
              <a:pathLst>
                <a:path w="468629" h="296545">
                  <a:moveTo>
                    <a:pt x="115963" y="0"/>
                  </a:moveTo>
                  <a:lnTo>
                    <a:pt x="68405" y="10172"/>
                  </a:lnTo>
                  <a:lnTo>
                    <a:pt x="31534" y="40690"/>
                  </a:lnTo>
                  <a:lnTo>
                    <a:pt x="7880" y="87888"/>
                  </a:lnTo>
                  <a:lnTo>
                    <a:pt x="0" y="148107"/>
                  </a:lnTo>
                  <a:lnTo>
                    <a:pt x="1969" y="179846"/>
                  </a:lnTo>
                  <a:lnTo>
                    <a:pt x="17734" y="233562"/>
                  </a:lnTo>
                  <a:lnTo>
                    <a:pt x="48633" y="273338"/>
                  </a:lnTo>
                  <a:lnTo>
                    <a:pt x="90848" y="293684"/>
                  </a:lnTo>
                  <a:lnTo>
                    <a:pt x="115963" y="296227"/>
                  </a:lnTo>
                  <a:lnTo>
                    <a:pt x="141078" y="293684"/>
                  </a:lnTo>
                  <a:lnTo>
                    <a:pt x="163522" y="286054"/>
                  </a:lnTo>
                  <a:lnTo>
                    <a:pt x="183293" y="273338"/>
                  </a:lnTo>
                  <a:lnTo>
                    <a:pt x="200393" y="255536"/>
                  </a:lnTo>
                  <a:lnTo>
                    <a:pt x="208831" y="242100"/>
                  </a:lnTo>
                  <a:lnTo>
                    <a:pt x="115963" y="242100"/>
                  </a:lnTo>
                  <a:lnTo>
                    <a:pt x="103543" y="240473"/>
                  </a:lnTo>
                  <a:lnTo>
                    <a:pt x="69922" y="202051"/>
                  </a:lnTo>
                  <a:lnTo>
                    <a:pt x="62255" y="148107"/>
                  </a:lnTo>
                  <a:lnTo>
                    <a:pt x="63107" y="128145"/>
                  </a:lnTo>
                  <a:lnTo>
                    <a:pt x="75882" y="80162"/>
                  </a:lnTo>
                  <a:lnTo>
                    <a:pt x="115963" y="54114"/>
                  </a:lnTo>
                  <a:lnTo>
                    <a:pt x="208824" y="54114"/>
                  </a:lnTo>
                  <a:lnTo>
                    <a:pt x="200393" y="40690"/>
                  </a:lnTo>
                  <a:lnTo>
                    <a:pt x="183293" y="22888"/>
                  </a:lnTo>
                  <a:lnTo>
                    <a:pt x="163522" y="10172"/>
                  </a:lnTo>
                  <a:lnTo>
                    <a:pt x="141078" y="2543"/>
                  </a:lnTo>
                  <a:lnTo>
                    <a:pt x="115963" y="0"/>
                  </a:lnTo>
                  <a:close/>
                </a:path>
                <a:path w="468629" h="296545">
                  <a:moveTo>
                    <a:pt x="208824" y="54114"/>
                  </a:moveTo>
                  <a:lnTo>
                    <a:pt x="115963" y="54114"/>
                  </a:lnTo>
                  <a:lnTo>
                    <a:pt x="128398" y="55743"/>
                  </a:lnTo>
                  <a:lnTo>
                    <a:pt x="139258" y="60628"/>
                  </a:lnTo>
                  <a:lnTo>
                    <a:pt x="162298" y="94173"/>
                  </a:lnTo>
                  <a:lnTo>
                    <a:pt x="170078" y="148107"/>
                  </a:lnTo>
                  <a:lnTo>
                    <a:pt x="169214" y="168071"/>
                  </a:lnTo>
                  <a:lnTo>
                    <a:pt x="156248" y="216065"/>
                  </a:lnTo>
                  <a:lnTo>
                    <a:pt x="115963" y="242100"/>
                  </a:lnTo>
                  <a:lnTo>
                    <a:pt x="208831" y="242100"/>
                  </a:lnTo>
                  <a:lnTo>
                    <a:pt x="214193" y="233562"/>
                  </a:lnTo>
                  <a:lnTo>
                    <a:pt x="224047" y="208332"/>
                  </a:lnTo>
                  <a:lnTo>
                    <a:pt x="229957" y="179846"/>
                  </a:lnTo>
                  <a:lnTo>
                    <a:pt x="231927" y="148107"/>
                  </a:lnTo>
                  <a:lnTo>
                    <a:pt x="229957" y="116369"/>
                  </a:lnTo>
                  <a:lnTo>
                    <a:pt x="224047" y="87888"/>
                  </a:lnTo>
                  <a:lnTo>
                    <a:pt x="214193" y="62662"/>
                  </a:lnTo>
                  <a:lnTo>
                    <a:pt x="208824" y="54114"/>
                  </a:lnTo>
                  <a:close/>
                </a:path>
                <a:path w="468629" h="296545">
                  <a:moveTo>
                    <a:pt x="468515" y="4876"/>
                  </a:moveTo>
                  <a:lnTo>
                    <a:pt x="265874" y="4876"/>
                  </a:lnTo>
                  <a:lnTo>
                    <a:pt x="265874" y="58585"/>
                  </a:lnTo>
                  <a:lnTo>
                    <a:pt x="401370" y="58585"/>
                  </a:lnTo>
                  <a:lnTo>
                    <a:pt x="293547" y="291337"/>
                  </a:lnTo>
                  <a:lnTo>
                    <a:pt x="360273" y="291337"/>
                  </a:lnTo>
                  <a:lnTo>
                    <a:pt x="468515" y="54521"/>
                  </a:lnTo>
                  <a:lnTo>
                    <a:pt x="468515" y="4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472045" y="6750215"/>
              <a:ext cx="468630" cy="296545"/>
            </a:xfrm>
            <a:custGeom>
              <a:avLst/>
              <a:gdLst/>
              <a:ahLst/>
              <a:cxnLst/>
              <a:rect l="l" t="t" r="r" b="b"/>
              <a:pathLst>
                <a:path w="468629" h="296545">
                  <a:moveTo>
                    <a:pt x="115963" y="54114"/>
                  </a:moveTo>
                  <a:lnTo>
                    <a:pt x="75882" y="80162"/>
                  </a:lnTo>
                  <a:lnTo>
                    <a:pt x="63107" y="128145"/>
                  </a:lnTo>
                  <a:lnTo>
                    <a:pt x="62255" y="148107"/>
                  </a:lnTo>
                  <a:lnTo>
                    <a:pt x="63107" y="168071"/>
                  </a:lnTo>
                  <a:lnTo>
                    <a:pt x="75882" y="216065"/>
                  </a:lnTo>
                  <a:lnTo>
                    <a:pt x="115963" y="242100"/>
                  </a:lnTo>
                  <a:lnTo>
                    <a:pt x="128398" y="240473"/>
                  </a:lnTo>
                  <a:lnTo>
                    <a:pt x="162298" y="202051"/>
                  </a:lnTo>
                  <a:lnTo>
                    <a:pt x="170078" y="148107"/>
                  </a:lnTo>
                  <a:lnTo>
                    <a:pt x="169214" y="128145"/>
                  </a:lnTo>
                  <a:lnTo>
                    <a:pt x="156248" y="80162"/>
                  </a:lnTo>
                  <a:lnTo>
                    <a:pt x="115963" y="54114"/>
                  </a:lnTo>
                  <a:close/>
                </a:path>
                <a:path w="468629" h="296545">
                  <a:moveTo>
                    <a:pt x="265874" y="4876"/>
                  </a:moveTo>
                  <a:lnTo>
                    <a:pt x="468515" y="4876"/>
                  </a:lnTo>
                  <a:lnTo>
                    <a:pt x="468515" y="54521"/>
                  </a:lnTo>
                  <a:lnTo>
                    <a:pt x="360273" y="291337"/>
                  </a:lnTo>
                  <a:lnTo>
                    <a:pt x="293547" y="291337"/>
                  </a:lnTo>
                  <a:lnTo>
                    <a:pt x="401370" y="58585"/>
                  </a:lnTo>
                  <a:lnTo>
                    <a:pt x="265874" y="58585"/>
                  </a:lnTo>
                  <a:lnTo>
                    <a:pt x="265874" y="4876"/>
                  </a:lnTo>
                  <a:close/>
                </a:path>
                <a:path w="468629" h="296545">
                  <a:moveTo>
                    <a:pt x="115963" y="0"/>
                  </a:moveTo>
                  <a:lnTo>
                    <a:pt x="163522" y="10172"/>
                  </a:lnTo>
                  <a:lnTo>
                    <a:pt x="200393" y="40690"/>
                  </a:lnTo>
                  <a:lnTo>
                    <a:pt x="224047" y="87888"/>
                  </a:lnTo>
                  <a:lnTo>
                    <a:pt x="231927" y="148107"/>
                  </a:lnTo>
                  <a:lnTo>
                    <a:pt x="229957" y="179846"/>
                  </a:lnTo>
                  <a:lnTo>
                    <a:pt x="214193" y="233562"/>
                  </a:lnTo>
                  <a:lnTo>
                    <a:pt x="183293" y="273338"/>
                  </a:lnTo>
                  <a:lnTo>
                    <a:pt x="141078" y="293684"/>
                  </a:lnTo>
                  <a:lnTo>
                    <a:pt x="115963" y="296227"/>
                  </a:lnTo>
                  <a:lnTo>
                    <a:pt x="90848" y="293684"/>
                  </a:lnTo>
                  <a:lnTo>
                    <a:pt x="48633" y="273338"/>
                  </a:lnTo>
                  <a:lnTo>
                    <a:pt x="17734" y="233562"/>
                  </a:lnTo>
                  <a:lnTo>
                    <a:pt x="1969" y="179846"/>
                  </a:lnTo>
                  <a:lnTo>
                    <a:pt x="0" y="148107"/>
                  </a:lnTo>
                  <a:lnTo>
                    <a:pt x="1969" y="116369"/>
                  </a:lnTo>
                  <a:lnTo>
                    <a:pt x="17734" y="62662"/>
                  </a:lnTo>
                  <a:lnTo>
                    <a:pt x="48633" y="22888"/>
                  </a:lnTo>
                  <a:lnTo>
                    <a:pt x="90848" y="2543"/>
                  </a:lnTo>
                  <a:lnTo>
                    <a:pt x="115963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5163869" y="6060527"/>
            <a:ext cx="1146810" cy="107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20" dirty="0">
                <a:latin typeface="Tahoma"/>
                <a:cs typeface="Tahoma"/>
              </a:rPr>
              <a:t>количество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endParaRPr sz="1200">
              <a:latin typeface="Tahoma"/>
              <a:cs typeface="Tahoma"/>
            </a:endParaRPr>
          </a:p>
          <a:p>
            <a:pPr marL="273685">
              <a:lnSpc>
                <a:spcPct val="100000"/>
              </a:lnSpc>
              <a:spcBef>
                <a:spcPts val="105"/>
              </a:spcBef>
            </a:pPr>
            <a:r>
              <a:rPr sz="3200" b="1" spc="315" dirty="0">
                <a:solidFill>
                  <a:srgbClr val="B7B7B7"/>
                </a:solidFill>
                <a:latin typeface="Arial"/>
                <a:cs typeface="Arial"/>
              </a:rPr>
              <a:t>05</a:t>
            </a:r>
            <a:endParaRPr sz="32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05078" y="8221027"/>
            <a:ext cx="2520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Сроки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реализации: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2021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90" dirty="0">
                <a:latin typeface="Tahoma"/>
                <a:cs typeface="Tahoma"/>
              </a:rPr>
              <a:t>2026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05078" y="7610512"/>
            <a:ext cx="1510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ahoma"/>
                <a:cs typeface="Tahoma"/>
              </a:rPr>
              <a:t>Инициатор: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45" dirty="0">
                <a:latin typeface="Tahoma"/>
                <a:cs typeface="Tahoma"/>
              </a:rPr>
              <a:t>ОО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125" dirty="0">
                <a:latin typeface="Tahoma"/>
                <a:cs typeface="Tahoma"/>
              </a:rPr>
              <a:t>Э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Б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05078" y="8648662"/>
            <a:ext cx="2651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25" dirty="0">
                <a:latin typeface="Tahoma"/>
                <a:cs typeface="Tahoma"/>
              </a:rPr>
              <a:t>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0" dirty="0">
                <a:latin typeface="Tahoma"/>
                <a:cs typeface="Tahoma"/>
              </a:rPr>
              <a:t>й  </a:t>
            </a:r>
            <a:r>
              <a:rPr sz="1200" spc="-15" dirty="0">
                <a:latin typeface="Tahoma"/>
                <a:cs typeface="Tahoma"/>
              </a:rPr>
              <a:t>(</a:t>
            </a:r>
            <a:r>
              <a:rPr sz="1200" spc="-25" dirty="0">
                <a:latin typeface="Tahoma"/>
                <a:cs typeface="Tahoma"/>
              </a:rPr>
              <a:t>п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мыш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5" dirty="0">
                <a:latin typeface="Tahoma"/>
                <a:cs typeface="Tahoma"/>
              </a:rPr>
              <a:t>ы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50" dirty="0">
                <a:latin typeface="Tahoma"/>
                <a:cs typeface="Tahoma"/>
              </a:rPr>
              <a:t>)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368813" y="8182353"/>
            <a:ext cx="317500" cy="312420"/>
            <a:chOff x="368813" y="8182353"/>
            <a:chExt cx="317500" cy="312420"/>
          </a:xfrm>
        </p:grpSpPr>
        <p:sp>
          <p:nvSpPr>
            <p:cNvPr id="86" name="object 86"/>
            <p:cNvSpPr/>
            <p:nvPr/>
          </p:nvSpPr>
          <p:spPr>
            <a:xfrm>
              <a:off x="368813" y="8182353"/>
              <a:ext cx="317500" cy="312420"/>
            </a:xfrm>
            <a:custGeom>
              <a:avLst/>
              <a:gdLst/>
              <a:ahLst/>
              <a:cxnLst/>
              <a:rect l="l" t="t" r="r" b="b"/>
              <a:pathLst>
                <a:path w="317500" h="312420">
                  <a:moveTo>
                    <a:pt x="158496" y="0"/>
                  </a:moveTo>
                  <a:lnTo>
                    <a:pt x="97786" y="11806"/>
                  </a:lnTo>
                  <a:lnTo>
                    <a:pt x="46431" y="45719"/>
                  </a:lnTo>
                  <a:lnTo>
                    <a:pt x="11985" y="96378"/>
                  </a:lnTo>
                  <a:lnTo>
                    <a:pt x="0" y="156209"/>
                  </a:lnTo>
                  <a:lnTo>
                    <a:pt x="3043" y="186917"/>
                  </a:lnTo>
                  <a:lnTo>
                    <a:pt x="26542" y="242827"/>
                  </a:lnTo>
                  <a:lnTo>
                    <a:pt x="70606" y="286257"/>
                  </a:lnTo>
                  <a:lnTo>
                    <a:pt x="127334" y="309420"/>
                  </a:lnTo>
                  <a:lnTo>
                    <a:pt x="158496" y="312419"/>
                  </a:lnTo>
                  <a:lnTo>
                    <a:pt x="189650" y="309420"/>
                  </a:lnTo>
                  <a:lnTo>
                    <a:pt x="219175" y="300607"/>
                  </a:lnTo>
                  <a:lnTo>
                    <a:pt x="221458" y="299402"/>
                  </a:lnTo>
                  <a:lnTo>
                    <a:pt x="158496" y="299402"/>
                  </a:lnTo>
                  <a:lnTo>
                    <a:pt x="112628" y="292089"/>
                  </a:lnTo>
                  <a:lnTo>
                    <a:pt x="72751" y="271734"/>
                  </a:lnTo>
                  <a:lnTo>
                    <a:pt x="41280" y="240717"/>
                  </a:lnTo>
                  <a:lnTo>
                    <a:pt x="20628" y="201416"/>
                  </a:lnTo>
                  <a:lnTo>
                    <a:pt x="13207" y="156209"/>
                  </a:lnTo>
                  <a:lnTo>
                    <a:pt x="20628" y="111008"/>
                  </a:lnTo>
                  <a:lnTo>
                    <a:pt x="41280" y="71708"/>
                  </a:lnTo>
                  <a:lnTo>
                    <a:pt x="72751" y="40689"/>
                  </a:lnTo>
                  <a:lnTo>
                    <a:pt x="112628" y="20332"/>
                  </a:lnTo>
                  <a:lnTo>
                    <a:pt x="158496" y="13017"/>
                  </a:lnTo>
                  <a:lnTo>
                    <a:pt x="221473" y="13017"/>
                  </a:lnTo>
                  <a:lnTo>
                    <a:pt x="219175" y="11806"/>
                  </a:lnTo>
                  <a:lnTo>
                    <a:pt x="189650" y="2998"/>
                  </a:lnTo>
                  <a:lnTo>
                    <a:pt x="158496" y="0"/>
                  </a:lnTo>
                  <a:close/>
                </a:path>
                <a:path w="317500" h="312420">
                  <a:moveTo>
                    <a:pt x="221473" y="13017"/>
                  </a:moveTo>
                  <a:lnTo>
                    <a:pt x="158496" y="13017"/>
                  </a:lnTo>
                  <a:lnTo>
                    <a:pt x="204359" y="20332"/>
                  </a:lnTo>
                  <a:lnTo>
                    <a:pt x="244234" y="40689"/>
                  </a:lnTo>
                  <a:lnTo>
                    <a:pt x="275707" y="71708"/>
                  </a:lnTo>
                  <a:lnTo>
                    <a:pt x="296362" y="111008"/>
                  </a:lnTo>
                  <a:lnTo>
                    <a:pt x="303784" y="156209"/>
                  </a:lnTo>
                  <a:lnTo>
                    <a:pt x="296362" y="201416"/>
                  </a:lnTo>
                  <a:lnTo>
                    <a:pt x="275707" y="240717"/>
                  </a:lnTo>
                  <a:lnTo>
                    <a:pt x="244234" y="271734"/>
                  </a:lnTo>
                  <a:lnTo>
                    <a:pt x="204359" y="292089"/>
                  </a:lnTo>
                  <a:lnTo>
                    <a:pt x="158496" y="299402"/>
                  </a:lnTo>
                  <a:lnTo>
                    <a:pt x="221458" y="299402"/>
                  </a:lnTo>
                  <a:lnTo>
                    <a:pt x="270548" y="266649"/>
                  </a:lnTo>
                  <a:lnTo>
                    <a:pt x="305004" y="216020"/>
                  </a:lnTo>
                  <a:lnTo>
                    <a:pt x="316992" y="156209"/>
                  </a:lnTo>
                  <a:lnTo>
                    <a:pt x="313948" y="125481"/>
                  </a:lnTo>
                  <a:lnTo>
                    <a:pt x="305004" y="96378"/>
                  </a:lnTo>
                  <a:lnTo>
                    <a:pt x="290444" y="69568"/>
                  </a:lnTo>
                  <a:lnTo>
                    <a:pt x="270548" y="45719"/>
                  </a:lnTo>
                  <a:lnTo>
                    <a:pt x="246373" y="26140"/>
                  </a:lnTo>
                  <a:lnTo>
                    <a:pt x="221473" y="1301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334" y="8217402"/>
              <a:ext cx="248409" cy="243845"/>
            </a:xfrm>
            <a:prstGeom prst="rect">
              <a:avLst/>
            </a:prstGeom>
          </p:spPr>
        </p:pic>
      </p:grpSp>
      <p:sp>
        <p:nvSpPr>
          <p:cNvPr id="88" name="object 88"/>
          <p:cNvSpPr/>
          <p:nvPr/>
        </p:nvSpPr>
        <p:spPr>
          <a:xfrm>
            <a:off x="364223" y="7677911"/>
            <a:ext cx="326390" cy="283845"/>
          </a:xfrm>
          <a:custGeom>
            <a:avLst/>
            <a:gdLst/>
            <a:ahLst/>
            <a:cxnLst/>
            <a:rect l="l" t="t" r="r" b="b"/>
            <a:pathLst>
              <a:path w="326390" h="283845">
                <a:moveTo>
                  <a:pt x="65544" y="65532"/>
                </a:moveTo>
                <a:lnTo>
                  <a:pt x="40576" y="65532"/>
                </a:lnTo>
                <a:lnTo>
                  <a:pt x="38112" y="67995"/>
                </a:lnTo>
                <a:lnTo>
                  <a:pt x="38112" y="92964"/>
                </a:lnTo>
                <a:lnTo>
                  <a:pt x="49098" y="92964"/>
                </a:lnTo>
                <a:lnTo>
                  <a:pt x="49098" y="76517"/>
                </a:lnTo>
                <a:lnTo>
                  <a:pt x="65544" y="76517"/>
                </a:lnTo>
                <a:lnTo>
                  <a:pt x="65544" y="65532"/>
                </a:lnTo>
                <a:close/>
              </a:path>
              <a:path w="326390" h="283845">
                <a:moveTo>
                  <a:pt x="146316" y="65532"/>
                </a:moveTo>
                <a:lnTo>
                  <a:pt x="134124" y="65532"/>
                </a:lnTo>
                <a:lnTo>
                  <a:pt x="134124" y="77724"/>
                </a:lnTo>
                <a:lnTo>
                  <a:pt x="146316" y="77724"/>
                </a:lnTo>
                <a:lnTo>
                  <a:pt x="146316" y="65532"/>
                </a:lnTo>
                <a:close/>
              </a:path>
              <a:path w="326390" h="283845">
                <a:moveTo>
                  <a:pt x="167652" y="65532"/>
                </a:moveTo>
                <a:lnTo>
                  <a:pt x="156984" y="65532"/>
                </a:lnTo>
                <a:lnTo>
                  <a:pt x="156984" y="77724"/>
                </a:lnTo>
                <a:lnTo>
                  <a:pt x="167652" y="77724"/>
                </a:lnTo>
                <a:lnTo>
                  <a:pt x="167652" y="65532"/>
                </a:lnTo>
                <a:close/>
              </a:path>
              <a:path w="326390" h="283845">
                <a:moveTo>
                  <a:pt x="179844" y="222478"/>
                </a:moveTo>
                <a:lnTo>
                  <a:pt x="177139" y="206743"/>
                </a:lnTo>
                <a:lnTo>
                  <a:pt x="170319" y="201015"/>
                </a:lnTo>
                <a:lnTo>
                  <a:pt x="159283" y="201053"/>
                </a:lnTo>
                <a:lnTo>
                  <a:pt x="156857" y="198602"/>
                </a:lnTo>
                <a:lnTo>
                  <a:pt x="156857" y="192582"/>
                </a:lnTo>
                <a:lnTo>
                  <a:pt x="159283" y="190119"/>
                </a:lnTo>
                <a:lnTo>
                  <a:pt x="162318" y="190119"/>
                </a:lnTo>
                <a:lnTo>
                  <a:pt x="165354" y="190119"/>
                </a:lnTo>
                <a:lnTo>
                  <a:pt x="167779" y="192582"/>
                </a:lnTo>
                <a:lnTo>
                  <a:pt x="167779" y="195567"/>
                </a:lnTo>
                <a:lnTo>
                  <a:pt x="178739" y="195567"/>
                </a:lnTo>
                <a:lnTo>
                  <a:pt x="178701" y="188645"/>
                </a:lnTo>
                <a:lnTo>
                  <a:pt x="174345" y="182499"/>
                </a:lnTo>
                <a:lnTo>
                  <a:pt x="167779" y="180213"/>
                </a:lnTo>
                <a:lnTo>
                  <a:pt x="167779" y="173736"/>
                </a:lnTo>
                <a:lnTo>
                  <a:pt x="156857" y="173736"/>
                </a:lnTo>
                <a:lnTo>
                  <a:pt x="156857" y="180213"/>
                </a:lnTo>
                <a:lnTo>
                  <a:pt x="149301" y="182867"/>
                </a:lnTo>
                <a:lnTo>
                  <a:pt x="144792" y="190525"/>
                </a:lnTo>
                <a:lnTo>
                  <a:pt x="147497" y="206260"/>
                </a:lnTo>
                <a:lnTo>
                  <a:pt x="154317" y="211988"/>
                </a:lnTo>
                <a:lnTo>
                  <a:pt x="165354" y="211950"/>
                </a:lnTo>
                <a:lnTo>
                  <a:pt x="167779" y="214401"/>
                </a:lnTo>
                <a:lnTo>
                  <a:pt x="167779" y="220433"/>
                </a:lnTo>
                <a:lnTo>
                  <a:pt x="165354" y="222885"/>
                </a:lnTo>
                <a:lnTo>
                  <a:pt x="159283" y="222885"/>
                </a:lnTo>
                <a:lnTo>
                  <a:pt x="156857" y="220433"/>
                </a:lnTo>
                <a:lnTo>
                  <a:pt x="156857" y="217436"/>
                </a:lnTo>
                <a:lnTo>
                  <a:pt x="145897" y="217436"/>
                </a:lnTo>
                <a:lnTo>
                  <a:pt x="145935" y="224358"/>
                </a:lnTo>
                <a:lnTo>
                  <a:pt x="150291" y="230505"/>
                </a:lnTo>
                <a:lnTo>
                  <a:pt x="156857" y="232791"/>
                </a:lnTo>
                <a:lnTo>
                  <a:pt x="156857" y="239268"/>
                </a:lnTo>
                <a:lnTo>
                  <a:pt x="167779" y="239268"/>
                </a:lnTo>
                <a:lnTo>
                  <a:pt x="167779" y="232791"/>
                </a:lnTo>
                <a:lnTo>
                  <a:pt x="175323" y="230136"/>
                </a:lnTo>
                <a:lnTo>
                  <a:pt x="179844" y="222478"/>
                </a:lnTo>
                <a:close/>
              </a:path>
              <a:path w="326390" h="283845">
                <a:moveTo>
                  <a:pt x="190500" y="65532"/>
                </a:moveTo>
                <a:lnTo>
                  <a:pt x="178320" y="65532"/>
                </a:lnTo>
                <a:lnTo>
                  <a:pt x="178320" y="77724"/>
                </a:lnTo>
                <a:lnTo>
                  <a:pt x="190500" y="77724"/>
                </a:lnTo>
                <a:lnTo>
                  <a:pt x="190500" y="65532"/>
                </a:lnTo>
                <a:close/>
              </a:path>
              <a:path w="326390" h="283845">
                <a:moveTo>
                  <a:pt x="286524" y="67995"/>
                </a:moveTo>
                <a:lnTo>
                  <a:pt x="284187" y="65532"/>
                </a:lnTo>
                <a:lnTo>
                  <a:pt x="260616" y="65532"/>
                </a:lnTo>
                <a:lnTo>
                  <a:pt x="260616" y="76517"/>
                </a:lnTo>
                <a:lnTo>
                  <a:pt x="276148" y="76517"/>
                </a:lnTo>
                <a:lnTo>
                  <a:pt x="276148" y="92964"/>
                </a:lnTo>
                <a:lnTo>
                  <a:pt x="286524" y="92964"/>
                </a:lnTo>
                <a:lnTo>
                  <a:pt x="286524" y="67995"/>
                </a:lnTo>
                <a:close/>
              </a:path>
              <a:path w="326390" h="283845">
                <a:moveTo>
                  <a:pt x="326136" y="185356"/>
                </a:moveTo>
                <a:lnTo>
                  <a:pt x="324002" y="174752"/>
                </a:lnTo>
                <a:lnTo>
                  <a:pt x="320103" y="168960"/>
                </a:lnTo>
                <a:lnTo>
                  <a:pt x="318173" y="166077"/>
                </a:lnTo>
                <a:lnTo>
                  <a:pt x="316560" y="164998"/>
                </a:lnTo>
                <a:lnTo>
                  <a:pt x="316560" y="185153"/>
                </a:lnTo>
                <a:lnTo>
                  <a:pt x="315175" y="192227"/>
                </a:lnTo>
                <a:lnTo>
                  <a:pt x="307467" y="199948"/>
                </a:lnTo>
                <a:lnTo>
                  <a:pt x="303301" y="201714"/>
                </a:lnTo>
                <a:lnTo>
                  <a:pt x="298945" y="201714"/>
                </a:lnTo>
                <a:lnTo>
                  <a:pt x="298945" y="168998"/>
                </a:lnTo>
                <a:lnTo>
                  <a:pt x="305587" y="168998"/>
                </a:lnTo>
                <a:lnTo>
                  <a:pt x="311505" y="172974"/>
                </a:lnTo>
                <a:lnTo>
                  <a:pt x="316560" y="185153"/>
                </a:lnTo>
                <a:lnTo>
                  <a:pt x="316560" y="164998"/>
                </a:lnTo>
                <a:lnTo>
                  <a:pt x="309524" y="160235"/>
                </a:lnTo>
                <a:lnTo>
                  <a:pt x="298945" y="158089"/>
                </a:lnTo>
                <a:lnTo>
                  <a:pt x="298945" y="140995"/>
                </a:lnTo>
                <a:lnTo>
                  <a:pt x="298945" y="134785"/>
                </a:lnTo>
                <a:lnTo>
                  <a:pt x="307098" y="130124"/>
                </a:lnTo>
                <a:lnTo>
                  <a:pt x="308775" y="129146"/>
                </a:lnTo>
                <a:lnTo>
                  <a:pt x="309829" y="127342"/>
                </a:lnTo>
                <a:lnTo>
                  <a:pt x="309829" y="54533"/>
                </a:lnTo>
                <a:lnTo>
                  <a:pt x="309829" y="46075"/>
                </a:lnTo>
                <a:lnTo>
                  <a:pt x="307378" y="43624"/>
                </a:lnTo>
                <a:lnTo>
                  <a:pt x="298945" y="43624"/>
                </a:lnTo>
                <a:lnTo>
                  <a:pt x="298945" y="54533"/>
                </a:lnTo>
                <a:lnTo>
                  <a:pt x="298945" y="122237"/>
                </a:lnTo>
                <a:lnTo>
                  <a:pt x="288099" y="128460"/>
                </a:lnTo>
                <a:lnTo>
                  <a:pt x="288099" y="140995"/>
                </a:lnTo>
                <a:lnTo>
                  <a:pt x="288099" y="201714"/>
                </a:lnTo>
                <a:lnTo>
                  <a:pt x="288099" y="212585"/>
                </a:lnTo>
                <a:lnTo>
                  <a:pt x="288099" y="270103"/>
                </a:lnTo>
                <a:lnTo>
                  <a:pt x="285661" y="272554"/>
                </a:lnTo>
                <a:lnTo>
                  <a:pt x="40487" y="272554"/>
                </a:lnTo>
                <a:lnTo>
                  <a:pt x="38036" y="270103"/>
                </a:lnTo>
                <a:lnTo>
                  <a:pt x="38036" y="212585"/>
                </a:lnTo>
                <a:lnTo>
                  <a:pt x="114477" y="212585"/>
                </a:lnTo>
                <a:lnTo>
                  <a:pt x="119773" y="229819"/>
                </a:lnTo>
                <a:lnTo>
                  <a:pt x="130517" y="243598"/>
                </a:lnTo>
                <a:lnTo>
                  <a:pt x="145389" y="252742"/>
                </a:lnTo>
                <a:lnTo>
                  <a:pt x="163068" y="256044"/>
                </a:lnTo>
                <a:lnTo>
                  <a:pt x="180759" y="252742"/>
                </a:lnTo>
                <a:lnTo>
                  <a:pt x="192887" y="245287"/>
                </a:lnTo>
                <a:lnTo>
                  <a:pt x="195630" y="243598"/>
                </a:lnTo>
                <a:lnTo>
                  <a:pt x="206362" y="229819"/>
                </a:lnTo>
                <a:lnTo>
                  <a:pt x="211658" y="212585"/>
                </a:lnTo>
                <a:lnTo>
                  <a:pt x="288099" y="212585"/>
                </a:lnTo>
                <a:lnTo>
                  <a:pt x="288099" y="201714"/>
                </a:lnTo>
                <a:lnTo>
                  <a:pt x="211658" y="201714"/>
                </a:lnTo>
                <a:lnTo>
                  <a:pt x="206362" y="184467"/>
                </a:lnTo>
                <a:lnTo>
                  <a:pt x="201104" y="177723"/>
                </a:lnTo>
                <a:lnTo>
                  <a:pt x="201104" y="207149"/>
                </a:lnTo>
                <a:lnTo>
                  <a:pt x="198120" y="221983"/>
                </a:lnTo>
                <a:lnTo>
                  <a:pt x="189966" y="234111"/>
                </a:lnTo>
                <a:lnTo>
                  <a:pt x="177876" y="242290"/>
                </a:lnTo>
                <a:lnTo>
                  <a:pt x="163068" y="245287"/>
                </a:lnTo>
                <a:lnTo>
                  <a:pt x="148272" y="242290"/>
                </a:lnTo>
                <a:lnTo>
                  <a:pt x="136182" y="234111"/>
                </a:lnTo>
                <a:lnTo>
                  <a:pt x="128028" y="221983"/>
                </a:lnTo>
                <a:lnTo>
                  <a:pt x="126136" y="212585"/>
                </a:lnTo>
                <a:lnTo>
                  <a:pt x="125031" y="207149"/>
                </a:lnTo>
                <a:lnTo>
                  <a:pt x="126136" y="201714"/>
                </a:lnTo>
                <a:lnTo>
                  <a:pt x="128028" y="192303"/>
                </a:lnTo>
                <a:lnTo>
                  <a:pt x="136182" y="180174"/>
                </a:lnTo>
                <a:lnTo>
                  <a:pt x="148272" y="171996"/>
                </a:lnTo>
                <a:lnTo>
                  <a:pt x="163068" y="168998"/>
                </a:lnTo>
                <a:lnTo>
                  <a:pt x="177876" y="171996"/>
                </a:lnTo>
                <a:lnTo>
                  <a:pt x="189966" y="180174"/>
                </a:lnTo>
                <a:lnTo>
                  <a:pt x="198120" y="192303"/>
                </a:lnTo>
                <a:lnTo>
                  <a:pt x="201104" y="207149"/>
                </a:lnTo>
                <a:lnTo>
                  <a:pt x="201104" y="177723"/>
                </a:lnTo>
                <a:lnTo>
                  <a:pt x="195630" y="170688"/>
                </a:lnTo>
                <a:lnTo>
                  <a:pt x="192862" y="168998"/>
                </a:lnTo>
                <a:lnTo>
                  <a:pt x="180759" y="161556"/>
                </a:lnTo>
                <a:lnTo>
                  <a:pt x="163068" y="158254"/>
                </a:lnTo>
                <a:lnTo>
                  <a:pt x="145389" y="161556"/>
                </a:lnTo>
                <a:lnTo>
                  <a:pt x="130517" y="170688"/>
                </a:lnTo>
                <a:lnTo>
                  <a:pt x="119773" y="184467"/>
                </a:lnTo>
                <a:lnTo>
                  <a:pt x="114477" y="201714"/>
                </a:lnTo>
                <a:lnTo>
                  <a:pt x="38036" y="201714"/>
                </a:lnTo>
                <a:lnTo>
                  <a:pt x="38036" y="168960"/>
                </a:lnTo>
                <a:lnTo>
                  <a:pt x="38036" y="140995"/>
                </a:lnTo>
                <a:lnTo>
                  <a:pt x="57073" y="151917"/>
                </a:lnTo>
                <a:lnTo>
                  <a:pt x="57886" y="152412"/>
                </a:lnTo>
                <a:lnTo>
                  <a:pt x="58826" y="152654"/>
                </a:lnTo>
                <a:lnTo>
                  <a:pt x="81534" y="152654"/>
                </a:lnTo>
                <a:lnTo>
                  <a:pt x="81534" y="166547"/>
                </a:lnTo>
                <a:lnTo>
                  <a:pt x="83985" y="168998"/>
                </a:lnTo>
                <a:lnTo>
                  <a:pt x="111696" y="168998"/>
                </a:lnTo>
                <a:lnTo>
                  <a:pt x="114147" y="166547"/>
                </a:lnTo>
                <a:lnTo>
                  <a:pt x="114147" y="158089"/>
                </a:lnTo>
                <a:lnTo>
                  <a:pt x="114147" y="152654"/>
                </a:lnTo>
                <a:lnTo>
                  <a:pt x="211988" y="152654"/>
                </a:lnTo>
                <a:lnTo>
                  <a:pt x="211988" y="166547"/>
                </a:lnTo>
                <a:lnTo>
                  <a:pt x="214439" y="168998"/>
                </a:lnTo>
                <a:lnTo>
                  <a:pt x="242150" y="168998"/>
                </a:lnTo>
                <a:lnTo>
                  <a:pt x="244602" y="166547"/>
                </a:lnTo>
                <a:lnTo>
                  <a:pt x="244602" y="158089"/>
                </a:lnTo>
                <a:lnTo>
                  <a:pt x="244602" y="152654"/>
                </a:lnTo>
                <a:lnTo>
                  <a:pt x="267309" y="152654"/>
                </a:lnTo>
                <a:lnTo>
                  <a:pt x="268249" y="152412"/>
                </a:lnTo>
                <a:lnTo>
                  <a:pt x="269062" y="151917"/>
                </a:lnTo>
                <a:lnTo>
                  <a:pt x="286816" y="141732"/>
                </a:lnTo>
                <a:lnTo>
                  <a:pt x="288099" y="140995"/>
                </a:lnTo>
                <a:lnTo>
                  <a:pt x="288099" y="128460"/>
                </a:lnTo>
                <a:lnTo>
                  <a:pt x="264909" y="141732"/>
                </a:lnTo>
                <a:lnTo>
                  <a:pt x="244602" y="141732"/>
                </a:lnTo>
                <a:lnTo>
                  <a:pt x="244602" y="136296"/>
                </a:lnTo>
                <a:lnTo>
                  <a:pt x="244602" y="127838"/>
                </a:lnTo>
                <a:lnTo>
                  <a:pt x="242150" y="125387"/>
                </a:lnTo>
                <a:lnTo>
                  <a:pt x="233718" y="125387"/>
                </a:lnTo>
                <a:lnTo>
                  <a:pt x="233718" y="136296"/>
                </a:lnTo>
                <a:lnTo>
                  <a:pt x="233718" y="158089"/>
                </a:lnTo>
                <a:lnTo>
                  <a:pt x="222872" y="158089"/>
                </a:lnTo>
                <a:lnTo>
                  <a:pt x="222872" y="152654"/>
                </a:lnTo>
                <a:lnTo>
                  <a:pt x="222872" y="141732"/>
                </a:lnTo>
                <a:lnTo>
                  <a:pt x="222872" y="136296"/>
                </a:lnTo>
                <a:lnTo>
                  <a:pt x="233718" y="136296"/>
                </a:lnTo>
                <a:lnTo>
                  <a:pt x="233718" y="125387"/>
                </a:lnTo>
                <a:lnTo>
                  <a:pt x="214439" y="125387"/>
                </a:lnTo>
                <a:lnTo>
                  <a:pt x="211988" y="127838"/>
                </a:lnTo>
                <a:lnTo>
                  <a:pt x="211988" y="141732"/>
                </a:lnTo>
                <a:lnTo>
                  <a:pt x="114147" y="141732"/>
                </a:lnTo>
                <a:lnTo>
                  <a:pt x="114147" y="136296"/>
                </a:lnTo>
                <a:lnTo>
                  <a:pt x="114147" y="127838"/>
                </a:lnTo>
                <a:lnTo>
                  <a:pt x="111696" y="125387"/>
                </a:lnTo>
                <a:lnTo>
                  <a:pt x="103263" y="125387"/>
                </a:lnTo>
                <a:lnTo>
                  <a:pt x="103263" y="136296"/>
                </a:lnTo>
                <a:lnTo>
                  <a:pt x="103263" y="158089"/>
                </a:lnTo>
                <a:lnTo>
                  <a:pt x="92417" y="158089"/>
                </a:lnTo>
                <a:lnTo>
                  <a:pt x="92417" y="141732"/>
                </a:lnTo>
                <a:lnTo>
                  <a:pt x="92417" y="136296"/>
                </a:lnTo>
                <a:lnTo>
                  <a:pt x="103263" y="136296"/>
                </a:lnTo>
                <a:lnTo>
                  <a:pt x="103263" y="125387"/>
                </a:lnTo>
                <a:lnTo>
                  <a:pt x="83985" y="125387"/>
                </a:lnTo>
                <a:lnTo>
                  <a:pt x="81534" y="127838"/>
                </a:lnTo>
                <a:lnTo>
                  <a:pt x="81534" y="141732"/>
                </a:lnTo>
                <a:lnTo>
                  <a:pt x="61226" y="141732"/>
                </a:lnTo>
                <a:lnTo>
                  <a:pt x="59944" y="140995"/>
                </a:lnTo>
                <a:lnTo>
                  <a:pt x="27190" y="122237"/>
                </a:lnTo>
                <a:lnTo>
                  <a:pt x="27190" y="54533"/>
                </a:lnTo>
                <a:lnTo>
                  <a:pt x="298945" y="54533"/>
                </a:lnTo>
                <a:lnTo>
                  <a:pt x="298945" y="43624"/>
                </a:lnTo>
                <a:lnTo>
                  <a:pt x="217411" y="43624"/>
                </a:lnTo>
                <a:lnTo>
                  <a:pt x="217411" y="32715"/>
                </a:lnTo>
                <a:lnTo>
                  <a:pt x="217411" y="21831"/>
                </a:lnTo>
                <a:lnTo>
                  <a:pt x="217411" y="10922"/>
                </a:lnTo>
                <a:lnTo>
                  <a:pt x="217411" y="2463"/>
                </a:lnTo>
                <a:lnTo>
                  <a:pt x="215011" y="0"/>
                </a:lnTo>
                <a:lnTo>
                  <a:pt x="206565" y="0"/>
                </a:lnTo>
                <a:lnTo>
                  <a:pt x="206565" y="10922"/>
                </a:lnTo>
                <a:lnTo>
                  <a:pt x="206565" y="21831"/>
                </a:lnTo>
                <a:lnTo>
                  <a:pt x="206565" y="32715"/>
                </a:lnTo>
                <a:lnTo>
                  <a:pt x="206565" y="43624"/>
                </a:lnTo>
                <a:lnTo>
                  <a:pt x="119570" y="43624"/>
                </a:lnTo>
                <a:lnTo>
                  <a:pt x="119570" y="32715"/>
                </a:lnTo>
                <a:lnTo>
                  <a:pt x="206565" y="32715"/>
                </a:lnTo>
                <a:lnTo>
                  <a:pt x="206565" y="21831"/>
                </a:lnTo>
                <a:lnTo>
                  <a:pt x="119570" y="21831"/>
                </a:lnTo>
                <a:lnTo>
                  <a:pt x="119570" y="10922"/>
                </a:lnTo>
                <a:lnTo>
                  <a:pt x="206565" y="10922"/>
                </a:lnTo>
                <a:lnTo>
                  <a:pt x="206565" y="0"/>
                </a:lnTo>
                <a:lnTo>
                  <a:pt x="111137" y="0"/>
                </a:lnTo>
                <a:lnTo>
                  <a:pt x="108724" y="2463"/>
                </a:lnTo>
                <a:lnTo>
                  <a:pt x="108724" y="43624"/>
                </a:lnTo>
                <a:lnTo>
                  <a:pt x="18757" y="43624"/>
                </a:lnTo>
                <a:lnTo>
                  <a:pt x="16306" y="46075"/>
                </a:lnTo>
                <a:lnTo>
                  <a:pt x="16306" y="127342"/>
                </a:lnTo>
                <a:lnTo>
                  <a:pt x="17322" y="129146"/>
                </a:lnTo>
                <a:lnTo>
                  <a:pt x="27190" y="134785"/>
                </a:lnTo>
                <a:lnTo>
                  <a:pt x="27190" y="158089"/>
                </a:lnTo>
                <a:lnTo>
                  <a:pt x="27190" y="168998"/>
                </a:lnTo>
                <a:lnTo>
                  <a:pt x="27190" y="201714"/>
                </a:lnTo>
                <a:lnTo>
                  <a:pt x="18186" y="201714"/>
                </a:lnTo>
                <a:lnTo>
                  <a:pt x="10883" y="194386"/>
                </a:lnTo>
                <a:lnTo>
                  <a:pt x="10845" y="181025"/>
                </a:lnTo>
                <a:lnTo>
                  <a:pt x="12598" y="176847"/>
                </a:lnTo>
                <a:lnTo>
                  <a:pt x="18707" y="170726"/>
                </a:lnTo>
                <a:lnTo>
                  <a:pt x="22872" y="168960"/>
                </a:lnTo>
                <a:lnTo>
                  <a:pt x="27190" y="168998"/>
                </a:lnTo>
                <a:lnTo>
                  <a:pt x="27190" y="158089"/>
                </a:lnTo>
                <a:lnTo>
                  <a:pt x="16624" y="160235"/>
                </a:lnTo>
                <a:lnTo>
                  <a:pt x="7975" y="166077"/>
                </a:lnTo>
                <a:lnTo>
                  <a:pt x="2146" y="174752"/>
                </a:lnTo>
                <a:lnTo>
                  <a:pt x="0" y="185356"/>
                </a:lnTo>
                <a:lnTo>
                  <a:pt x="2146" y="195961"/>
                </a:lnTo>
                <a:lnTo>
                  <a:pt x="7975" y="204609"/>
                </a:lnTo>
                <a:lnTo>
                  <a:pt x="16624" y="210451"/>
                </a:lnTo>
                <a:lnTo>
                  <a:pt x="27190" y="212585"/>
                </a:lnTo>
                <a:lnTo>
                  <a:pt x="27190" y="276148"/>
                </a:lnTo>
                <a:lnTo>
                  <a:pt x="34493" y="283464"/>
                </a:lnTo>
                <a:lnTo>
                  <a:pt x="291642" y="283464"/>
                </a:lnTo>
                <a:lnTo>
                  <a:pt x="298945" y="276148"/>
                </a:lnTo>
                <a:lnTo>
                  <a:pt x="298945" y="272554"/>
                </a:lnTo>
                <a:lnTo>
                  <a:pt x="298945" y="212585"/>
                </a:lnTo>
                <a:lnTo>
                  <a:pt x="309524" y="210451"/>
                </a:lnTo>
                <a:lnTo>
                  <a:pt x="318173" y="204609"/>
                </a:lnTo>
                <a:lnTo>
                  <a:pt x="320128" y="201714"/>
                </a:lnTo>
                <a:lnTo>
                  <a:pt x="324002" y="195961"/>
                </a:lnTo>
                <a:lnTo>
                  <a:pt x="326136" y="185356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9" name="object 89"/>
          <p:cNvGrpSpPr/>
          <p:nvPr/>
        </p:nvGrpSpPr>
        <p:grpSpPr>
          <a:xfrm>
            <a:off x="377952" y="8709657"/>
            <a:ext cx="297180" cy="297180"/>
            <a:chOff x="377952" y="8709657"/>
            <a:chExt cx="297180" cy="297180"/>
          </a:xfrm>
        </p:grpSpPr>
        <p:sp>
          <p:nvSpPr>
            <p:cNvPr id="90" name="object 90"/>
            <p:cNvSpPr/>
            <p:nvPr/>
          </p:nvSpPr>
          <p:spPr>
            <a:xfrm>
              <a:off x="377952" y="8709657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186931" y="0"/>
                  </a:moveTo>
                  <a:lnTo>
                    <a:pt x="33553" y="0"/>
                  </a:lnTo>
                  <a:lnTo>
                    <a:pt x="20504" y="2640"/>
                  </a:lnTo>
                  <a:lnTo>
                    <a:pt x="9837" y="9837"/>
                  </a:lnTo>
                  <a:lnTo>
                    <a:pt x="2640" y="20504"/>
                  </a:lnTo>
                  <a:lnTo>
                    <a:pt x="0" y="33553"/>
                  </a:lnTo>
                  <a:lnTo>
                    <a:pt x="0" y="263626"/>
                  </a:lnTo>
                  <a:lnTo>
                    <a:pt x="2640" y="276675"/>
                  </a:lnTo>
                  <a:lnTo>
                    <a:pt x="9837" y="287342"/>
                  </a:lnTo>
                  <a:lnTo>
                    <a:pt x="20504" y="294539"/>
                  </a:lnTo>
                  <a:lnTo>
                    <a:pt x="33553" y="297179"/>
                  </a:lnTo>
                  <a:lnTo>
                    <a:pt x="186931" y="297179"/>
                  </a:lnTo>
                  <a:lnTo>
                    <a:pt x="199980" y="294539"/>
                  </a:lnTo>
                  <a:lnTo>
                    <a:pt x="210277" y="287591"/>
                  </a:lnTo>
                  <a:lnTo>
                    <a:pt x="33553" y="287591"/>
                  </a:lnTo>
                  <a:lnTo>
                    <a:pt x="24226" y="285707"/>
                  </a:lnTo>
                  <a:lnTo>
                    <a:pt x="16608" y="280571"/>
                  </a:lnTo>
                  <a:lnTo>
                    <a:pt x="11472" y="272953"/>
                  </a:lnTo>
                  <a:lnTo>
                    <a:pt x="9588" y="263626"/>
                  </a:lnTo>
                  <a:lnTo>
                    <a:pt x="9588" y="258838"/>
                  </a:lnTo>
                  <a:lnTo>
                    <a:pt x="220484" y="258838"/>
                  </a:lnTo>
                  <a:lnTo>
                    <a:pt x="220484" y="249250"/>
                  </a:lnTo>
                  <a:lnTo>
                    <a:pt x="9588" y="249250"/>
                  </a:lnTo>
                  <a:lnTo>
                    <a:pt x="9588" y="33553"/>
                  </a:lnTo>
                  <a:lnTo>
                    <a:pt x="11472" y="24226"/>
                  </a:lnTo>
                  <a:lnTo>
                    <a:pt x="16608" y="16608"/>
                  </a:lnTo>
                  <a:lnTo>
                    <a:pt x="24226" y="11472"/>
                  </a:lnTo>
                  <a:lnTo>
                    <a:pt x="33553" y="9588"/>
                  </a:lnTo>
                  <a:lnTo>
                    <a:pt x="210277" y="9588"/>
                  </a:lnTo>
                  <a:lnTo>
                    <a:pt x="199980" y="2640"/>
                  </a:lnTo>
                  <a:lnTo>
                    <a:pt x="186931" y="0"/>
                  </a:lnTo>
                  <a:close/>
                </a:path>
                <a:path w="297180" h="297179">
                  <a:moveTo>
                    <a:pt x="220484" y="258838"/>
                  </a:moveTo>
                  <a:lnTo>
                    <a:pt x="210896" y="258838"/>
                  </a:lnTo>
                  <a:lnTo>
                    <a:pt x="210896" y="263626"/>
                  </a:lnTo>
                  <a:lnTo>
                    <a:pt x="209012" y="272953"/>
                  </a:lnTo>
                  <a:lnTo>
                    <a:pt x="203876" y="280571"/>
                  </a:lnTo>
                  <a:lnTo>
                    <a:pt x="196258" y="285707"/>
                  </a:lnTo>
                  <a:lnTo>
                    <a:pt x="186931" y="287591"/>
                  </a:lnTo>
                  <a:lnTo>
                    <a:pt x="210277" y="287591"/>
                  </a:lnTo>
                  <a:lnTo>
                    <a:pt x="210646" y="287342"/>
                  </a:lnTo>
                  <a:lnTo>
                    <a:pt x="217844" y="276675"/>
                  </a:lnTo>
                  <a:lnTo>
                    <a:pt x="220484" y="263626"/>
                  </a:lnTo>
                  <a:lnTo>
                    <a:pt x="220484" y="258838"/>
                  </a:lnTo>
                  <a:close/>
                </a:path>
                <a:path w="297180" h="297179">
                  <a:moveTo>
                    <a:pt x="220484" y="239661"/>
                  </a:moveTo>
                  <a:lnTo>
                    <a:pt x="210896" y="239661"/>
                  </a:lnTo>
                  <a:lnTo>
                    <a:pt x="210896" y="249250"/>
                  </a:lnTo>
                  <a:lnTo>
                    <a:pt x="220484" y="249250"/>
                  </a:lnTo>
                  <a:lnTo>
                    <a:pt x="220484" y="239661"/>
                  </a:lnTo>
                  <a:close/>
                </a:path>
                <a:path w="297180" h="297179">
                  <a:moveTo>
                    <a:pt x="297180" y="43141"/>
                  </a:moveTo>
                  <a:lnTo>
                    <a:pt x="19176" y="43141"/>
                  </a:lnTo>
                  <a:lnTo>
                    <a:pt x="19176" y="239661"/>
                  </a:lnTo>
                  <a:lnTo>
                    <a:pt x="297180" y="239661"/>
                  </a:lnTo>
                  <a:lnTo>
                    <a:pt x="297180" y="230073"/>
                  </a:lnTo>
                  <a:lnTo>
                    <a:pt x="28752" y="230073"/>
                  </a:lnTo>
                  <a:lnTo>
                    <a:pt x="28752" y="52717"/>
                  </a:lnTo>
                  <a:lnTo>
                    <a:pt x="297180" y="52717"/>
                  </a:lnTo>
                  <a:lnTo>
                    <a:pt x="297180" y="43141"/>
                  </a:lnTo>
                  <a:close/>
                </a:path>
                <a:path w="297180" h="297179">
                  <a:moveTo>
                    <a:pt x="297180" y="52717"/>
                  </a:moveTo>
                  <a:lnTo>
                    <a:pt x="287591" y="52717"/>
                  </a:lnTo>
                  <a:lnTo>
                    <a:pt x="287591" y="230073"/>
                  </a:lnTo>
                  <a:lnTo>
                    <a:pt x="297180" y="230073"/>
                  </a:lnTo>
                  <a:lnTo>
                    <a:pt x="297180" y="52717"/>
                  </a:lnTo>
                  <a:close/>
                </a:path>
                <a:path w="297180" h="297179">
                  <a:moveTo>
                    <a:pt x="210277" y="9588"/>
                  </a:moveTo>
                  <a:lnTo>
                    <a:pt x="186931" y="9588"/>
                  </a:lnTo>
                  <a:lnTo>
                    <a:pt x="196258" y="11472"/>
                  </a:lnTo>
                  <a:lnTo>
                    <a:pt x="203876" y="16608"/>
                  </a:lnTo>
                  <a:lnTo>
                    <a:pt x="209012" y="24226"/>
                  </a:lnTo>
                  <a:lnTo>
                    <a:pt x="210896" y="33553"/>
                  </a:lnTo>
                  <a:lnTo>
                    <a:pt x="210896" y="43141"/>
                  </a:lnTo>
                  <a:lnTo>
                    <a:pt x="220484" y="43141"/>
                  </a:lnTo>
                  <a:lnTo>
                    <a:pt x="220484" y="33553"/>
                  </a:lnTo>
                  <a:lnTo>
                    <a:pt x="217844" y="20504"/>
                  </a:lnTo>
                  <a:lnTo>
                    <a:pt x="210646" y="9837"/>
                  </a:lnTo>
                  <a:lnTo>
                    <a:pt x="210277" y="9588"/>
                  </a:lnTo>
                  <a:close/>
                </a:path>
                <a:path w="297180" h="297179">
                  <a:moveTo>
                    <a:pt x="71894" y="9588"/>
                  </a:moveTo>
                  <a:lnTo>
                    <a:pt x="62306" y="9588"/>
                  </a:lnTo>
                  <a:lnTo>
                    <a:pt x="62306" y="14376"/>
                  </a:lnTo>
                  <a:lnTo>
                    <a:pt x="63813" y="21846"/>
                  </a:lnTo>
                  <a:lnTo>
                    <a:pt x="67922" y="27941"/>
                  </a:lnTo>
                  <a:lnTo>
                    <a:pt x="74018" y="32048"/>
                  </a:lnTo>
                  <a:lnTo>
                    <a:pt x="81483" y="33553"/>
                  </a:lnTo>
                  <a:lnTo>
                    <a:pt x="139001" y="33553"/>
                  </a:lnTo>
                  <a:lnTo>
                    <a:pt x="146466" y="32048"/>
                  </a:lnTo>
                  <a:lnTo>
                    <a:pt x="152561" y="27941"/>
                  </a:lnTo>
                  <a:lnTo>
                    <a:pt x="155243" y="23964"/>
                  </a:lnTo>
                  <a:lnTo>
                    <a:pt x="76212" y="23964"/>
                  </a:lnTo>
                  <a:lnTo>
                    <a:pt x="71894" y="19659"/>
                  </a:lnTo>
                  <a:lnTo>
                    <a:pt x="71894" y="9588"/>
                  </a:lnTo>
                  <a:close/>
                </a:path>
                <a:path w="297180" h="297179">
                  <a:moveTo>
                    <a:pt x="158178" y="9588"/>
                  </a:moveTo>
                  <a:lnTo>
                    <a:pt x="148590" y="9588"/>
                  </a:lnTo>
                  <a:lnTo>
                    <a:pt x="148590" y="19659"/>
                  </a:lnTo>
                  <a:lnTo>
                    <a:pt x="144272" y="23964"/>
                  </a:lnTo>
                  <a:lnTo>
                    <a:pt x="155243" y="23964"/>
                  </a:lnTo>
                  <a:lnTo>
                    <a:pt x="156671" y="21846"/>
                  </a:lnTo>
                  <a:lnTo>
                    <a:pt x="158178" y="14376"/>
                  </a:lnTo>
                  <a:lnTo>
                    <a:pt x="158178" y="9588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196" y="8770614"/>
              <a:ext cx="230124" cy="158501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420624" y="8732507"/>
              <a:ext cx="134620" cy="10795"/>
            </a:xfrm>
            <a:custGeom>
              <a:avLst/>
              <a:gdLst/>
              <a:ahLst/>
              <a:cxnLst/>
              <a:rect l="l" t="t" r="r" b="b"/>
              <a:pathLst>
                <a:path w="134620" h="10795">
                  <a:moveTo>
                    <a:pt x="9131" y="0"/>
                  </a:moveTo>
                  <a:lnTo>
                    <a:pt x="0" y="0"/>
                  </a:lnTo>
                  <a:lnTo>
                    <a:pt x="0" y="10680"/>
                  </a:lnTo>
                  <a:lnTo>
                    <a:pt x="9131" y="10680"/>
                  </a:lnTo>
                  <a:lnTo>
                    <a:pt x="9131" y="0"/>
                  </a:lnTo>
                  <a:close/>
                </a:path>
                <a:path w="134620" h="10795">
                  <a:moveTo>
                    <a:pt x="134112" y="0"/>
                  </a:moveTo>
                  <a:lnTo>
                    <a:pt x="124968" y="0"/>
                  </a:lnTo>
                  <a:lnTo>
                    <a:pt x="124968" y="10680"/>
                  </a:lnTo>
                  <a:lnTo>
                    <a:pt x="134112" y="10680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/>
          <p:nvPr/>
        </p:nvSpPr>
        <p:spPr>
          <a:xfrm>
            <a:off x="4184903" y="7641335"/>
            <a:ext cx="0" cy="1395730"/>
          </a:xfrm>
          <a:custGeom>
            <a:avLst/>
            <a:gdLst/>
            <a:ahLst/>
            <a:cxnLst/>
            <a:rect l="l" t="t" r="r" b="b"/>
            <a:pathLst>
              <a:path h="1395729">
                <a:moveTo>
                  <a:pt x="0" y="0"/>
                </a:moveTo>
                <a:lnTo>
                  <a:pt x="0" y="139552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5163869" y="7624287"/>
            <a:ext cx="1305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Объем 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за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анн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20" dirty="0">
                <a:latin typeface="Tahoma"/>
                <a:cs typeface="Tahoma"/>
              </a:rPr>
              <a:t>инвестиций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4273296" y="7623047"/>
            <a:ext cx="615950" cy="605155"/>
            <a:chOff x="4273296" y="7623047"/>
            <a:chExt cx="615950" cy="605155"/>
          </a:xfrm>
        </p:grpSpPr>
        <p:sp>
          <p:nvSpPr>
            <p:cNvPr id="96" name="object 96"/>
            <p:cNvSpPr/>
            <p:nvPr/>
          </p:nvSpPr>
          <p:spPr>
            <a:xfrm>
              <a:off x="4292346" y="7642097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3"/>
                  </a:moveTo>
                  <a:lnTo>
                    <a:pt x="283464" y="0"/>
                  </a:lnTo>
                  <a:lnTo>
                    <a:pt x="566928" y="283463"/>
                  </a:lnTo>
                  <a:lnTo>
                    <a:pt x="283464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614672" y="7741919"/>
              <a:ext cx="274320" cy="394970"/>
            </a:xfrm>
            <a:custGeom>
              <a:avLst/>
              <a:gdLst/>
              <a:ahLst/>
              <a:cxnLst/>
              <a:rect l="l" t="t" r="r" b="b"/>
              <a:pathLst>
                <a:path w="274320" h="394970">
                  <a:moveTo>
                    <a:pt x="274320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274320" y="394715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4646803" y="7689677"/>
            <a:ext cx="158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5" dirty="0">
                <a:solidFill>
                  <a:srgbClr val="CC0033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357241" y="7938089"/>
            <a:ext cx="739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273296" y="8450580"/>
            <a:ext cx="615950" cy="607060"/>
            <a:chOff x="4273296" y="8450580"/>
            <a:chExt cx="615950" cy="607060"/>
          </a:xfrm>
        </p:grpSpPr>
        <p:sp>
          <p:nvSpPr>
            <p:cNvPr id="101" name="object 101"/>
            <p:cNvSpPr/>
            <p:nvPr/>
          </p:nvSpPr>
          <p:spPr>
            <a:xfrm>
              <a:off x="4292346" y="8469630"/>
              <a:ext cx="567055" cy="568960"/>
            </a:xfrm>
            <a:custGeom>
              <a:avLst/>
              <a:gdLst/>
              <a:ahLst/>
              <a:cxnLst/>
              <a:rect l="l" t="t" r="r" b="b"/>
              <a:pathLst>
                <a:path w="567054" h="568959">
                  <a:moveTo>
                    <a:pt x="0" y="284226"/>
                  </a:moveTo>
                  <a:lnTo>
                    <a:pt x="283464" y="0"/>
                  </a:lnTo>
                  <a:lnTo>
                    <a:pt x="566928" y="284226"/>
                  </a:lnTo>
                  <a:lnTo>
                    <a:pt x="283464" y="568452"/>
                  </a:lnTo>
                  <a:lnTo>
                    <a:pt x="0" y="284226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614672" y="8592312"/>
              <a:ext cx="274320" cy="321945"/>
            </a:xfrm>
            <a:custGeom>
              <a:avLst/>
              <a:gdLst/>
              <a:ahLst/>
              <a:cxnLst/>
              <a:rect l="l" t="t" r="r" b="b"/>
              <a:pathLst>
                <a:path w="274320" h="321945">
                  <a:moveTo>
                    <a:pt x="274320" y="0"/>
                  </a:moveTo>
                  <a:lnTo>
                    <a:pt x="0" y="0"/>
                  </a:lnTo>
                  <a:lnTo>
                    <a:pt x="0" y="321564"/>
                  </a:lnTo>
                  <a:lnTo>
                    <a:pt x="274320" y="32156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5163869" y="8452006"/>
            <a:ext cx="1146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20" dirty="0">
                <a:latin typeface="Tahoma"/>
                <a:cs typeface="Tahoma"/>
              </a:rPr>
              <a:t>количество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520119" y="8608834"/>
            <a:ext cx="412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0" dirty="0">
                <a:solidFill>
                  <a:srgbClr val="CC0033"/>
                </a:solidFill>
                <a:latin typeface="Trebuchet MS"/>
                <a:cs typeface="Trebuchet MS"/>
              </a:rPr>
              <a:t>70</a:t>
            </a:r>
            <a:r>
              <a:rPr sz="1600" b="1" spc="17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8136" y="9507814"/>
            <a:ext cx="7747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60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093707"/>
            <a:ext cx="6858000" cy="812800"/>
          </a:xfrm>
          <a:custGeom>
            <a:avLst/>
            <a:gdLst/>
            <a:ahLst/>
            <a:cxnLst/>
            <a:rect l="l" t="t" r="r" b="b"/>
            <a:pathLst>
              <a:path w="6858000" h="812800">
                <a:moveTo>
                  <a:pt x="6858000" y="0"/>
                </a:moveTo>
                <a:lnTo>
                  <a:pt x="0" y="0"/>
                </a:lnTo>
                <a:lnTo>
                  <a:pt x="0" y="812292"/>
                </a:lnTo>
                <a:lnTo>
                  <a:pt x="6858000" y="812292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7358" y="1487418"/>
            <a:ext cx="403860" cy="647700"/>
          </a:xfrm>
          <a:custGeom>
            <a:avLst/>
            <a:gdLst/>
            <a:ahLst/>
            <a:cxnLst/>
            <a:rect l="l" t="t" r="r" b="b"/>
            <a:pathLst>
              <a:path w="403860" h="647700">
                <a:moveTo>
                  <a:pt x="403860" y="567334"/>
                </a:moveTo>
                <a:lnTo>
                  <a:pt x="323557" y="647700"/>
                </a:lnTo>
                <a:lnTo>
                  <a:pt x="0" y="323850"/>
                </a:lnTo>
                <a:lnTo>
                  <a:pt x="323557" y="0"/>
                </a:lnTo>
                <a:lnTo>
                  <a:pt x="403860" y="80378"/>
                </a:lnTo>
              </a:path>
            </a:pathLst>
          </a:custGeom>
          <a:ln w="9525">
            <a:solidFill>
              <a:srgbClr val="FF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6083" y="1946148"/>
            <a:ext cx="4299585" cy="0"/>
          </a:xfrm>
          <a:custGeom>
            <a:avLst/>
            <a:gdLst/>
            <a:ahLst/>
            <a:cxnLst/>
            <a:rect l="l" t="t" r="r" b="b"/>
            <a:pathLst>
              <a:path w="4299585">
                <a:moveTo>
                  <a:pt x="0" y="0"/>
                </a:moveTo>
                <a:lnTo>
                  <a:pt x="4299318" y="0"/>
                </a:lnTo>
              </a:path>
            </a:pathLst>
          </a:custGeom>
          <a:ln w="9525">
            <a:solidFill>
              <a:srgbClr val="FF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695" y="1677923"/>
            <a:ext cx="154305" cy="152400"/>
          </a:xfrm>
          <a:custGeom>
            <a:avLst/>
            <a:gdLst/>
            <a:ahLst/>
            <a:cxnLst/>
            <a:rect l="l" t="t" r="r" b="b"/>
            <a:pathLst>
              <a:path w="154305" h="152400">
                <a:moveTo>
                  <a:pt x="0" y="76200"/>
                </a:moveTo>
                <a:lnTo>
                  <a:pt x="76962" y="0"/>
                </a:lnTo>
                <a:lnTo>
                  <a:pt x="153924" y="76200"/>
                </a:lnTo>
                <a:lnTo>
                  <a:pt x="76962" y="15240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F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6474" y="5816199"/>
            <a:ext cx="4069079" cy="368199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5282" y="1202367"/>
            <a:ext cx="10560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50" dirty="0">
                <a:solidFill>
                  <a:srgbClr val="FFCC33"/>
                </a:solidFill>
                <a:latin typeface="Arial"/>
                <a:cs typeface="Arial"/>
              </a:rPr>
              <a:t>01</a:t>
            </a:r>
            <a:endParaRPr sz="7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662" y="2634367"/>
            <a:ext cx="614553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200" b="1" spc="120" dirty="0">
                <a:solidFill>
                  <a:srgbClr val="CC0033"/>
                </a:solidFill>
                <a:latin typeface="Trebuchet MS"/>
                <a:cs typeface="Trebuchet MS"/>
              </a:rPr>
              <a:t>Обще</a:t>
            </a:r>
            <a:r>
              <a:rPr sz="4200" b="1" spc="-55" dirty="0">
                <a:solidFill>
                  <a:srgbClr val="CC0033"/>
                </a:solidFill>
                <a:latin typeface="Trebuchet MS"/>
                <a:cs typeface="Trebuchet MS"/>
              </a:rPr>
              <a:t>е</a:t>
            </a:r>
            <a:r>
              <a:rPr sz="4200" b="1" spc="-34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4200" b="1" spc="85" dirty="0">
                <a:solidFill>
                  <a:srgbClr val="CC0033"/>
                </a:solidFill>
                <a:latin typeface="Trebuchet MS"/>
                <a:cs typeface="Trebuchet MS"/>
              </a:rPr>
              <a:t>опи</a:t>
            </a:r>
            <a:r>
              <a:rPr sz="4200" b="1" spc="80" dirty="0">
                <a:solidFill>
                  <a:srgbClr val="CC0033"/>
                </a:solidFill>
                <a:latin typeface="Trebuchet MS"/>
                <a:cs typeface="Trebuchet MS"/>
              </a:rPr>
              <a:t>с</a:t>
            </a:r>
            <a:r>
              <a:rPr sz="4200" b="1" spc="105" dirty="0">
                <a:solidFill>
                  <a:srgbClr val="CC0033"/>
                </a:solidFill>
                <a:latin typeface="Trebuchet MS"/>
                <a:cs typeface="Trebuchet MS"/>
              </a:rPr>
              <a:t>а</a:t>
            </a:r>
            <a:r>
              <a:rPr sz="4200" b="1" spc="-5" dirty="0">
                <a:solidFill>
                  <a:srgbClr val="CC0033"/>
                </a:solidFill>
                <a:latin typeface="Trebuchet MS"/>
                <a:cs typeface="Trebuchet MS"/>
              </a:rPr>
              <a:t>ни</a:t>
            </a:r>
            <a:r>
              <a:rPr sz="4200" b="1" dirty="0">
                <a:solidFill>
                  <a:srgbClr val="CC0033"/>
                </a:solidFill>
                <a:latin typeface="Trebuchet MS"/>
                <a:cs typeface="Trebuchet MS"/>
              </a:rPr>
              <a:t>е</a:t>
            </a:r>
            <a:r>
              <a:rPr sz="4200" b="1" spc="-33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4200" b="1" spc="135" dirty="0">
                <a:solidFill>
                  <a:srgbClr val="CC0033"/>
                </a:solidFill>
                <a:latin typeface="Trebuchet MS"/>
                <a:cs typeface="Trebuchet MS"/>
              </a:rPr>
              <a:t>ц</a:t>
            </a:r>
            <a:r>
              <a:rPr sz="4200" b="1" spc="-60" dirty="0">
                <a:solidFill>
                  <a:srgbClr val="CC0033"/>
                </a:solidFill>
                <a:latin typeface="Trebuchet MS"/>
                <a:cs typeface="Trebuchet MS"/>
              </a:rPr>
              <a:t>е</a:t>
            </a:r>
            <a:r>
              <a:rPr sz="4200" b="1" spc="10" dirty="0">
                <a:solidFill>
                  <a:srgbClr val="CC0033"/>
                </a:solidFill>
                <a:latin typeface="Trebuchet MS"/>
                <a:cs typeface="Trebuchet MS"/>
              </a:rPr>
              <a:t>л</a:t>
            </a:r>
            <a:r>
              <a:rPr sz="4200" b="1" spc="-60" dirty="0">
                <a:solidFill>
                  <a:srgbClr val="CC0033"/>
                </a:solidFill>
                <a:latin typeface="Trebuchet MS"/>
                <a:cs typeface="Trebuchet MS"/>
              </a:rPr>
              <a:t>е</a:t>
            </a:r>
            <a:r>
              <a:rPr sz="4200" b="1" spc="15" dirty="0">
                <a:solidFill>
                  <a:srgbClr val="CC0033"/>
                </a:solidFill>
                <a:latin typeface="Trebuchet MS"/>
                <a:cs typeface="Trebuchet MS"/>
              </a:rPr>
              <a:t>й  </a:t>
            </a:r>
            <a:r>
              <a:rPr sz="4200" b="1" spc="45" dirty="0">
                <a:solidFill>
                  <a:srgbClr val="CC0033"/>
                </a:solidFill>
                <a:latin typeface="Trebuchet MS"/>
                <a:cs typeface="Trebuchet MS"/>
              </a:rPr>
              <a:t>инвестиционного </a:t>
            </a:r>
            <a:r>
              <a:rPr sz="4200" b="1" spc="5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4200" b="1" spc="120" dirty="0">
                <a:solidFill>
                  <a:srgbClr val="CC0033"/>
                </a:solidFill>
                <a:latin typeface="Trebuchet MS"/>
                <a:cs typeface="Trebuchet MS"/>
              </a:rPr>
              <a:t>р</a:t>
            </a:r>
            <a:r>
              <a:rPr sz="4200" b="1" spc="105" dirty="0">
                <a:solidFill>
                  <a:srgbClr val="CC0033"/>
                </a:solidFill>
                <a:latin typeface="Trebuchet MS"/>
                <a:cs typeface="Trebuchet MS"/>
              </a:rPr>
              <a:t>а</a:t>
            </a:r>
            <a:r>
              <a:rPr sz="4200" b="1" spc="155" dirty="0">
                <a:solidFill>
                  <a:srgbClr val="CC0033"/>
                </a:solidFill>
                <a:latin typeface="Trebuchet MS"/>
                <a:cs typeface="Trebuchet MS"/>
              </a:rPr>
              <a:t>з</a:t>
            </a:r>
            <a:r>
              <a:rPr sz="4200" b="1" spc="-15" dirty="0">
                <a:solidFill>
                  <a:srgbClr val="CC0033"/>
                </a:solidFill>
                <a:latin typeface="Trebuchet MS"/>
                <a:cs typeface="Trebuchet MS"/>
              </a:rPr>
              <a:t>в</a:t>
            </a:r>
            <a:r>
              <a:rPr sz="4200" b="1" spc="55" dirty="0">
                <a:solidFill>
                  <a:srgbClr val="CC0033"/>
                </a:solidFill>
                <a:latin typeface="Trebuchet MS"/>
                <a:cs typeface="Trebuchet MS"/>
              </a:rPr>
              <a:t>и</a:t>
            </a:r>
            <a:r>
              <a:rPr sz="4200" b="1" spc="50" dirty="0">
                <a:solidFill>
                  <a:srgbClr val="CC0033"/>
                </a:solidFill>
                <a:latin typeface="Trebuchet MS"/>
                <a:cs typeface="Trebuchet MS"/>
              </a:rPr>
              <a:t>т</a:t>
            </a:r>
            <a:r>
              <a:rPr sz="4200" b="1" spc="-25" dirty="0">
                <a:solidFill>
                  <a:srgbClr val="CC0033"/>
                </a:solidFill>
                <a:latin typeface="Trebuchet MS"/>
                <a:cs typeface="Trebuchet MS"/>
              </a:rPr>
              <a:t>и</a:t>
            </a:r>
            <a:r>
              <a:rPr sz="4200" b="1" spc="-15" dirty="0">
                <a:solidFill>
                  <a:srgbClr val="CC0033"/>
                </a:solidFill>
                <a:latin typeface="Trebuchet MS"/>
                <a:cs typeface="Trebuchet MS"/>
              </a:rPr>
              <a:t>я</a:t>
            </a:r>
            <a:r>
              <a:rPr sz="4200" b="1" spc="-35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4200" b="1" spc="175" dirty="0">
                <a:solidFill>
                  <a:srgbClr val="CC0033"/>
                </a:solidFill>
                <a:latin typeface="Trebuchet MS"/>
                <a:cs typeface="Trebuchet MS"/>
              </a:rPr>
              <a:t>Р</a:t>
            </a:r>
            <a:r>
              <a:rPr sz="4200" b="1" spc="45" dirty="0">
                <a:solidFill>
                  <a:srgbClr val="CC0033"/>
                </a:solidFill>
                <a:latin typeface="Trebuchet MS"/>
                <a:cs typeface="Trebuchet MS"/>
              </a:rPr>
              <a:t>яз</a:t>
            </a:r>
            <a:r>
              <a:rPr sz="4200" b="1" spc="105" dirty="0">
                <a:solidFill>
                  <a:srgbClr val="CC0033"/>
                </a:solidFill>
                <a:latin typeface="Trebuchet MS"/>
                <a:cs typeface="Trebuchet MS"/>
              </a:rPr>
              <a:t>а</a:t>
            </a:r>
            <a:r>
              <a:rPr sz="4200" b="1" spc="110" dirty="0">
                <a:solidFill>
                  <a:srgbClr val="CC0033"/>
                </a:solidFill>
                <a:latin typeface="Trebuchet MS"/>
                <a:cs typeface="Trebuchet MS"/>
              </a:rPr>
              <a:t>н</a:t>
            </a:r>
            <a:r>
              <a:rPr sz="4200" b="1" spc="100" dirty="0">
                <a:solidFill>
                  <a:srgbClr val="CC0033"/>
                </a:solidFill>
                <a:latin typeface="Trebuchet MS"/>
                <a:cs typeface="Trebuchet MS"/>
              </a:rPr>
              <a:t>с</a:t>
            </a:r>
            <a:r>
              <a:rPr sz="4200" b="1" spc="50" dirty="0">
                <a:solidFill>
                  <a:srgbClr val="CC0033"/>
                </a:solidFill>
                <a:latin typeface="Trebuchet MS"/>
                <a:cs typeface="Trebuchet MS"/>
              </a:rPr>
              <a:t>к</a:t>
            </a:r>
            <a:r>
              <a:rPr sz="4200" b="1" spc="55" dirty="0">
                <a:solidFill>
                  <a:srgbClr val="CC0033"/>
                </a:solidFill>
                <a:latin typeface="Trebuchet MS"/>
                <a:cs typeface="Trebuchet MS"/>
              </a:rPr>
              <a:t>о</a:t>
            </a:r>
            <a:r>
              <a:rPr sz="4200" b="1" spc="15" dirty="0">
                <a:solidFill>
                  <a:srgbClr val="CC0033"/>
                </a:solidFill>
                <a:latin typeface="Trebuchet MS"/>
                <a:cs typeface="Trebuchet MS"/>
              </a:rPr>
              <a:t>й  </a:t>
            </a:r>
            <a:r>
              <a:rPr sz="4200" b="1" spc="85" dirty="0">
                <a:solidFill>
                  <a:srgbClr val="CC0033"/>
                </a:solidFill>
                <a:latin typeface="Trebuchet MS"/>
                <a:cs typeface="Trebuchet MS"/>
              </a:rPr>
              <a:t>области</a:t>
            </a:r>
            <a:endParaRPr sz="4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8888" y="9507814"/>
            <a:ext cx="15748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60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r>
              <a:rPr sz="1000" spc="80" dirty="0">
                <a:solidFill>
                  <a:srgbClr val="3B3B45"/>
                </a:solidFill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345168"/>
            <a:ext cx="6858000" cy="561340"/>
            <a:chOff x="0" y="9345168"/>
            <a:chExt cx="6858000" cy="561340"/>
          </a:xfrm>
        </p:grpSpPr>
        <p:sp>
          <p:nvSpPr>
            <p:cNvPr id="4" name="object 4"/>
            <p:cNvSpPr/>
            <p:nvPr/>
          </p:nvSpPr>
          <p:spPr>
            <a:xfrm>
              <a:off x="0" y="9345168"/>
              <a:ext cx="6858000" cy="561340"/>
            </a:xfrm>
            <a:custGeom>
              <a:avLst/>
              <a:gdLst/>
              <a:ahLst/>
              <a:cxnLst/>
              <a:rect l="l" t="t" r="r" b="b"/>
              <a:pathLst>
                <a:path w="6858000" h="561340">
                  <a:moveTo>
                    <a:pt x="6858000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58000" y="56083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48823" y="9082154"/>
            <a:ext cx="5121275" cy="55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Источник: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Приказ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Министерства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экономического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развития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3B3B45"/>
                </a:solidFill>
                <a:latin typeface="Tahoma"/>
                <a:cs typeface="Tahoma"/>
              </a:rPr>
              <a:t>Российской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Федерации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№595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от</a:t>
            </a:r>
            <a:r>
              <a:rPr sz="800" spc="-5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01.10.2021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г.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70" dirty="0">
                <a:solidFill>
                  <a:srgbClr val="3B3B45"/>
                </a:solidFill>
                <a:latin typeface="Tahoma"/>
                <a:cs typeface="Tahoma"/>
              </a:rPr>
              <a:t>29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9830" y="1455511"/>
            <a:ext cx="5786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Tahoma"/>
                <a:cs typeface="Tahoma"/>
              </a:rPr>
              <a:t>2.7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Планируемые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реализации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крупные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(системные)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инвестиционные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проекты,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оказывающие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влияние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инвестиционный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климат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(3/5)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57949" y="2081593"/>
            <a:ext cx="6143625" cy="694055"/>
            <a:chOff x="357949" y="2081593"/>
            <a:chExt cx="6143625" cy="694055"/>
          </a:xfrm>
        </p:grpSpPr>
        <p:sp>
          <p:nvSpPr>
            <p:cNvPr id="11" name="object 11"/>
            <p:cNvSpPr/>
            <p:nvPr/>
          </p:nvSpPr>
          <p:spPr>
            <a:xfrm>
              <a:off x="362711" y="2086355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30">
                  <a:moveTo>
                    <a:pt x="6134100" y="0"/>
                  </a:moveTo>
                  <a:lnTo>
                    <a:pt x="0" y="0"/>
                  </a:lnTo>
                  <a:lnTo>
                    <a:pt x="0" y="684276"/>
                  </a:lnTo>
                  <a:lnTo>
                    <a:pt x="6134100" y="684276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2711" y="2086355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30">
                  <a:moveTo>
                    <a:pt x="0" y="0"/>
                  </a:moveTo>
                  <a:lnTo>
                    <a:pt x="6134100" y="0"/>
                  </a:lnTo>
                  <a:lnTo>
                    <a:pt x="6134100" y="684276"/>
                  </a:lnTo>
                  <a:lnTo>
                    <a:pt x="0" y="6842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2043" y="2144424"/>
            <a:ext cx="4806315" cy="5194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220"/>
              </a:lnSpc>
              <a:spcBef>
                <a:spcPts val="325"/>
              </a:spcBef>
            </a:pPr>
            <a:r>
              <a:rPr sz="1200" spc="80" dirty="0">
                <a:latin typeface="Tahoma"/>
                <a:cs typeface="Tahoma"/>
              </a:rPr>
              <a:t>Cтроительство </a:t>
            </a:r>
            <a:r>
              <a:rPr sz="1200" spc="65" dirty="0">
                <a:latin typeface="Tahoma"/>
                <a:cs typeface="Tahoma"/>
              </a:rPr>
              <a:t>завода </a:t>
            </a:r>
            <a:r>
              <a:rPr sz="1200" spc="70" dirty="0">
                <a:latin typeface="Tahoma"/>
                <a:cs typeface="Tahoma"/>
              </a:rPr>
              <a:t>полного </a:t>
            </a:r>
            <a:r>
              <a:rPr sz="1200" spc="55" dirty="0">
                <a:latin typeface="Tahoma"/>
                <a:cs typeface="Tahoma"/>
              </a:rPr>
              <a:t>цикла </a:t>
            </a:r>
            <a:r>
              <a:rPr sz="1200" spc="50" dirty="0">
                <a:latin typeface="Tahoma"/>
                <a:cs typeface="Tahoma"/>
              </a:rPr>
              <a:t>по </a:t>
            </a:r>
            <a:r>
              <a:rPr sz="1200" spc="75" dirty="0">
                <a:latin typeface="Tahoma"/>
                <a:cs typeface="Tahoma"/>
              </a:rPr>
              <a:t>производству </a:t>
            </a:r>
            <a:r>
              <a:rPr sz="1200" spc="8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биофармацевтических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препаратов,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субстанций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препаратов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из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плазмы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крови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человека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17169" y="1931076"/>
            <a:ext cx="1043305" cy="419734"/>
            <a:chOff x="5417169" y="1931076"/>
            <a:chExt cx="1043305" cy="419734"/>
          </a:xfrm>
        </p:grpSpPr>
        <p:sp>
          <p:nvSpPr>
            <p:cNvPr id="15" name="object 15"/>
            <p:cNvSpPr/>
            <p:nvPr/>
          </p:nvSpPr>
          <p:spPr>
            <a:xfrm>
              <a:off x="6146291" y="2086355"/>
              <a:ext cx="314325" cy="260985"/>
            </a:xfrm>
            <a:custGeom>
              <a:avLst/>
              <a:gdLst/>
              <a:ahLst/>
              <a:cxnLst/>
              <a:rect l="l" t="t" r="r" b="b"/>
              <a:pathLst>
                <a:path w="314325" h="260985">
                  <a:moveTo>
                    <a:pt x="210108" y="0"/>
                  </a:moveTo>
                  <a:lnTo>
                    <a:pt x="103835" y="0"/>
                  </a:lnTo>
                  <a:lnTo>
                    <a:pt x="0" y="103759"/>
                  </a:lnTo>
                  <a:lnTo>
                    <a:pt x="156971" y="260604"/>
                  </a:lnTo>
                  <a:lnTo>
                    <a:pt x="313943" y="103759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49339" y="219151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55269" y="1969176"/>
              <a:ext cx="499109" cy="296545"/>
            </a:xfrm>
            <a:custGeom>
              <a:avLst/>
              <a:gdLst/>
              <a:ahLst/>
              <a:cxnLst/>
              <a:rect l="l" t="t" r="r" b="b"/>
              <a:pathLst>
                <a:path w="499110" h="296544">
                  <a:moveTo>
                    <a:pt x="392023" y="0"/>
                  </a:moveTo>
                  <a:lnTo>
                    <a:pt x="343554" y="9612"/>
                  </a:lnTo>
                  <a:lnTo>
                    <a:pt x="305561" y="38455"/>
                  </a:lnTo>
                  <a:lnTo>
                    <a:pt x="280987" y="85705"/>
                  </a:lnTo>
                  <a:lnTo>
                    <a:pt x="272795" y="150558"/>
                  </a:lnTo>
                  <a:lnTo>
                    <a:pt x="274781" y="182219"/>
                  </a:lnTo>
                  <a:lnTo>
                    <a:pt x="290658" y="235317"/>
                  </a:lnTo>
                  <a:lnTo>
                    <a:pt x="321965" y="274024"/>
                  </a:lnTo>
                  <a:lnTo>
                    <a:pt x="366109" y="293760"/>
                  </a:lnTo>
                  <a:lnTo>
                    <a:pt x="392836" y="296227"/>
                  </a:lnTo>
                  <a:lnTo>
                    <a:pt x="415156" y="294448"/>
                  </a:lnTo>
                  <a:lnTo>
                    <a:pt x="453304" y="280207"/>
                  </a:lnTo>
                  <a:lnTo>
                    <a:pt x="482041" y="252508"/>
                  </a:lnTo>
                  <a:lnTo>
                    <a:pt x="487173" y="242925"/>
                  </a:lnTo>
                  <a:lnTo>
                    <a:pt x="390804" y="242925"/>
                  </a:lnTo>
                  <a:lnTo>
                    <a:pt x="381227" y="242111"/>
                  </a:lnTo>
                  <a:lnTo>
                    <a:pt x="347008" y="215255"/>
                  </a:lnTo>
                  <a:lnTo>
                    <a:pt x="343598" y="197345"/>
                  </a:lnTo>
                  <a:lnTo>
                    <a:pt x="344438" y="187669"/>
                  </a:lnTo>
                  <a:lnTo>
                    <a:pt x="371989" y="155287"/>
                  </a:lnTo>
                  <a:lnTo>
                    <a:pt x="389991" y="152184"/>
                  </a:lnTo>
                  <a:lnTo>
                    <a:pt x="488582" y="152184"/>
                  </a:lnTo>
                  <a:lnTo>
                    <a:pt x="482957" y="142078"/>
                  </a:lnTo>
                  <a:lnTo>
                    <a:pt x="480364" y="139166"/>
                  </a:lnTo>
                  <a:lnTo>
                    <a:pt x="332206" y="139166"/>
                  </a:lnTo>
                  <a:lnTo>
                    <a:pt x="337473" y="101421"/>
                  </a:lnTo>
                  <a:lnTo>
                    <a:pt x="349199" y="74461"/>
                  </a:lnTo>
                  <a:lnTo>
                    <a:pt x="367382" y="58286"/>
                  </a:lnTo>
                  <a:lnTo>
                    <a:pt x="392023" y="52895"/>
                  </a:lnTo>
                  <a:lnTo>
                    <a:pt x="485612" y="52895"/>
                  </a:lnTo>
                  <a:lnTo>
                    <a:pt x="483528" y="48215"/>
                  </a:lnTo>
                  <a:lnTo>
                    <a:pt x="447148" y="12815"/>
                  </a:lnTo>
                  <a:lnTo>
                    <a:pt x="412257" y="1423"/>
                  </a:lnTo>
                  <a:lnTo>
                    <a:pt x="392023" y="0"/>
                  </a:lnTo>
                  <a:close/>
                </a:path>
                <a:path w="499110" h="296544">
                  <a:moveTo>
                    <a:pt x="488582" y="152184"/>
                  </a:moveTo>
                  <a:lnTo>
                    <a:pt x="389991" y="152184"/>
                  </a:lnTo>
                  <a:lnTo>
                    <a:pt x="399542" y="152972"/>
                  </a:lnTo>
                  <a:lnTo>
                    <a:pt x="408252" y="155336"/>
                  </a:lnTo>
                  <a:lnTo>
                    <a:pt x="435556" y="187837"/>
                  </a:lnTo>
                  <a:lnTo>
                    <a:pt x="436384" y="197345"/>
                  </a:lnTo>
                  <a:lnTo>
                    <a:pt x="435582" y="206872"/>
                  </a:lnTo>
                  <a:lnTo>
                    <a:pt x="408962" y="239723"/>
                  </a:lnTo>
                  <a:lnTo>
                    <a:pt x="390804" y="242925"/>
                  </a:lnTo>
                  <a:lnTo>
                    <a:pt x="487173" y="242925"/>
                  </a:lnTo>
                  <a:lnTo>
                    <a:pt x="491261" y="235291"/>
                  </a:lnTo>
                  <a:lnTo>
                    <a:pt x="496795" y="216090"/>
                  </a:lnTo>
                  <a:lnTo>
                    <a:pt x="498640" y="194906"/>
                  </a:lnTo>
                  <a:lnTo>
                    <a:pt x="496897" y="175340"/>
                  </a:lnTo>
                  <a:lnTo>
                    <a:pt x="491669" y="157730"/>
                  </a:lnTo>
                  <a:lnTo>
                    <a:pt x="488582" y="152184"/>
                  </a:lnTo>
                  <a:close/>
                </a:path>
                <a:path w="499110" h="296544">
                  <a:moveTo>
                    <a:pt x="405460" y="102946"/>
                  </a:moveTo>
                  <a:lnTo>
                    <a:pt x="382109" y="105210"/>
                  </a:lnTo>
                  <a:lnTo>
                    <a:pt x="362118" y="112002"/>
                  </a:lnTo>
                  <a:lnTo>
                    <a:pt x="345484" y="123321"/>
                  </a:lnTo>
                  <a:lnTo>
                    <a:pt x="332206" y="139166"/>
                  </a:lnTo>
                  <a:lnTo>
                    <a:pt x="480364" y="139166"/>
                  </a:lnTo>
                  <a:lnTo>
                    <a:pt x="440502" y="109307"/>
                  </a:lnTo>
                  <a:lnTo>
                    <a:pt x="405460" y="102946"/>
                  </a:lnTo>
                  <a:close/>
                </a:path>
                <a:path w="499110" h="296544">
                  <a:moveTo>
                    <a:pt x="485612" y="52895"/>
                  </a:moveTo>
                  <a:lnTo>
                    <a:pt x="392023" y="52895"/>
                  </a:lnTo>
                  <a:lnTo>
                    <a:pt x="399986" y="53378"/>
                  </a:lnTo>
                  <a:lnTo>
                    <a:pt x="407185" y="54829"/>
                  </a:lnTo>
                  <a:lnTo>
                    <a:pt x="433120" y="78943"/>
                  </a:lnTo>
                  <a:lnTo>
                    <a:pt x="493750" y="78943"/>
                  </a:lnTo>
                  <a:lnTo>
                    <a:pt x="490076" y="62917"/>
                  </a:lnTo>
                  <a:lnTo>
                    <a:pt x="485612" y="52895"/>
                  </a:lnTo>
                  <a:close/>
                </a:path>
                <a:path w="499110" h="296544">
                  <a:moveTo>
                    <a:pt x="115976" y="0"/>
                  </a:moveTo>
                  <a:lnTo>
                    <a:pt x="68418" y="10172"/>
                  </a:lnTo>
                  <a:lnTo>
                    <a:pt x="31546" y="40690"/>
                  </a:lnTo>
                  <a:lnTo>
                    <a:pt x="7886" y="87895"/>
                  </a:lnTo>
                  <a:lnTo>
                    <a:pt x="0" y="148120"/>
                  </a:lnTo>
                  <a:lnTo>
                    <a:pt x="1971" y="179857"/>
                  </a:lnTo>
                  <a:lnTo>
                    <a:pt x="17745" y="233564"/>
                  </a:lnTo>
                  <a:lnTo>
                    <a:pt x="48646" y="273338"/>
                  </a:lnTo>
                  <a:lnTo>
                    <a:pt x="90861" y="293684"/>
                  </a:lnTo>
                  <a:lnTo>
                    <a:pt x="115976" y="296227"/>
                  </a:lnTo>
                  <a:lnTo>
                    <a:pt x="141091" y="293684"/>
                  </a:lnTo>
                  <a:lnTo>
                    <a:pt x="163534" y="286054"/>
                  </a:lnTo>
                  <a:lnTo>
                    <a:pt x="183306" y="273338"/>
                  </a:lnTo>
                  <a:lnTo>
                    <a:pt x="200405" y="255536"/>
                  </a:lnTo>
                  <a:lnTo>
                    <a:pt x="208837" y="242112"/>
                  </a:lnTo>
                  <a:lnTo>
                    <a:pt x="115976" y="242112"/>
                  </a:lnTo>
                  <a:lnTo>
                    <a:pt x="103550" y="240484"/>
                  </a:lnTo>
                  <a:lnTo>
                    <a:pt x="69929" y="202053"/>
                  </a:lnTo>
                  <a:lnTo>
                    <a:pt x="62268" y="148120"/>
                  </a:lnTo>
                  <a:lnTo>
                    <a:pt x="63118" y="128155"/>
                  </a:lnTo>
                  <a:lnTo>
                    <a:pt x="75895" y="80162"/>
                  </a:lnTo>
                  <a:lnTo>
                    <a:pt x="115976" y="54114"/>
                  </a:lnTo>
                  <a:lnTo>
                    <a:pt x="208836" y="54114"/>
                  </a:lnTo>
                  <a:lnTo>
                    <a:pt x="200405" y="40690"/>
                  </a:lnTo>
                  <a:lnTo>
                    <a:pt x="183306" y="22888"/>
                  </a:lnTo>
                  <a:lnTo>
                    <a:pt x="163534" y="10172"/>
                  </a:lnTo>
                  <a:lnTo>
                    <a:pt x="141091" y="2543"/>
                  </a:lnTo>
                  <a:lnTo>
                    <a:pt x="115976" y="0"/>
                  </a:lnTo>
                  <a:close/>
                </a:path>
                <a:path w="499110" h="296544">
                  <a:moveTo>
                    <a:pt x="208836" y="54114"/>
                  </a:moveTo>
                  <a:lnTo>
                    <a:pt x="115976" y="54114"/>
                  </a:lnTo>
                  <a:lnTo>
                    <a:pt x="128410" y="55743"/>
                  </a:lnTo>
                  <a:lnTo>
                    <a:pt x="139271" y="60628"/>
                  </a:lnTo>
                  <a:lnTo>
                    <a:pt x="162311" y="94175"/>
                  </a:lnTo>
                  <a:lnTo>
                    <a:pt x="170091" y="148120"/>
                  </a:lnTo>
                  <a:lnTo>
                    <a:pt x="169226" y="168082"/>
                  </a:lnTo>
                  <a:lnTo>
                    <a:pt x="156260" y="216065"/>
                  </a:lnTo>
                  <a:lnTo>
                    <a:pt x="115976" y="242112"/>
                  </a:lnTo>
                  <a:lnTo>
                    <a:pt x="208837" y="242112"/>
                  </a:lnTo>
                  <a:lnTo>
                    <a:pt x="214205" y="233564"/>
                  </a:lnTo>
                  <a:lnTo>
                    <a:pt x="224059" y="208338"/>
                  </a:lnTo>
                  <a:lnTo>
                    <a:pt x="229970" y="179857"/>
                  </a:lnTo>
                  <a:lnTo>
                    <a:pt x="231940" y="148120"/>
                  </a:lnTo>
                  <a:lnTo>
                    <a:pt x="229970" y="116380"/>
                  </a:lnTo>
                  <a:lnTo>
                    <a:pt x="224059" y="87895"/>
                  </a:lnTo>
                  <a:lnTo>
                    <a:pt x="214205" y="62664"/>
                  </a:lnTo>
                  <a:lnTo>
                    <a:pt x="208836" y="5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68" y="2083260"/>
              <a:ext cx="168986" cy="16694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455269" y="1969176"/>
              <a:ext cx="499109" cy="296545"/>
            </a:xfrm>
            <a:custGeom>
              <a:avLst/>
              <a:gdLst/>
              <a:ahLst/>
              <a:cxnLst/>
              <a:rect l="l" t="t" r="r" b="b"/>
              <a:pathLst>
                <a:path w="499110" h="296544">
                  <a:moveTo>
                    <a:pt x="115976" y="54114"/>
                  </a:moveTo>
                  <a:lnTo>
                    <a:pt x="75895" y="80162"/>
                  </a:lnTo>
                  <a:lnTo>
                    <a:pt x="63118" y="128155"/>
                  </a:lnTo>
                  <a:lnTo>
                    <a:pt x="62268" y="148120"/>
                  </a:lnTo>
                  <a:lnTo>
                    <a:pt x="63118" y="168082"/>
                  </a:lnTo>
                  <a:lnTo>
                    <a:pt x="75895" y="216065"/>
                  </a:lnTo>
                  <a:lnTo>
                    <a:pt x="115976" y="242112"/>
                  </a:lnTo>
                  <a:lnTo>
                    <a:pt x="128410" y="240484"/>
                  </a:lnTo>
                  <a:lnTo>
                    <a:pt x="162311" y="202053"/>
                  </a:lnTo>
                  <a:lnTo>
                    <a:pt x="170091" y="148120"/>
                  </a:lnTo>
                  <a:lnTo>
                    <a:pt x="169226" y="128155"/>
                  </a:lnTo>
                  <a:lnTo>
                    <a:pt x="156260" y="80162"/>
                  </a:lnTo>
                  <a:lnTo>
                    <a:pt x="115976" y="54114"/>
                  </a:lnTo>
                  <a:close/>
                </a:path>
                <a:path w="499110" h="296544">
                  <a:moveTo>
                    <a:pt x="392023" y="0"/>
                  </a:moveTo>
                  <a:lnTo>
                    <a:pt x="430631" y="5695"/>
                  </a:lnTo>
                  <a:lnTo>
                    <a:pt x="474107" y="34837"/>
                  </a:lnTo>
                  <a:lnTo>
                    <a:pt x="493750" y="78943"/>
                  </a:lnTo>
                  <a:lnTo>
                    <a:pt x="433120" y="78943"/>
                  </a:lnTo>
                  <a:lnTo>
                    <a:pt x="430949" y="71881"/>
                  </a:lnTo>
                  <a:lnTo>
                    <a:pt x="426338" y="65785"/>
                  </a:lnTo>
                  <a:lnTo>
                    <a:pt x="392023" y="52895"/>
                  </a:lnTo>
                  <a:lnTo>
                    <a:pt x="367382" y="58286"/>
                  </a:lnTo>
                  <a:lnTo>
                    <a:pt x="349199" y="74461"/>
                  </a:lnTo>
                  <a:lnTo>
                    <a:pt x="337473" y="101421"/>
                  </a:lnTo>
                  <a:lnTo>
                    <a:pt x="332206" y="139166"/>
                  </a:lnTo>
                  <a:lnTo>
                    <a:pt x="345484" y="123321"/>
                  </a:lnTo>
                  <a:lnTo>
                    <a:pt x="362118" y="112002"/>
                  </a:lnTo>
                  <a:lnTo>
                    <a:pt x="405460" y="102946"/>
                  </a:lnTo>
                  <a:lnTo>
                    <a:pt x="456230" y="117256"/>
                  </a:lnTo>
                  <a:lnTo>
                    <a:pt x="491669" y="157730"/>
                  </a:lnTo>
                  <a:lnTo>
                    <a:pt x="498640" y="194906"/>
                  </a:lnTo>
                  <a:lnTo>
                    <a:pt x="496795" y="216090"/>
                  </a:lnTo>
                  <a:lnTo>
                    <a:pt x="482041" y="252508"/>
                  </a:lnTo>
                  <a:lnTo>
                    <a:pt x="453304" y="280207"/>
                  </a:lnTo>
                  <a:lnTo>
                    <a:pt x="415156" y="294448"/>
                  </a:lnTo>
                  <a:lnTo>
                    <a:pt x="392836" y="296227"/>
                  </a:lnTo>
                  <a:lnTo>
                    <a:pt x="366109" y="293760"/>
                  </a:lnTo>
                  <a:lnTo>
                    <a:pt x="321965" y="274024"/>
                  </a:lnTo>
                  <a:lnTo>
                    <a:pt x="290658" y="235317"/>
                  </a:lnTo>
                  <a:lnTo>
                    <a:pt x="274781" y="182219"/>
                  </a:lnTo>
                  <a:lnTo>
                    <a:pt x="272795" y="150558"/>
                  </a:lnTo>
                  <a:lnTo>
                    <a:pt x="274843" y="115933"/>
                  </a:lnTo>
                  <a:lnTo>
                    <a:pt x="291226" y="59879"/>
                  </a:lnTo>
                  <a:lnTo>
                    <a:pt x="323247" y="21629"/>
                  </a:lnTo>
                  <a:lnTo>
                    <a:pt x="366480" y="2402"/>
                  </a:lnTo>
                  <a:lnTo>
                    <a:pt x="392023" y="0"/>
                  </a:lnTo>
                  <a:close/>
                </a:path>
                <a:path w="499110" h="296544">
                  <a:moveTo>
                    <a:pt x="115976" y="0"/>
                  </a:moveTo>
                  <a:lnTo>
                    <a:pt x="163534" y="10172"/>
                  </a:lnTo>
                  <a:lnTo>
                    <a:pt x="200405" y="40690"/>
                  </a:lnTo>
                  <a:lnTo>
                    <a:pt x="224059" y="87895"/>
                  </a:lnTo>
                  <a:lnTo>
                    <a:pt x="231940" y="148120"/>
                  </a:lnTo>
                  <a:lnTo>
                    <a:pt x="229970" y="179857"/>
                  </a:lnTo>
                  <a:lnTo>
                    <a:pt x="214205" y="233564"/>
                  </a:lnTo>
                  <a:lnTo>
                    <a:pt x="183306" y="273338"/>
                  </a:lnTo>
                  <a:lnTo>
                    <a:pt x="141091" y="293684"/>
                  </a:lnTo>
                  <a:lnTo>
                    <a:pt x="115976" y="296227"/>
                  </a:lnTo>
                  <a:lnTo>
                    <a:pt x="90861" y="293684"/>
                  </a:lnTo>
                  <a:lnTo>
                    <a:pt x="48646" y="273338"/>
                  </a:lnTo>
                  <a:lnTo>
                    <a:pt x="17745" y="233564"/>
                  </a:lnTo>
                  <a:lnTo>
                    <a:pt x="1971" y="179857"/>
                  </a:lnTo>
                  <a:lnTo>
                    <a:pt x="0" y="148120"/>
                  </a:lnTo>
                  <a:lnTo>
                    <a:pt x="1971" y="116380"/>
                  </a:lnTo>
                  <a:lnTo>
                    <a:pt x="17745" y="62664"/>
                  </a:lnTo>
                  <a:lnTo>
                    <a:pt x="48646" y="22888"/>
                  </a:lnTo>
                  <a:lnTo>
                    <a:pt x="90861" y="2543"/>
                  </a:lnTo>
                  <a:lnTo>
                    <a:pt x="115976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422230" y="1840916"/>
            <a:ext cx="5626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365" dirty="0">
                <a:solidFill>
                  <a:srgbClr val="B7B7B7"/>
                </a:solidFill>
                <a:latin typeface="Arial"/>
                <a:cs typeface="Arial"/>
              </a:rPr>
              <a:t>0</a:t>
            </a:r>
            <a:r>
              <a:rPr sz="3200" b="1" spc="300" dirty="0">
                <a:solidFill>
                  <a:srgbClr val="B7B7B7"/>
                </a:solidFill>
                <a:latin typeface="Arial"/>
                <a:cs typeface="Arial"/>
              </a:rPr>
              <a:t>6</a:t>
            </a:r>
            <a:endParaRPr sz="3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5078" y="3439994"/>
            <a:ext cx="2512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25" dirty="0">
                <a:latin typeface="Tahoma"/>
                <a:cs typeface="Tahoma"/>
              </a:rPr>
              <a:t>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-120" dirty="0">
                <a:latin typeface="Tahoma"/>
                <a:cs typeface="Tahoma"/>
              </a:rPr>
              <a:t>1</a:t>
            </a:r>
            <a:r>
              <a:rPr sz="1200" spc="15" dirty="0">
                <a:latin typeface="Tahoma"/>
                <a:cs typeface="Tahoma"/>
              </a:rPr>
              <a:t>7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95" dirty="0">
                <a:latin typeface="Tahoma"/>
                <a:cs typeface="Tahoma"/>
              </a:rPr>
              <a:t>8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5078" y="2829480"/>
            <a:ext cx="2299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ahoma"/>
                <a:cs typeface="Tahoma"/>
              </a:rPr>
              <a:t>Инициатор: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45" dirty="0">
                <a:latin typeface="Tahoma"/>
                <a:cs typeface="Tahoma"/>
              </a:rPr>
              <a:t>ОО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35" dirty="0">
                <a:latin typeface="Tahoma"/>
                <a:cs typeface="Tahoma"/>
              </a:rPr>
              <a:t>а</a:t>
            </a:r>
            <a:r>
              <a:rPr sz="1200" spc="-45" dirty="0">
                <a:latin typeface="Tahoma"/>
                <a:cs typeface="Tahoma"/>
              </a:rPr>
              <a:t>ф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0" dirty="0">
                <a:latin typeface="Microsoft Sans Serif"/>
                <a:cs typeface="Microsoft Sans Serif"/>
              </a:rPr>
              <a:t>-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60" dirty="0">
                <a:latin typeface="Tahoma"/>
                <a:cs typeface="Tahoma"/>
              </a:rPr>
              <a:t>рм</a:t>
            </a:r>
            <a:r>
              <a:rPr sz="1200" spc="50" dirty="0">
                <a:latin typeface="Tahoma"/>
                <a:cs typeface="Tahoma"/>
              </a:rPr>
              <a:t>и</a:t>
            </a:r>
            <a:r>
              <a:rPr sz="1200" spc="110" dirty="0">
                <a:latin typeface="Tahoma"/>
                <a:cs typeface="Tahoma"/>
              </a:rPr>
              <a:t>м</a:t>
            </a:r>
            <a:r>
              <a:rPr sz="1200" spc="75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5078" y="3867628"/>
            <a:ext cx="2411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25" dirty="0">
                <a:latin typeface="Tahoma"/>
                <a:cs typeface="Tahoma"/>
              </a:rPr>
              <a:t>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Ус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0" dirty="0">
                <a:latin typeface="Tahoma"/>
                <a:cs typeface="Tahoma"/>
              </a:rPr>
              <a:t>е,  </a:t>
            </a: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н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68813" y="3401565"/>
            <a:ext cx="317500" cy="312420"/>
            <a:chOff x="368813" y="3401565"/>
            <a:chExt cx="317500" cy="312420"/>
          </a:xfrm>
        </p:grpSpPr>
        <p:sp>
          <p:nvSpPr>
            <p:cNvPr id="25" name="object 25"/>
            <p:cNvSpPr/>
            <p:nvPr/>
          </p:nvSpPr>
          <p:spPr>
            <a:xfrm>
              <a:off x="368813" y="3401565"/>
              <a:ext cx="317500" cy="312420"/>
            </a:xfrm>
            <a:custGeom>
              <a:avLst/>
              <a:gdLst/>
              <a:ahLst/>
              <a:cxnLst/>
              <a:rect l="l" t="t" r="r" b="b"/>
              <a:pathLst>
                <a:path w="317500" h="312420">
                  <a:moveTo>
                    <a:pt x="158496" y="0"/>
                  </a:moveTo>
                  <a:lnTo>
                    <a:pt x="97786" y="11806"/>
                  </a:lnTo>
                  <a:lnTo>
                    <a:pt x="46431" y="45720"/>
                  </a:lnTo>
                  <a:lnTo>
                    <a:pt x="11985" y="96378"/>
                  </a:lnTo>
                  <a:lnTo>
                    <a:pt x="0" y="156210"/>
                  </a:lnTo>
                  <a:lnTo>
                    <a:pt x="3043" y="186917"/>
                  </a:lnTo>
                  <a:lnTo>
                    <a:pt x="26542" y="242827"/>
                  </a:lnTo>
                  <a:lnTo>
                    <a:pt x="70606" y="286257"/>
                  </a:lnTo>
                  <a:lnTo>
                    <a:pt x="127334" y="309420"/>
                  </a:lnTo>
                  <a:lnTo>
                    <a:pt x="158496" y="312420"/>
                  </a:lnTo>
                  <a:lnTo>
                    <a:pt x="189650" y="309420"/>
                  </a:lnTo>
                  <a:lnTo>
                    <a:pt x="219175" y="300607"/>
                  </a:lnTo>
                  <a:lnTo>
                    <a:pt x="221458" y="299402"/>
                  </a:lnTo>
                  <a:lnTo>
                    <a:pt x="158496" y="299402"/>
                  </a:lnTo>
                  <a:lnTo>
                    <a:pt x="112628" y="292089"/>
                  </a:lnTo>
                  <a:lnTo>
                    <a:pt x="72751" y="271734"/>
                  </a:lnTo>
                  <a:lnTo>
                    <a:pt x="41280" y="240717"/>
                  </a:lnTo>
                  <a:lnTo>
                    <a:pt x="20628" y="201416"/>
                  </a:lnTo>
                  <a:lnTo>
                    <a:pt x="13207" y="156210"/>
                  </a:lnTo>
                  <a:lnTo>
                    <a:pt x="20628" y="111008"/>
                  </a:lnTo>
                  <a:lnTo>
                    <a:pt x="41280" y="71708"/>
                  </a:lnTo>
                  <a:lnTo>
                    <a:pt x="72751" y="40689"/>
                  </a:lnTo>
                  <a:lnTo>
                    <a:pt x="112628" y="20332"/>
                  </a:lnTo>
                  <a:lnTo>
                    <a:pt x="158496" y="13017"/>
                  </a:lnTo>
                  <a:lnTo>
                    <a:pt x="221473" y="13017"/>
                  </a:lnTo>
                  <a:lnTo>
                    <a:pt x="219175" y="11806"/>
                  </a:lnTo>
                  <a:lnTo>
                    <a:pt x="189650" y="2998"/>
                  </a:lnTo>
                  <a:lnTo>
                    <a:pt x="158496" y="0"/>
                  </a:lnTo>
                  <a:close/>
                </a:path>
                <a:path w="317500" h="312420">
                  <a:moveTo>
                    <a:pt x="221473" y="13017"/>
                  </a:moveTo>
                  <a:lnTo>
                    <a:pt x="158496" y="13017"/>
                  </a:lnTo>
                  <a:lnTo>
                    <a:pt x="204359" y="20332"/>
                  </a:lnTo>
                  <a:lnTo>
                    <a:pt x="244234" y="40689"/>
                  </a:lnTo>
                  <a:lnTo>
                    <a:pt x="275707" y="71708"/>
                  </a:lnTo>
                  <a:lnTo>
                    <a:pt x="296362" y="111008"/>
                  </a:lnTo>
                  <a:lnTo>
                    <a:pt x="303784" y="156210"/>
                  </a:lnTo>
                  <a:lnTo>
                    <a:pt x="296362" y="201416"/>
                  </a:lnTo>
                  <a:lnTo>
                    <a:pt x="275707" y="240717"/>
                  </a:lnTo>
                  <a:lnTo>
                    <a:pt x="244234" y="271734"/>
                  </a:lnTo>
                  <a:lnTo>
                    <a:pt x="204359" y="292089"/>
                  </a:lnTo>
                  <a:lnTo>
                    <a:pt x="158496" y="299402"/>
                  </a:lnTo>
                  <a:lnTo>
                    <a:pt x="221458" y="299402"/>
                  </a:lnTo>
                  <a:lnTo>
                    <a:pt x="270548" y="266649"/>
                  </a:lnTo>
                  <a:lnTo>
                    <a:pt x="305004" y="216020"/>
                  </a:lnTo>
                  <a:lnTo>
                    <a:pt x="316992" y="156210"/>
                  </a:lnTo>
                  <a:lnTo>
                    <a:pt x="313948" y="125481"/>
                  </a:lnTo>
                  <a:lnTo>
                    <a:pt x="305004" y="96378"/>
                  </a:lnTo>
                  <a:lnTo>
                    <a:pt x="290444" y="69568"/>
                  </a:lnTo>
                  <a:lnTo>
                    <a:pt x="270548" y="45720"/>
                  </a:lnTo>
                  <a:lnTo>
                    <a:pt x="246373" y="26140"/>
                  </a:lnTo>
                  <a:lnTo>
                    <a:pt x="221473" y="1301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334" y="3436613"/>
              <a:ext cx="248409" cy="242323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364223" y="2897123"/>
            <a:ext cx="326390" cy="283845"/>
          </a:xfrm>
          <a:custGeom>
            <a:avLst/>
            <a:gdLst/>
            <a:ahLst/>
            <a:cxnLst/>
            <a:rect l="l" t="t" r="r" b="b"/>
            <a:pathLst>
              <a:path w="326390" h="283844">
                <a:moveTo>
                  <a:pt x="65544" y="65532"/>
                </a:moveTo>
                <a:lnTo>
                  <a:pt x="40576" y="65532"/>
                </a:lnTo>
                <a:lnTo>
                  <a:pt x="38112" y="67995"/>
                </a:lnTo>
                <a:lnTo>
                  <a:pt x="38112" y="92964"/>
                </a:lnTo>
                <a:lnTo>
                  <a:pt x="49098" y="92964"/>
                </a:lnTo>
                <a:lnTo>
                  <a:pt x="49098" y="76517"/>
                </a:lnTo>
                <a:lnTo>
                  <a:pt x="65544" y="76517"/>
                </a:lnTo>
                <a:lnTo>
                  <a:pt x="65544" y="65532"/>
                </a:lnTo>
                <a:close/>
              </a:path>
              <a:path w="326390" h="283844">
                <a:moveTo>
                  <a:pt x="146316" y="65519"/>
                </a:moveTo>
                <a:lnTo>
                  <a:pt x="134124" y="65519"/>
                </a:lnTo>
                <a:lnTo>
                  <a:pt x="134124" y="76200"/>
                </a:lnTo>
                <a:lnTo>
                  <a:pt x="146316" y="76200"/>
                </a:lnTo>
                <a:lnTo>
                  <a:pt x="146316" y="65519"/>
                </a:lnTo>
                <a:close/>
              </a:path>
              <a:path w="326390" h="283844">
                <a:moveTo>
                  <a:pt x="167652" y="65519"/>
                </a:moveTo>
                <a:lnTo>
                  <a:pt x="156984" y="65519"/>
                </a:lnTo>
                <a:lnTo>
                  <a:pt x="156984" y="76200"/>
                </a:lnTo>
                <a:lnTo>
                  <a:pt x="167652" y="76200"/>
                </a:lnTo>
                <a:lnTo>
                  <a:pt x="167652" y="65519"/>
                </a:lnTo>
                <a:close/>
              </a:path>
              <a:path w="326390" h="283844">
                <a:moveTo>
                  <a:pt x="179844" y="222478"/>
                </a:moveTo>
                <a:lnTo>
                  <a:pt x="177139" y="206743"/>
                </a:lnTo>
                <a:lnTo>
                  <a:pt x="170319" y="201015"/>
                </a:lnTo>
                <a:lnTo>
                  <a:pt x="159283" y="201053"/>
                </a:lnTo>
                <a:lnTo>
                  <a:pt x="156857" y="198602"/>
                </a:lnTo>
                <a:lnTo>
                  <a:pt x="156857" y="192582"/>
                </a:lnTo>
                <a:lnTo>
                  <a:pt x="159283" y="190119"/>
                </a:lnTo>
                <a:lnTo>
                  <a:pt x="162318" y="190119"/>
                </a:lnTo>
                <a:lnTo>
                  <a:pt x="165354" y="190119"/>
                </a:lnTo>
                <a:lnTo>
                  <a:pt x="167779" y="192582"/>
                </a:lnTo>
                <a:lnTo>
                  <a:pt x="167779" y="195567"/>
                </a:lnTo>
                <a:lnTo>
                  <a:pt x="178739" y="195567"/>
                </a:lnTo>
                <a:lnTo>
                  <a:pt x="178701" y="188645"/>
                </a:lnTo>
                <a:lnTo>
                  <a:pt x="174345" y="182499"/>
                </a:lnTo>
                <a:lnTo>
                  <a:pt x="167779" y="180213"/>
                </a:lnTo>
                <a:lnTo>
                  <a:pt x="167779" y="173736"/>
                </a:lnTo>
                <a:lnTo>
                  <a:pt x="156857" y="173736"/>
                </a:lnTo>
                <a:lnTo>
                  <a:pt x="156857" y="180213"/>
                </a:lnTo>
                <a:lnTo>
                  <a:pt x="149301" y="182867"/>
                </a:lnTo>
                <a:lnTo>
                  <a:pt x="144792" y="190525"/>
                </a:lnTo>
                <a:lnTo>
                  <a:pt x="147497" y="206260"/>
                </a:lnTo>
                <a:lnTo>
                  <a:pt x="154317" y="211988"/>
                </a:lnTo>
                <a:lnTo>
                  <a:pt x="165354" y="211950"/>
                </a:lnTo>
                <a:lnTo>
                  <a:pt x="167779" y="214401"/>
                </a:lnTo>
                <a:lnTo>
                  <a:pt x="167779" y="220433"/>
                </a:lnTo>
                <a:lnTo>
                  <a:pt x="165354" y="222885"/>
                </a:lnTo>
                <a:lnTo>
                  <a:pt x="159283" y="222885"/>
                </a:lnTo>
                <a:lnTo>
                  <a:pt x="156857" y="220433"/>
                </a:lnTo>
                <a:lnTo>
                  <a:pt x="156857" y="217436"/>
                </a:lnTo>
                <a:lnTo>
                  <a:pt x="145897" y="217436"/>
                </a:lnTo>
                <a:lnTo>
                  <a:pt x="145935" y="224358"/>
                </a:lnTo>
                <a:lnTo>
                  <a:pt x="150291" y="230505"/>
                </a:lnTo>
                <a:lnTo>
                  <a:pt x="156857" y="232791"/>
                </a:lnTo>
                <a:lnTo>
                  <a:pt x="156857" y="239268"/>
                </a:lnTo>
                <a:lnTo>
                  <a:pt x="167779" y="239268"/>
                </a:lnTo>
                <a:lnTo>
                  <a:pt x="167779" y="232791"/>
                </a:lnTo>
                <a:lnTo>
                  <a:pt x="175323" y="230136"/>
                </a:lnTo>
                <a:lnTo>
                  <a:pt x="179844" y="222478"/>
                </a:lnTo>
                <a:close/>
              </a:path>
              <a:path w="326390" h="283844">
                <a:moveTo>
                  <a:pt x="190500" y="65519"/>
                </a:moveTo>
                <a:lnTo>
                  <a:pt x="178320" y="65519"/>
                </a:lnTo>
                <a:lnTo>
                  <a:pt x="178320" y="76200"/>
                </a:lnTo>
                <a:lnTo>
                  <a:pt x="190500" y="76200"/>
                </a:lnTo>
                <a:lnTo>
                  <a:pt x="190500" y="65519"/>
                </a:lnTo>
                <a:close/>
              </a:path>
              <a:path w="326390" h="283844">
                <a:moveTo>
                  <a:pt x="286524" y="67995"/>
                </a:moveTo>
                <a:lnTo>
                  <a:pt x="284187" y="65532"/>
                </a:lnTo>
                <a:lnTo>
                  <a:pt x="260616" y="65532"/>
                </a:lnTo>
                <a:lnTo>
                  <a:pt x="260616" y="76517"/>
                </a:lnTo>
                <a:lnTo>
                  <a:pt x="276148" y="76517"/>
                </a:lnTo>
                <a:lnTo>
                  <a:pt x="276148" y="92964"/>
                </a:lnTo>
                <a:lnTo>
                  <a:pt x="286524" y="92964"/>
                </a:lnTo>
                <a:lnTo>
                  <a:pt x="286524" y="67995"/>
                </a:lnTo>
                <a:close/>
              </a:path>
              <a:path w="326390" h="283844">
                <a:moveTo>
                  <a:pt x="326136" y="185356"/>
                </a:moveTo>
                <a:lnTo>
                  <a:pt x="324002" y="174752"/>
                </a:lnTo>
                <a:lnTo>
                  <a:pt x="320103" y="168960"/>
                </a:lnTo>
                <a:lnTo>
                  <a:pt x="318173" y="166077"/>
                </a:lnTo>
                <a:lnTo>
                  <a:pt x="316560" y="164998"/>
                </a:lnTo>
                <a:lnTo>
                  <a:pt x="316560" y="185153"/>
                </a:lnTo>
                <a:lnTo>
                  <a:pt x="315175" y="192227"/>
                </a:lnTo>
                <a:lnTo>
                  <a:pt x="307467" y="199948"/>
                </a:lnTo>
                <a:lnTo>
                  <a:pt x="303301" y="201714"/>
                </a:lnTo>
                <a:lnTo>
                  <a:pt x="298945" y="201714"/>
                </a:lnTo>
                <a:lnTo>
                  <a:pt x="298945" y="168998"/>
                </a:lnTo>
                <a:lnTo>
                  <a:pt x="305587" y="168998"/>
                </a:lnTo>
                <a:lnTo>
                  <a:pt x="311505" y="172974"/>
                </a:lnTo>
                <a:lnTo>
                  <a:pt x="316560" y="185153"/>
                </a:lnTo>
                <a:lnTo>
                  <a:pt x="316560" y="164998"/>
                </a:lnTo>
                <a:lnTo>
                  <a:pt x="309524" y="160235"/>
                </a:lnTo>
                <a:lnTo>
                  <a:pt x="298945" y="158089"/>
                </a:lnTo>
                <a:lnTo>
                  <a:pt x="298945" y="140995"/>
                </a:lnTo>
                <a:lnTo>
                  <a:pt x="298945" y="134785"/>
                </a:lnTo>
                <a:lnTo>
                  <a:pt x="307098" y="130124"/>
                </a:lnTo>
                <a:lnTo>
                  <a:pt x="308775" y="129146"/>
                </a:lnTo>
                <a:lnTo>
                  <a:pt x="309829" y="127342"/>
                </a:lnTo>
                <a:lnTo>
                  <a:pt x="309829" y="54533"/>
                </a:lnTo>
                <a:lnTo>
                  <a:pt x="309829" y="46075"/>
                </a:lnTo>
                <a:lnTo>
                  <a:pt x="307378" y="43624"/>
                </a:lnTo>
                <a:lnTo>
                  <a:pt x="298945" y="43624"/>
                </a:lnTo>
                <a:lnTo>
                  <a:pt x="298945" y="54533"/>
                </a:lnTo>
                <a:lnTo>
                  <a:pt x="298945" y="122237"/>
                </a:lnTo>
                <a:lnTo>
                  <a:pt x="288099" y="128460"/>
                </a:lnTo>
                <a:lnTo>
                  <a:pt x="288099" y="140995"/>
                </a:lnTo>
                <a:lnTo>
                  <a:pt x="288099" y="201714"/>
                </a:lnTo>
                <a:lnTo>
                  <a:pt x="288099" y="212585"/>
                </a:lnTo>
                <a:lnTo>
                  <a:pt x="288099" y="270103"/>
                </a:lnTo>
                <a:lnTo>
                  <a:pt x="285661" y="272554"/>
                </a:lnTo>
                <a:lnTo>
                  <a:pt x="40487" y="272554"/>
                </a:lnTo>
                <a:lnTo>
                  <a:pt x="38036" y="270103"/>
                </a:lnTo>
                <a:lnTo>
                  <a:pt x="38036" y="212585"/>
                </a:lnTo>
                <a:lnTo>
                  <a:pt x="114477" y="212585"/>
                </a:lnTo>
                <a:lnTo>
                  <a:pt x="119773" y="229831"/>
                </a:lnTo>
                <a:lnTo>
                  <a:pt x="130517" y="243611"/>
                </a:lnTo>
                <a:lnTo>
                  <a:pt x="145389" y="252742"/>
                </a:lnTo>
                <a:lnTo>
                  <a:pt x="163068" y="256044"/>
                </a:lnTo>
                <a:lnTo>
                  <a:pt x="180759" y="252742"/>
                </a:lnTo>
                <a:lnTo>
                  <a:pt x="192887" y="245287"/>
                </a:lnTo>
                <a:lnTo>
                  <a:pt x="195630" y="243611"/>
                </a:lnTo>
                <a:lnTo>
                  <a:pt x="206362" y="229831"/>
                </a:lnTo>
                <a:lnTo>
                  <a:pt x="211658" y="212585"/>
                </a:lnTo>
                <a:lnTo>
                  <a:pt x="288099" y="212585"/>
                </a:lnTo>
                <a:lnTo>
                  <a:pt x="288099" y="201714"/>
                </a:lnTo>
                <a:lnTo>
                  <a:pt x="211658" y="201714"/>
                </a:lnTo>
                <a:lnTo>
                  <a:pt x="206362" y="184467"/>
                </a:lnTo>
                <a:lnTo>
                  <a:pt x="201104" y="177723"/>
                </a:lnTo>
                <a:lnTo>
                  <a:pt x="201104" y="207149"/>
                </a:lnTo>
                <a:lnTo>
                  <a:pt x="198120" y="221983"/>
                </a:lnTo>
                <a:lnTo>
                  <a:pt x="189966" y="234111"/>
                </a:lnTo>
                <a:lnTo>
                  <a:pt x="177876" y="242290"/>
                </a:lnTo>
                <a:lnTo>
                  <a:pt x="163068" y="245287"/>
                </a:lnTo>
                <a:lnTo>
                  <a:pt x="148272" y="242290"/>
                </a:lnTo>
                <a:lnTo>
                  <a:pt x="136182" y="234111"/>
                </a:lnTo>
                <a:lnTo>
                  <a:pt x="128028" y="221983"/>
                </a:lnTo>
                <a:lnTo>
                  <a:pt x="126136" y="212585"/>
                </a:lnTo>
                <a:lnTo>
                  <a:pt x="125031" y="207149"/>
                </a:lnTo>
                <a:lnTo>
                  <a:pt x="126136" y="201714"/>
                </a:lnTo>
                <a:lnTo>
                  <a:pt x="128028" y="192303"/>
                </a:lnTo>
                <a:lnTo>
                  <a:pt x="136182" y="180174"/>
                </a:lnTo>
                <a:lnTo>
                  <a:pt x="148272" y="171996"/>
                </a:lnTo>
                <a:lnTo>
                  <a:pt x="163068" y="168998"/>
                </a:lnTo>
                <a:lnTo>
                  <a:pt x="177876" y="171996"/>
                </a:lnTo>
                <a:lnTo>
                  <a:pt x="189966" y="180174"/>
                </a:lnTo>
                <a:lnTo>
                  <a:pt x="198120" y="192303"/>
                </a:lnTo>
                <a:lnTo>
                  <a:pt x="201104" y="207149"/>
                </a:lnTo>
                <a:lnTo>
                  <a:pt x="201104" y="177723"/>
                </a:lnTo>
                <a:lnTo>
                  <a:pt x="195630" y="170688"/>
                </a:lnTo>
                <a:lnTo>
                  <a:pt x="192862" y="168998"/>
                </a:lnTo>
                <a:lnTo>
                  <a:pt x="180759" y="161556"/>
                </a:lnTo>
                <a:lnTo>
                  <a:pt x="163068" y="158254"/>
                </a:lnTo>
                <a:lnTo>
                  <a:pt x="145389" y="161556"/>
                </a:lnTo>
                <a:lnTo>
                  <a:pt x="130517" y="170688"/>
                </a:lnTo>
                <a:lnTo>
                  <a:pt x="119773" y="184467"/>
                </a:lnTo>
                <a:lnTo>
                  <a:pt x="114477" y="201714"/>
                </a:lnTo>
                <a:lnTo>
                  <a:pt x="38036" y="201714"/>
                </a:lnTo>
                <a:lnTo>
                  <a:pt x="38036" y="168960"/>
                </a:lnTo>
                <a:lnTo>
                  <a:pt x="38036" y="140995"/>
                </a:lnTo>
                <a:lnTo>
                  <a:pt x="57073" y="151917"/>
                </a:lnTo>
                <a:lnTo>
                  <a:pt x="57886" y="152412"/>
                </a:lnTo>
                <a:lnTo>
                  <a:pt x="58826" y="152654"/>
                </a:lnTo>
                <a:lnTo>
                  <a:pt x="81534" y="152654"/>
                </a:lnTo>
                <a:lnTo>
                  <a:pt x="81534" y="166547"/>
                </a:lnTo>
                <a:lnTo>
                  <a:pt x="83985" y="168998"/>
                </a:lnTo>
                <a:lnTo>
                  <a:pt x="111696" y="168998"/>
                </a:lnTo>
                <a:lnTo>
                  <a:pt x="114147" y="166547"/>
                </a:lnTo>
                <a:lnTo>
                  <a:pt x="114147" y="158089"/>
                </a:lnTo>
                <a:lnTo>
                  <a:pt x="114147" y="152654"/>
                </a:lnTo>
                <a:lnTo>
                  <a:pt x="211988" y="152654"/>
                </a:lnTo>
                <a:lnTo>
                  <a:pt x="211988" y="166547"/>
                </a:lnTo>
                <a:lnTo>
                  <a:pt x="214439" y="168998"/>
                </a:lnTo>
                <a:lnTo>
                  <a:pt x="242150" y="168998"/>
                </a:lnTo>
                <a:lnTo>
                  <a:pt x="244602" y="166547"/>
                </a:lnTo>
                <a:lnTo>
                  <a:pt x="244602" y="158089"/>
                </a:lnTo>
                <a:lnTo>
                  <a:pt x="244602" y="152654"/>
                </a:lnTo>
                <a:lnTo>
                  <a:pt x="267309" y="152654"/>
                </a:lnTo>
                <a:lnTo>
                  <a:pt x="268249" y="152412"/>
                </a:lnTo>
                <a:lnTo>
                  <a:pt x="269062" y="151917"/>
                </a:lnTo>
                <a:lnTo>
                  <a:pt x="286816" y="141732"/>
                </a:lnTo>
                <a:lnTo>
                  <a:pt x="288099" y="140995"/>
                </a:lnTo>
                <a:lnTo>
                  <a:pt x="288099" y="128460"/>
                </a:lnTo>
                <a:lnTo>
                  <a:pt x="264909" y="141732"/>
                </a:lnTo>
                <a:lnTo>
                  <a:pt x="244602" y="141732"/>
                </a:lnTo>
                <a:lnTo>
                  <a:pt x="244602" y="136296"/>
                </a:lnTo>
                <a:lnTo>
                  <a:pt x="244602" y="127838"/>
                </a:lnTo>
                <a:lnTo>
                  <a:pt x="242150" y="125387"/>
                </a:lnTo>
                <a:lnTo>
                  <a:pt x="233718" y="125387"/>
                </a:lnTo>
                <a:lnTo>
                  <a:pt x="233718" y="136296"/>
                </a:lnTo>
                <a:lnTo>
                  <a:pt x="233718" y="158089"/>
                </a:lnTo>
                <a:lnTo>
                  <a:pt x="222872" y="158089"/>
                </a:lnTo>
                <a:lnTo>
                  <a:pt x="222872" y="152654"/>
                </a:lnTo>
                <a:lnTo>
                  <a:pt x="222872" y="141732"/>
                </a:lnTo>
                <a:lnTo>
                  <a:pt x="222872" y="136296"/>
                </a:lnTo>
                <a:lnTo>
                  <a:pt x="233718" y="136296"/>
                </a:lnTo>
                <a:lnTo>
                  <a:pt x="233718" y="125387"/>
                </a:lnTo>
                <a:lnTo>
                  <a:pt x="214439" y="125387"/>
                </a:lnTo>
                <a:lnTo>
                  <a:pt x="211988" y="127838"/>
                </a:lnTo>
                <a:lnTo>
                  <a:pt x="211988" y="141732"/>
                </a:lnTo>
                <a:lnTo>
                  <a:pt x="114147" y="141732"/>
                </a:lnTo>
                <a:lnTo>
                  <a:pt x="114147" y="136296"/>
                </a:lnTo>
                <a:lnTo>
                  <a:pt x="114147" y="127838"/>
                </a:lnTo>
                <a:lnTo>
                  <a:pt x="111696" y="125387"/>
                </a:lnTo>
                <a:lnTo>
                  <a:pt x="103263" y="125387"/>
                </a:lnTo>
                <a:lnTo>
                  <a:pt x="103263" y="136296"/>
                </a:lnTo>
                <a:lnTo>
                  <a:pt x="103263" y="158089"/>
                </a:lnTo>
                <a:lnTo>
                  <a:pt x="92417" y="158089"/>
                </a:lnTo>
                <a:lnTo>
                  <a:pt x="92417" y="141732"/>
                </a:lnTo>
                <a:lnTo>
                  <a:pt x="92417" y="136296"/>
                </a:lnTo>
                <a:lnTo>
                  <a:pt x="103263" y="136296"/>
                </a:lnTo>
                <a:lnTo>
                  <a:pt x="103263" y="125387"/>
                </a:lnTo>
                <a:lnTo>
                  <a:pt x="83985" y="125387"/>
                </a:lnTo>
                <a:lnTo>
                  <a:pt x="81534" y="127838"/>
                </a:lnTo>
                <a:lnTo>
                  <a:pt x="81534" y="141732"/>
                </a:lnTo>
                <a:lnTo>
                  <a:pt x="61226" y="141732"/>
                </a:lnTo>
                <a:lnTo>
                  <a:pt x="59944" y="140995"/>
                </a:lnTo>
                <a:lnTo>
                  <a:pt x="27190" y="122237"/>
                </a:lnTo>
                <a:lnTo>
                  <a:pt x="27190" y="54533"/>
                </a:lnTo>
                <a:lnTo>
                  <a:pt x="298945" y="54533"/>
                </a:lnTo>
                <a:lnTo>
                  <a:pt x="298945" y="43624"/>
                </a:lnTo>
                <a:lnTo>
                  <a:pt x="217411" y="43624"/>
                </a:lnTo>
                <a:lnTo>
                  <a:pt x="217411" y="32715"/>
                </a:lnTo>
                <a:lnTo>
                  <a:pt x="217411" y="21831"/>
                </a:lnTo>
                <a:lnTo>
                  <a:pt x="217411" y="10922"/>
                </a:lnTo>
                <a:lnTo>
                  <a:pt x="217411" y="2463"/>
                </a:lnTo>
                <a:lnTo>
                  <a:pt x="215011" y="0"/>
                </a:lnTo>
                <a:lnTo>
                  <a:pt x="206565" y="0"/>
                </a:lnTo>
                <a:lnTo>
                  <a:pt x="206565" y="10922"/>
                </a:lnTo>
                <a:lnTo>
                  <a:pt x="206565" y="21831"/>
                </a:lnTo>
                <a:lnTo>
                  <a:pt x="206565" y="32715"/>
                </a:lnTo>
                <a:lnTo>
                  <a:pt x="206565" y="43624"/>
                </a:lnTo>
                <a:lnTo>
                  <a:pt x="119570" y="43624"/>
                </a:lnTo>
                <a:lnTo>
                  <a:pt x="119570" y="32715"/>
                </a:lnTo>
                <a:lnTo>
                  <a:pt x="206565" y="32715"/>
                </a:lnTo>
                <a:lnTo>
                  <a:pt x="206565" y="21831"/>
                </a:lnTo>
                <a:lnTo>
                  <a:pt x="119570" y="21831"/>
                </a:lnTo>
                <a:lnTo>
                  <a:pt x="119570" y="10922"/>
                </a:lnTo>
                <a:lnTo>
                  <a:pt x="206565" y="10922"/>
                </a:lnTo>
                <a:lnTo>
                  <a:pt x="206565" y="0"/>
                </a:lnTo>
                <a:lnTo>
                  <a:pt x="111137" y="0"/>
                </a:lnTo>
                <a:lnTo>
                  <a:pt x="108724" y="2463"/>
                </a:lnTo>
                <a:lnTo>
                  <a:pt x="108724" y="43624"/>
                </a:lnTo>
                <a:lnTo>
                  <a:pt x="18757" y="43624"/>
                </a:lnTo>
                <a:lnTo>
                  <a:pt x="16306" y="46075"/>
                </a:lnTo>
                <a:lnTo>
                  <a:pt x="16306" y="127342"/>
                </a:lnTo>
                <a:lnTo>
                  <a:pt x="17322" y="129146"/>
                </a:lnTo>
                <a:lnTo>
                  <a:pt x="27190" y="134785"/>
                </a:lnTo>
                <a:lnTo>
                  <a:pt x="27190" y="158089"/>
                </a:lnTo>
                <a:lnTo>
                  <a:pt x="27190" y="168998"/>
                </a:lnTo>
                <a:lnTo>
                  <a:pt x="27190" y="201714"/>
                </a:lnTo>
                <a:lnTo>
                  <a:pt x="18186" y="201714"/>
                </a:lnTo>
                <a:lnTo>
                  <a:pt x="10883" y="194386"/>
                </a:lnTo>
                <a:lnTo>
                  <a:pt x="10845" y="181025"/>
                </a:lnTo>
                <a:lnTo>
                  <a:pt x="12598" y="176847"/>
                </a:lnTo>
                <a:lnTo>
                  <a:pt x="18707" y="170726"/>
                </a:lnTo>
                <a:lnTo>
                  <a:pt x="22872" y="168960"/>
                </a:lnTo>
                <a:lnTo>
                  <a:pt x="27190" y="168998"/>
                </a:lnTo>
                <a:lnTo>
                  <a:pt x="27190" y="158089"/>
                </a:lnTo>
                <a:lnTo>
                  <a:pt x="16624" y="160235"/>
                </a:lnTo>
                <a:lnTo>
                  <a:pt x="7975" y="166077"/>
                </a:lnTo>
                <a:lnTo>
                  <a:pt x="2146" y="174752"/>
                </a:lnTo>
                <a:lnTo>
                  <a:pt x="0" y="185356"/>
                </a:lnTo>
                <a:lnTo>
                  <a:pt x="2146" y="195961"/>
                </a:lnTo>
                <a:lnTo>
                  <a:pt x="7975" y="204609"/>
                </a:lnTo>
                <a:lnTo>
                  <a:pt x="16624" y="210451"/>
                </a:lnTo>
                <a:lnTo>
                  <a:pt x="27190" y="212585"/>
                </a:lnTo>
                <a:lnTo>
                  <a:pt x="27190" y="276148"/>
                </a:lnTo>
                <a:lnTo>
                  <a:pt x="34493" y="283464"/>
                </a:lnTo>
                <a:lnTo>
                  <a:pt x="291642" y="283464"/>
                </a:lnTo>
                <a:lnTo>
                  <a:pt x="298945" y="276148"/>
                </a:lnTo>
                <a:lnTo>
                  <a:pt x="298945" y="272554"/>
                </a:lnTo>
                <a:lnTo>
                  <a:pt x="298945" y="212585"/>
                </a:lnTo>
                <a:lnTo>
                  <a:pt x="309524" y="210451"/>
                </a:lnTo>
                <a:lnTo>
                  <a:pt x="318173" y="204609"/>
                </a:lnTo>
                <a:lnTo>
                  <a:pt x="320128" y="201714"/>
                </a:lnTo>
                <a:lnTo>
                  <a:pt x="324002" y="195961"/>
                </a:lnTo>
                <a:lnTo>
                  <a:pt x="326136" y="185356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377952" y="3927350"/>
            <a:ext cx="297180" cy="299085"/>
            <a:chOff x="377952" y="3927350"/>
            <a:chExt cx="297180" cy="299085"/>
          </a:xfrm>
        </p:grpSpPr>
        <p:sp>
          <p:nvSpPr>
            <p:cNvPr id="29" name="object 29"/>
            <p:cNvSpPr/>
            <p:nvPr/>
          </p:nvSpPr>
          <p:spPr>
            <a:xfrm>
              <a:off x="377952" y="3927350"/>
              <a:ext cx="297180" cy="299085"/>
            </a:xfrm>
            <a:custGeom>
              <a:avLst/>
              <a:gdLst/>
              <a:ahLst/>
              <a:cxnLst/>
              <a:rect l="l" t="t" r="r" b="b"/>
              <a:pathLst>
                <a:path w="297180" h="299085">
                  <a:moveTo>
                    <a:pt x="186931" y="0"/>
                  </a:moveTo>
                  <a:lnTo>
                    <a:pt x="33553" y="0"/>
                  </a:lnTo>
                  <a:lnTo>
                    <a:pt x="20504" y="2653"/>
                  </a:lnTo>
                  <a:lnTo>
                    <a:pt x="9837" y="9886"/>
                  </a:lnTo>
                  <a:lnTo>
                    <a:pt x="2640" y="20606"/>
                  </a:lnTo>
                  <a:lnTo>
                    <a:pt x="0" y="33718"/>
                  </a:lnTo>
                  <a:lnTo>
                    <a:pt x="0" y="264972"/>
                  </a:lnTo>
                  <a:lnTo>
                    <a:pt x="2640" y="278092"/>
                  </a:lnTo>
                  <a:lnTo>
                    <a:pt x="9837" y="288815"/>
                  </a:lnTo>
                  <a:lnTo>
                    <a:pt x="20504" y="296049"/>
                  </a:lnTo>
                  <a:lnTo>
                    <a:pt x="33553" y="298703"/>
                  </a:lnTo>
                  <a:lnTo>
                    <a:pt x="186931" y="298703"/>
                  </a:lnTo>
                  <a:lnTo>
                    <a:pt x="199980" y="296049"/>
                  </a:lnTo>
                  <a:lnTo>
                    <a:pt x="210279" y="289064"/>
                  </a:lnTo>
                  <a:lnTo>
                    <a:pt x="33553" y="289064"/>
                  </a:lnTo>
                  <a:lnTo>
                    <a:pt x="24226" y="287170"/>
                  </a:lnTo>
                  <a:lnTo>
                    <a:pt x="16608" y="282005"/>
                  </a:lnTo>
                  <a:lnTo>
                    <a:pt x="11472" y="274346"/>
                  </a:lnTo>
                  <a:lnTo>
                    <a:pt x="9588" y="264972"/>
                  </a:lnTo>
                  <a:lnTo>
                    <a:pt x="9588" y="260159"/>
                  </a:lnTo>
                  <a:lnTo>
                    <a:pt x="220484" y="260159"/>
                  </a:lnTo>
                  <a:lnTo>
                    <a:pt x="220484" y="250520"/>
                  </a:lnTo>
                  <a:lnTo>
                    <a:pt x="9588" y="250520"/>
                  </a:lnTo>
                  <a:lnTo>
                    <a:pt x="9588" y="33718"/>
                  </a:lnTo>
                  <a:lnTo>
                    <a:pt x="11472" y="24346"/>
                  </a:lnTo>
                  <a:lnTo>
                    <a:pt x="16608" y="16692"/>
                  </a:lnTo>
                  <a:lnTo>
                    <a:pt x="24226" y="11531"/>
                  </a:lnTo>
                  <a:lnTo>
                    <a:pt x="33553" y="9639"/>
                  </a:lnTo>
                  <a:lnTo>
                    <a:pt x="210281" y="9639"/>
                  </a:lnTo>
                  <a:lnTo>
                    <a:pt x="199980" y="2653"/>
                  </a:lnTo>
                  <a:lnTo>
                    <a:pt x="186931" y="0"/>
                  </a:lnTo>
                  <a:close/>
                </a:path>
                <a:path w="297180" h="299085">
                  <a:moveTo>
                    <a:pt x="220484" y="260159"/>
                  </a:moveTo>
                  <a:lnTo>
                    <a:pt x="210896" y="260159"/>
                  </a:lnTo>
                  <a:lnTo>
                    <a:pt x="210896" y="264972"/>
                  </a:lnTo>
                  <a:lnTo>
                    <a:pt x="209012" y="274346"/>
                  </a:lnTo>
                  <a:lnTo>
                    <a:pt x="203876" y="282005"/>
                  </a:lnTo>
                  <a:lnTo>
                    <a:pt x="196258" y="287170"/>
                  </a:lnTo>
                  <a:lnTo>
                    <a:pt x="186931" y="289064"/>
                  </a:lnTo>
                  <a:lnTo>
                    <a:pt x="210279" y="289064"/>
                  </a:lnTo>
                  <a:lnTo>
                    <a:pt x="210646" y="288815"/>
                  </a:lnTo>
                  <a:lnTo>
                    <a:pt x="217844" y="278092"/>
                  </a:lnTo>
                  <a:lnTo>
                    <a:pt x="220484" y="264972"/>
                  </a:lnTo>
                  <a:lnTo>
                    <a:pt x="220484" y="260159"/>
                  </a:lnTo>
                  <a:close/>
                </a:path>
                <a:path w="297180" h="299085">
                  <a:moveTo>
                    <a:pt x="220484" y="240893"/>
                  </a:moveTo>
                  <a:lnTo>
                    <a:pt x="210896" y="240893"/>
                  </a:lnTo>
                  <a:lnTo>
                    <a:pt x="210896" y="250520"/>
                  </a:lnTo>
                  <a:lnTo>
                    <a:pt x="220484" y="250520"/>
                  </a:lnTo>
                  <a:lnTo>
                    <a:pt x="220484" y="240893"/>
                  </a:lnTo>
                  <a:close/>
                </a:path>
                <a:path w="297180" h="299085">
                  <a:moveTo>
                    <a:pt x="297180" y="43357"/>
                  </a:moveTo>
                  <a:lnTo>
                    <a:pt x="19176" y="43357"/>
                  </a:lnTo>
                  <a:lnTo>
                    <a:pt x="19176" y="240893"/>
                  </a:lnTo>
                  <a:lnTo>
                    <a:pt x="297180" y="240893"/>
                  </a:lnTo>
                  <a:lnTo>
                    <a:pt x="297180" y="231254"/>
                  </a:lnTo>
                  <a:lnTo>
                    <a:pt x="28752" y="231254"/>
                  </a:lnTo>
                  <a:lnTo>
                    <a:pt x="28752" y="52997"/>
                  </a:lnTo>
                  <a:lnTo>
                    <a:pt x="297180" y="52997"/>
                  </a:lnTo>
                  <a:lnTo>
                    <a:pt x="297180" y="43357"/>
                  </a:lnTo>
                  <a:close/>
                </a:path>
                <a:path w="297180" h="299085">
                  <a:moveTo>
                    <a:pt x="297180" y="52997"/>
                  </a:moveTo>
                  <a:lnTo>
                    <a:pt x="287591" y="52997"/>
                  </a:lnTo>
                  <a:lnTo>
                    <a:pt x="287591" y="231254"/>
                  </a:lnTo>
                  <a:lnTo>
                    <a:pt x="297180" y="231254"/>
                  </a:lnTo>
                  <a:lnTo>
                    <a:pt x="297180" y="52997"/>
                  </a:lnTo>
                  <a:close/>
                </a:path>
                <a:path w="297180" h="299085">
                  <a:moveTo>
                    <a:pt x="210281" y="9639"/>
                  </a:moveTo>
                  <a:lnTo>
                    <a:pt x="186931" y="9639"/>
                  </a:lnTo>
                  <a:lnTo>
                    <a:pt x="196258" y="11531"/>
                  </a:lnTo>
                  <a:lnTo>
                    <a:pt x="203876" y="16692"/>
                  </a:lnTo>
                  <a:lnTo>
                    <a:pt x="209012" y="24346"/>
                  </a:lnTo>
                  <a:lnTo>
                    <a:pt x="210896" y="33718"/>
                  </a:lnTo>
                  <a:lnTo>
                    <a:pt x="210896" y="43357"/>
                  </a:lnTo>
                  <a:lnTo>
                    <a:pt x="220484" y="43357"/>
                  </a:lnTo>
                  <a:lnTo>
                    <a:pt x="220484" y="33718"/>
                  </a:lnTo>
                  <a:lnTo>
                    <a:pt x="217844" y="20606"/>
                  </a:lnTo>
                  <a:lnTo>
                    <a:pt x="210646" y="9886"/>
                  </a:lnTo>
                  <a:lnTo>
                    <a:pt x="210281" y="9639"/>
                  </a:lnTo>
                  <a:close/>
                </a:path>
                <a:path w="297180" h="299085">
                  <a:moveTo>
                    <a:pt x="71894" y="9639"/>
                  </a:moveTo>
                  <a:lnTo>
                    <a:pt x="62306" y="9639"/>
                  </a:lnTo>
                  <a:lnTo>
                    <a:pt x="62306" y="14452"/>
                  </a:lnTo>
                  <a:lnTo>
                    <a:pt x="63813" y="21952"/>
                  </a:lnTo>
                  <a:lnTo>
                    <a:pt x="67922" y="28076"/>
                  </a:lnTo>
                  <a:lnTo>
                    <a:pt x="74018" y="32204"/>
                  </a:lnTo>
                  <a:lnTo>
                    <a:pt x="81483" y="33718"/>
                  </a:lnTo>
                  <a:lnTo>
                    <a:pt x="139001" y="33718"/>
                  </a:lnTo>
                  <a:lnTo>
                    <a:pt x="146466" y="32204"/>
                  </a:lnTo>
                  <a:lnTo>
                    <a:pt x="152561" y="28076"/>
                  </a:lnTo>
                  <a:lnTo>
                    <a:pt x="155235" y="24091"/>
                  </a:lnTo>
                  <a:lnTo>
                    <a:pt x="76212" y="24091"/>
                  </a:lnTo>
                  <a:lnTo>
                    <a:pt x="71894" y="19748"/>
                  </a:lnTo>
                  <a:lnTo>
                    <a:pt x="71894" y="9639"/>
                  </a:lnTo>
                  <a:close/>
                </a:path>
                <a:path w="297180" h="299085">
                  <a:moveTo>
                    <a:pt x="158178" y="9639"/>
                  </a:moveTo>
                  <a:lnTo>
                    <a:pt x="148590" y="9639"/>
                  </a:lnTo>
                  <a:lnTo>
                    <a:pt x="148590" y="19748"/>
                  </a:lnTo>
                  <a:lnTo>
                    <a:pt x="144272" y="24091"/>
                  </a:lnTo>
                  <a:lnTo>
                    <a:pt x="155235" y="24091"/>
                  </a:lnTo>
                  <a:lnTo>
                    <a:pt x="156671" y="21952"/>
                  </a:lnTo>
                  <a:lnTo>
                    <a:pt x="158178" y="14452"/>
                  </a:lnTo>
                  <a:lnTo>
                    <a:pt x="158178" y="9639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196" y="3989826"/>
              <a:ext cx="230124" cy="15850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20624" y="3950195"/>
              <a:ext cx="134620" cy="10795"/>
            </a:xfrm>
            <a:custGeom>
              <a:avLst/>
              <a:gdLst/>
              <a:ahLst/>
              <a:cxnLst/>
              <a:rect l="l" t="t" r="r" b="b"/>
              <a:pathLst>
                <a:path w="134620" h="10795">
                  <a:moveTo>
                    <a:pt x="9131" y="0"/>
                  </a:moveTo>
                  <a:lnTo>
                    <a:pt x="0" y="0"/>
                  </a:lnTo>
                  <a:lnTo>
                    <a:pt x="0" y="10680"/>
                  </a:lnTo>
                  <a:lnTo>
                    <a:pt x="9131" y="10680"/>
                  </a:lnTo>
                  <a:lnTo>
                    <a:pt x="9131" y="0"/>
                  </a:lnTo>
                  <a:close/>
                </a:path>
                <a:path w="134620" h="10795">
                  <a:moveTo>
                    <a:pt x="134112" y="0"/>
                  </a:moveTo>
                  <a:lnTo>
                    <a:pt x="124968" y="0"/>
                  </a:lnTo>
                  <a:lnTo>
                    <a:pt x="124968" y="10680"/>
                  </a:lnTo>
                  <a:lnTo>
                    <a:pt x="134112" y="10680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4184903" y="2860548"/>
            <a:ext cx="0" cy="1395730"/>
          </a:xfrm>
          <a:custGeom>
            <a:avLst/>
            <a:gdLst/>
            <a:ahLst/>
            <a:cxnLst/>
            <a:rect l="l" t="t" r="r" b="b"/>
            <a:pathLst>
              <a:path h="1395729">
                <a:moveTo>
                  <a:pt x="0" y="0"/>
                </a:moveTo>
                <a:lnTo>
                  <a:pt x="0" y="139552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163869" y="2843255"/>
            <a:ext cx="1305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Объем 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за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анн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20" dirty="0">
                <a:latin typeface="Tahoma"/>
                <a:cs typeface="Tahoma"/>
              </a:rPr>
              <a:t>инвестиций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273296" y="2842260"/>
            <a:ext cx="615950" cy="605155"/>
            <a:chOff x="4273296" y="2842260"/>
            <a:chExt cx="615950" cy="605155"/>
          </a:xfrm>
        </p:grpSpPr>
        <p:sp>
          <p:nvSpPr>
            <p:cNvPr id="35" name="object 35"/>
            <p:cNvSpPr/>
            <p:nvPr/>
          </p:nvSpPr>
          <p:spPr>
            <a:xfrm>
              <a:off x="4292346" y="2861310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4"/>
                  </a:moveTo>
                  <a:lnTo>
                    <a:pt x="283464" y="0"/>
                  </a:lnTo>
                  <a:lnTo>
                    <a:pt x="566928" y="283464"/>
                  </a:lnTo>
                  <a:lnTo>
                    <a:pt x="283464" y="566928"/>
                  </a:lnTo>
                  <a:lnTo>
                    <a:pt x="0" y="283464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14672" y="2961132"/>
              <a:ext cx="274320" cy="394970"/>
            </a:xfrm>
            <a:custGeom>
              <a:avLst/>
              <a:gdLst/>
              <a:ahLst/>
              <a:cxnLst/>
              <a:rect l="l" t="t" r="r" b="b"/>
              <a:pathLst>
                <a:path w="274320" h="394970">
                  <a:moveTo>
                    <a:pt x="274320" y="0"/>
                  </a:moveTo>
                  <a:lnTo>
                    <a:pt x="0" y="0"/>
                  </a:lnTo>
                  <a:lnTo>
                    <a:pt x="0" y="394716"/>
                  </a:lnTo>
                  <a:lnTo>
                    <a:pt x="274320" y="394716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555361" y="2908644"/>
            <a:ext cx="342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25" dirty="0">
                <a:solidFill>
                  <a:srgbClr val="CC0033"/>
                </a:solidFill>
                <a:latin typeface="Arial"/>
                <a:cs typeface="Arial"/>
              </a:rPr>
              <a:t>5</a:t>
            </a:r>
            <a:r>
              <a:rPr sz="1600" b="1" spc="65" dirty="0">
                <a:solidFill>
                  <a:srgbClr val="CC0033"/>
                </a:solidFill>
                <a:latin typeface="Arial"/>
                <a:cs typeface="Arial"/>
              </a:rPr>
              <a:t>,3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57241" y="3157054"/>
            <a:ext cx="739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273296" y="3669791"/>
            <a:ext cx="615950" cy="605155"/>
            <a:chOff x="4273296" y="3669791"/>
            <a:chExt cx="615950" cy="605155"/>
          </a:xfrm>
        </p:grpSpPr>
        <p:sp>
          <p:nvSpPr>
            <p:cNvPr id="40" name="object 40"/>
            <p:cNvSpPr/>
            <p:nvPr/>
          </p:nvSpPr>
          <p:spPr>
            <a:xfrm>
              <a:off x="4292346" y="3688841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3"/>
                  </a:moveTo>
                  <a:lnTo>
                    <a:pt x="283464" y="0"/>
                  </a:lnTo>
                  <a:lnTo>
                    <a:pt x="566928" y="283463"/>
                  </a:lnTo>
                  <a:lnTo>
                    <a:pt x="283464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14672" y="3811523"/>
              <a:ext cx="274320" cy="321945"/>
            </a:xfrm>
            <a:custGeom>
              <a:avLst/>
              <a:gdLst/>
              <a:ahLst/>
              <a:cxnLst/>
              <a:rect l="l" t="t" r="r" b="b"/>
              <a:pathLst>
                <a:path w="274320" h="321945">
                  <a:moveTo>
                    <a:pt x="274320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274320" y="321563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163869" y="3670974"/>
            <a:ext cx="1146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20" dirty="0">
                <a:latin typeface="Tahoma"/>
                <a:cs typeface="Tahoma"/>
              </a:rPr>
              <a:t>количество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21643" y="3827801"/>
            <a:ext cx="409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10" dirty="0">
                <a:solidFill>
                  <a:srgbClr val="CC0033"/>
                </a:solidFill>
                <a:latin typeface="Arial"/>
                <a:cs typeface="Arial"/>
              </a:rPr>
              <a:t>2</a:t>
            </a:r>
            <a:r>
              <a:rPr sz="1600" b="1" spc="114" dirty="0">
                <a:solidFill>
                  <a:srgbClr val="CC0033"/>
                </a:solidFill>
                <a:latin typeface="Arial"/>
                <a:cs typeface="Arial"/>
              </a:rPr>
              <a:t>53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57949" y="4471225"/>
            <a:ext cx="6143625" cy="694055"/>
            <a:chOff x="357949" y="4471225"/>
            <a:chExt cx="6143625" cy="694055"/>
          </a:xfrm>
        </p:grpSpPr>
        <p:sp>
          <p:nvSpPr>
            <p:cNvPr id="45" name="object 45"/>
            <p:cNvSpPr/>
            <p:nvPr/>
          </p:nvSpPr>
          <p:spPr>
            <a:xfrm>
              <a:off x="362711" y="4475988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29">
                  <a:moveTo>
                    <a:pt x="6134100" y="0"/>
                  </a:moveTo>
                  <a:lnTo>
                    <a:pt x="0" y="0"/>
                  </a:lnTo>
                  <a:lnTo>
                    <a:pt x="0" y="684276"/>
                  </a:lnTo>
                  <a:lnTo>
                    <a:pt x="6134100" y="684276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2711" y="4475988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29">
                  <a:moveTo>
                    <a:pt x="0" y="0"/>
                  </a:moveTo>
                  <a:lnTo>
                    <a:pt x="6134100" y="0"/>
                  </a:lnTo>
                  <a:lnTo>
                    <a:pt x="6134100" y="684276"/>
                  </a:lnTo>
                  <a:lnTo>
                    <a:pt x="0" y="6842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22043" y="4533978"/>
            <a:ext cx="4862195" cy="5194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220"/>
              </a:lnSpc>
              <a:spcBef>
                <a:spcPts val="325"/>
              </a:spcBef>
            </a:pPr>
            <a:r>
              <a:rPr sz="1200" spc="75" dirty="0">
                <a:latin typeface="Tahoma"/>
                <a:cs typeface="Tahoma"/>
              </a:rPr>
              <a:t>Освоение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производства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лекарственных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препаратов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95" dirty="0">
                <a:latin typeface="Tahoma"/>
                <a:cs typeface="Tahoma"/>
              </a:rPr>
              <a:t>средств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диагностики </a:t>
            </a:r>
            <a:r>
              <a:rPr sz="1200" spc="-15" dirty="0">
                <a:latin typeface="Tahoma"/>
                <a:cs typeface="Tahoma"/>
              </a:rPr>
              <a:t>в </a:t>
            </a:r>
            <a:r>
              <a:rPr sz="1200" spc="55" dirty="0">
                <a:latin typeface="Tahoma"/>
                <a:cs typeface="Tahoma"/>
              </a:rPr>
              <a:t>целях </a:t>
            </a:r>
            <a:r>
              <a:rPr sz="1200" spc="40" dirty="0">
                <a:latin typeface="Tahoma"/>
                <a:cs typeface="Tahoma"/>
              </a:rPr>
              <a:t>выявления </a:t>
            </a:r>
            <a:r>
              <a:rPr sz="1200" spc="15" dirty="0">
                <a:latin typeface="Tahoma"/>
                <a:cs typeface="Tahoma"/>
              </a:rPr>
              <a:t>и </a:t>
            </a:r>
            <a:r>
              <a:rPr sz="1200" spc="50" dirty="0">
                <a:latin typeface="Tahoma"/>
                <a:cs typeface="Tahoma"/>
              </a:rPr>
              <a:t>лечения </a:t>
            </a:r>
            <a:r>
              <a:rPr sz="1200" spc="75" dirty="0">
                <a:latin typeface="Tahoma"/>
                <a:cs typeface="Tahoma"/>
              </a:rPr>
              <a:t>онкологических </a:t>
            </a:r>
            <a:r>
              <a:rPr sz="1200" spc="8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заболеваний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417174" y="4320637"/>
            <a:ext cx="1043305" cy="419734"/>
            <a:chOff x="5417174" y="4320637"/>
            <a:chExt cx="1043305" cy="419734"/>
          </a:xfrm>
        </p:grpSpPr>
        <p:sp>
          <p:nvSpPr>
            <p:cNvPr id="49" name="object 49"/>
            <p:cNvSpPr/>
            <p:nvPr/>
          </p:nvSpPr>
          <p:spPr>
            <a:xfrm>
              <a:off x="6146291" y="4475988"/>
              <a:ext cx="314325" cy="260985"/>
            </a:xfrm>
            <a:custGeom>
              <a:avLst/>
              <a:gdLst/>
              <a:ahLst/>
              <a:cxnLst/>
              <a:rect l="l" t="t" r="r" b="b"/>
              <a:pathLst>
                <a:path w="314325" h="260985">
                  <a:moveTo>
                    <a:pt x="210108" y="0"/>
                  </a:moveTo>
                  <a:lnTo>
                    <a:pt x="103835" y="0"/>
                  </a:lnTo>
                  <a:lnTo>
                    <a:pt x="0" y="103759"/>
                  </a:lnTo>
                  <a:lnTo>
                    <a:pt x="156971" y="260604"/>
                  </a:lnTo>
                  <a:lnTo>
                    <a:pt x="313943" y="103759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49339" y="4581144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455274" y="4358737"/>
              <a:ext cx="495934" cy="296545"/>
            </a:xfrm>
            <a:custGeom>
              <a:avLst/>
              <a:gdLst/>
              <a:ahLst/>
              <a:cxnLst/>
              <a:rect l="l" t="t" r="r" b="b"/>
              <a:pathLst>
                <a:path w="495935" h="296545">
                  <a:moveTo>
                    <a:pt x="384289" y="0"/>
                  </a:moveTo>
                  <a:lnTo>
                    <a:pt x="341817" y="5745"/>
                  </a:lnTo>
                  <a:lnTo>
                    <a:pt x="296437" y="35131"/>
                  </a:lnTo>
                  <a:lnTo>
                    <a:pt x="280530" y="79336"/>
                  </a:lnTo>
                  <a:lnTo>
                    <a:pt x="283251" y="99916"/>
                  </a:lnTo>
                  <a:lnTo>
                    <a:pt x="291415" y="117287"/>
                  </a:lnTo>
                  <a:lnTo>
                    <a:pt x="305020" y="131454"/>
                  </a:lnTo>
                  <a:lnTo>
                    <a:pt x="324065" y="142417"/>
                  </a:lnTo>
                  <a:lnTo>
                    <a:pt x="314036" y="146216"/>
                  </a:lnTo>
                  <a:lnTo>
                    <a:pt x="281384" y="176222"/>
                  </a:lnTo>
                  <a:lnTo>
                    <a:pt x="272796" y="211582"/>
                  </a:lnTo>
                  <a:lnTo>
                    <a:pt x="274729" y="229272"/>
                  </a:lnTo>
                  <a:lnTo>
                    <a:pt x="303720" y="272415"/>
                  </a:lnTo>
                  <a:lnTo>
                    <a:pt x="339323" y="290274"/>
                  </a:lnTo>
                  <a:lnTo>
                    <a:pt x="384289" y="296227"/>
                  </a:lnTo>
                  <a:lnTo>
                    <a:pt x="407766" y="294739"/>
                  </a:lnTo>
                  <a:lnTo>
                    <a:pt x="447847" y="282832"/>
                  </a:lnTo>
                  <a:lnTo>
                    <a:pt x="487606" y="245364"/>
                  </a:lnTo>
                  <a:lnTo>
                    <a:pt x="384289" y="245364"/>
                  </a:lnTo>
                  <a:lnTo>
                    <a:pt x="374014" y="244690"/>
                  </a:lnTo>
                  <a:lnTo>
                    <a:pt x="339224" y="222219"/>
                  </a:lnTo>
                  <a:lnTo>
                    <a:pt x="335864" y="206705"/>
                  </a:lnTo>
                  <a:lnTo>
                    <a:pt x="336704" y="198360"/>
                  </a:lnTo>
                  <a:lnTo>
                    <a:pt x="364756" y="169978"/>
                  </a:lnTo>
                  <a:lnTo>
                    <a:pt x="384289" y="167233"/>
                  </a:lnTo>
                  <a:lnTo>
                    <a:pt x="480534" y="167233"/>
                  </a:lnTo>
                  <a:lnTo>
                    <a:pt x="480110" y="166624"/>
                  </a:lnTo>
                  <a:lnTo>
                    <a:pt x="472138" y="158318"/>
                  </a:lnTo>
                  <a:lnTo>
                    <a:pt x="463480" y="151515"/>
                  </a:lnTo>
                  <a:lnTo>
                    <a:pt x="454136" y="146216"/>
                  </a:lnTo>
                  <a:lnTo>
                    <a:pt x="444106" y="142417"/>
                  </a:lnTo>
                  <a:lnTo>
                    <a:pt x="463151" y="131454"/>
                  </a:lnTo>
                  <a:lnTo>
                    <a:pt x="472563" y="121653"/>
                  </a:lnTo>
                  <a:lnTo>
                    <a:pt x="384289" y="121653"/>
                  </a:lnTo>
                  <a:lnTo>
                    <a:pt x="375692" y="121019"/>
                  </a:lnTo>
                  <a:lnTo>
                    <a:pt x="342735" y="93480"/>
                  </a:lnTo>
                  <a:lnTo>
                    <a:pt x="341972" y="86258"/>
                  </a:lnTo>
                  <a:lnTo>
                    <a:pt x="342696" y="78705"/>
                  </a:lnTo>
                  <a:lnTo>
                    <a:pt x="375197" y="51473"/>
                  </a:lnTo>
                  <a:lnTo>
                    <a:pt x="384289" y="50863"/>
                  </a:lnTo>
                  <a:lnTo>
                    <a:pt x="481397" y="50863"/>
                  </a:lnTo>
                  <a:lnTo>
                    <a:pt x="480572" y="48571"/>
                  </a:lnTo>
                  <a:lnTo>
                    <a:pt x="444064" y="12928"/>
                  </a:lnTo>
                  <a:lnTo>
                    <a:pt x="406527" y="1436"/>
                  </a:lnTo>
                  <a:lnTo>
                    <a:pt x="384289" y="0"/>
                  </a:lnTo>
                  <a:close/>
                </a:path>
                <a:path w="495935" h="296545">
                  <a:moveTo>
                    <a:pt x="480534" y="167233"/>
                  </a:moveTo>
                  <a:lnTo>
                    <a:pt x="384289" y="167233"/>
                  </a:lnTo>
                  <a:lnTo>
                    <a:pt x="394387" y="167919"/>
                  </a:lnTo>
                  <a:lnTo>
                    <a:pt x="403518" y="169978"/>
                  </a:lnTo>
                  <a:lnTo>
                    <a:pt x="431467" y="198360"/>
                  </a:lnTo>
                  <a:lnTo>
                    <a:pt x="432308" y="206705"/>
                  </a:lnTo>
                  <a:lnTo>
                    <a:pt x="431481" y="214856"/>
                  </a:lnTo>
                  <a:lnTo>
                    <a:pt x="403767" y="242668"/>
                  </a:lnTo>
                  <a:lnTo>
                    <a:pt x="384289" y="245364"/>
                  </a:lnTo>
                  <a:lnTo>
                    <a:pt x="487606" y="245364"/>
                  </a:lnTo>
                  <a:lnTo>
                    <a:pt x="493442" y="229272"/>
                  </a:lnTo>
                  <a:lnTo>
                    <a:pt x="495376" y="211582"/>
                  </a:lnTo>
                  <a:lnTo>
                    <a:pt x="494421" y="198704"/>
                  </a:lnTo>
                  <a:lnTo>
                    <a:pt x="491558" y="186917"/>
                  </a:lnTo>
                  <a:lnTo>
                    <a:pt x="486787" y="176222"/>
                  </a:lnTo>
                  <a:lnTo>
                    <a:pt x="480534" y="167233"/>
                  </a:lnTo>
                  <a:close/>
                </a:path>
                <a:path w="495935" h="296545">
                  <a:moveTo>
                    <a:pt x="481397" y="50863"/>
                  </a:moveTo>
                  <a:lnTo>
                    <a:pt x="384289" y="50863"/>
                  </a:lnTo>
                  <a:lnTo>
                    <a:pt x="393205" y="51473"/>
                  </a:lnTo>
                  <a:lnTo>
                    <a:pt x="401227" y="53301"/>
                  </a:lnTo>
                  <a:lnTo>
                    <a:pt x="426199" y="86258"/>
                  </a:lnTo>
                  <a:lnTo>
                    <a:pt x="425437" y="93480"/>
                  </a:lnTo>
                  <a:lnTo>
                    <a:pt x="392704" y="121019"/>
                  </a:lnTo>
                  <a:lnTo>
                    <a:pt x="384289" y="121653"/>
                  </a:lnTo>
                  <a:lnTo>
                    <a:pt x="472563" y="121653"/>
                  </a:lnTo>
                  <a:lnTo>
                    <a:pt x="476756" y="117287"/>
                  </a:lnTo>
                  <a:lnTo>
                    <a:pt x="484920" y="99916"/>
                  </a:lnTo>
                  <a:lnTo>
                    <a:pt x="487641" y="79336"/>
                  </a:lnTo>
                  <a:lnTo>
                    <a:pt x="485874" y="63306"/>
                  </a:lnTo>
                  <a:lnTo>
                    <a:pt x="481397" y="50863"/>
                  </a:lnTo>
                  <a:close/>
                </a:path>
                <a:path w="495935" h="296545">
                  <a:moveTo>
                    <a:pt x="115963" y="0"/>
                  </a:moveTo>
                  <a:lnTo>
                    <a:pt x="68414" y="10172"/>
                  </a:lnTo>
                  <a:lnTo>
                    <a:pt x="31534" y="40690"/>
                  </a:lnTo>
                  <a:lnTo>
                    <a:pt x="7885" y="87888"/>
                  </a:lnTo>
                  <a:lnTo>
                    <a:pt x="0" y="148107"/>
                  </a:lnTo>
                  <a:lnTo>
                    <a:pt x="1971" y="179846"/>
                  </a:lnTo>
                  <a:lnTo>
                    <a:pt x="17739" y="233562"/>
                  </a:lnTo>
                  <a:lnTo>
                    <a:pt x="48641" y="273338"/>
                  </a:lnTo>
                  <a:lnTo>
                    <a:pt x="90855" y="293684"/>
                  </a:lnTo>
                  <a:lnTo>
                    <a:pt x="115963" y="296227"/>
                  </a:lnTo>
                  <a:lnTo>
                    <a:pt x="141078" y="293684"/>
                  </a:lnTo>
                  <a:lnTo>
                    <a:pt x="163523" y="286054"/>
                  </a:lnTo>
                  <a:lnTo>
                    <a:pt x="183298" y="273338"/>
                  </a:lnTo>
                  <a:lnTo>
                    <a:pt x="200406" y="255536"/>
                  </a:lnTo>
                  <a:lnTo>
                    <a:pt x="208840" y="242100"/>
                  </a:lnTo>
                  <a:lnTo>
                    <a:pt x="115963" y="242100"/>
                  </a:lnTo>
                  <a:lnTo>
                    <a:pt x="103543" y="240473"/>
                  </a:lnTo>
                  <a:lnTo>
                    <a:pt x="69922" y="202051"/>
                  </a:lnTo>
                  <a:lnTo>
                    <a:pt x="62255" y="148107"/>
                  </a:lnTo>
                  <a:lnTo>
                    <a:pt x="63107" y="128143"/>
                  </a:lnTo>
                  <a:lnTo>
                    <a:pt x="75882" y="80149"/>
                  </a:lnTo>
                  <a:lnTo>
                    <a:pt x="115963" y="54114"/>
                  </a:lnTo>
                  <a:lnTo>
                    <a:pt x="208833" y="54114"/>
                  </a:lnTo>
                  <a:lnTo>
                    <a:pt x="200406" y="40690"/>
                  </a:lnTo>
                  <a:lnTo>
                    <a:pt x="183298" y="22888"/>
                  </a:lnTo>
                  <a:lnTo>
                    <a:pt x="163523" y="10172"/>
                  </a:lnTo>
                  <a:lnTo>
                    <a:pt x="141078" y="2543"/>
                  </a:lnTo>
                  <a:lnTo>
                    <a:pt x="115963" y="0"/>
                  </a:lnTo>
                  <a:close/>
                </a:path>
                <a:path w="495935" h="296545">
                  <a:moveTo>
                    <a:pt x="208833" y="54114"/>
                  </a:moveTo>
                  <a:lnTo>
                    <a:pt x="115963" y="54114"/>
                  </a:lnTo>
                  <a:lnTo>
                    <a:pt x="128403" y="55741"/>
                  </a:lnTo>
                  <a:lnTo>
                    <a:pt x="139263" y="60621"/>
                  </a:lnTo>
                  <a:lnTo>
                    <a:pt x="162306" y="94163"/>
                  </a:lnTo>
                  <a:lnTo>
                    <a:pt x="170091" y="148107"/>
                  </a:lnTo>
                  <a:lnTo>
                    <a:pt x="169226" y="168071"/>
                  </a:lnTo>
                  <a:lnTo>
                    <a:pt x="156248" y="216065"/>
                  </a:lnTo>
                  <a:lnTo>
                    <a:pt x="115963" y="242100"/>
                  </a:lnTo>
                  <a:lnTo>
                    <a:pt x="208840" y="242100"/>
                  </a:lnTo>
                  <a:lnTo>
                    <a:pt x="214200" y="233562"/>
                  </a:lnTo>
                  <a:lnTo>
                    <a:pt x="224054" y="208332"/>
                  </a:lnTo>
                  <a:lnTo>
                    <a:pt x="229968" y="179846"/>
                  </a:lnTo>
                  <a:lnTo>
                    <a:pt x="231940" y="148107"/>
                  </a:lnTo>
                  <a:lnTo>
                    <a:pt x="229968" y="116369"/>
                  </a:lnTo>
                  <a:lnTo>
                    <a:pt x="224054" y="87888"/>
                  </a:lnTo>
                  <a:lnTo>
                    <a:pt x="214200" y="62662"/>
                  </a:lnTo>
                  <a:lnTo>
                    <a:pt x="208833" y="5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53038" y="4487871"/>
              <a:ext cx="172643" cy="15433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517530" y="4412852"/>
              <a:ext cx="107950" cy="188595"/>
            </a:xfrm>
            <a:custGeom>
              <a:avLst/>
              <a:gdLst/>
              <a:ahLst/>
              <a:cxnLst/>
              <a:rect l="l" t="t" r="r" b="b"/>
              <a:pathLst>
                <a:path w="107950" h="188595">
                  <a:moveTo>
                    <a:pt x="53708" y="0"/>
                  </a:moveTo>
                  <a:lnTo>
                    <a:pt x="13627" y="26034"/>
                  </a:lnTo>
                  <a:lnTo>
                    <a:pt x="852" y="74028"/>
                  </a:lnTo>
                  <a:lnTo>
                    <a:pt x="0" y="93992"/>
                  </a:lnTo>
                  <a:lnTo>
                    <a:pt x="852" y="113956"/>
                  </a:lnTo>
                  <a:lnTo>
                    <a:pt x="13627" y="161950"/>
                  </a:lnTo>
                  <a:lnTo>
                    <a:pt x="53708" y="187985"/>
                  </a:lnTo>
                  <a:lnTo>
                    <a:pt x="66148" y="186358"/>
                  </a:lnTo>
                  <a:lnTo>
                    <a:pt x="100050" y="147936"/>
                  </a:lnTo>
                  <a:lnTo>
                    <a:pt x="107835" y="93992"/>
                  </a:lnTo>
                  <a:lnTo>
                    <a:pt x="106971" y="74028"/>
                  </a:lnTo>
                  <a:lnTo>
                    <a:pt x="93992" y="26034"/>
                  </a:lnTo>
                  <a:lnTo>
                    <a:pt x="53708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59147" y="4371501"/>
              <a:ext cx="160426" cy="14698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455274" y="4358737"/>
              <a:ext cx="495934" cy="296545"/>
            </a:xfrm>
            <a:custGeom>
              <a:avLst/>
              <a:gdLst/>
              <a:ahLst/>
              <a:cxnLst/>
              <a:rect l="l" t="t" r="r" b="b"/>
              <a:pathLst>
                <a:path w="495935" h="296545">
                  <a:moveTo>
                    <a:pt x="384289" y="0"/>
                  </a:moveTo>
                  <a:lnTo>
                    <a:pt x="426453" y="5745"/>
                  </a:lnTo>
                  <a:lnTo>
                    <a:pt x="471734" y="35131"/>
                  </a:lnTo>
                  <a:lnTo>
                    <a:pt x="487641" y="79336"/>
                  </a:lnTo>
                  <a:lnTo>
                    <a:pt x="484920" y="99916"/>
                  </a:lnTo>
                  <a:lnTo>
                    <a:pt x="476756" y="117287"/>
                  </a:lnTo>
                  <a:lnTo>
                    <a:pt x="463151" y="131454"/>
                  </a:lnTo>
                  <a:lnTo>
                    <a:pt x="444106" y="142417"/>
                  </a:lnTo>
                  <a:lnTo>
                    <a:pt x="454136" y="146216"/>
                  </a:lnTo>
                  <a:lnTo>
                    <a:pt x="486787" y="176222"/>
                  </a:lnTo>
                  <a:lnTo>
                    <a:pt x="495376" y="211582"/>
                  </a:lnTo>
                  <a:lnTo>
                    <a:pt x="493442" y="229272"/>
                  </a:lnTo>
                  <a:lnTo>
                    <a:pt x="464451" y="272415"/>
                  </a:lnTo>
                  <a:lnTo>
                    <a:pt x="428952" y="290274"/>
                  </a:lnTo>
                  <a:lnTo>
                    <a:pt x="384289" y="296227"/>
                  </a:lnTo>
                  <a:lnTo>
                    <a:pt x="360636" y="294739"/>
                  </a:lnTo>
                  <a:lnTo>
                    <a:pt x="320350" y="282832"/>
                  </a:lnTo>
                  <a:lnTo>
                    <a:pt x="280528" y="245308"/>
                  </a:lnTo>
                  <a:lnTo>
                    <a:pt x="272796" y="211582"/>
                  </a:lnTo>
                  <a:lnTo>
                    <a:pt x="273750" y="198704"/>
                  </a:lnTo>
                  <a:lnTo>
                    <a:pt x="296033" y="158318"/>
                  </a:lnTo>
                  <a:lnTo>
                    <a:pt x="324065" y="142417"/>
                  </a:lnTo>
                  <a:lnTo>
                    <a:pt x="305020" y="131454"/>
                  </a:lnTo>
                  <a:lnTo>
                    <a:pt x="291415" y="117287"/>
                  </a:lnTo>
                  <a:lnTo>
                    <a:pt x="283251" y="99916"/>
                  </a:lnTo>
                  <a:lnTo>
                    <a:pt x="280530" y="79336"/>
                  </a:lnTo>
                  <a:lnTo>
                    <a:pt x="282297" y="63306"/>
                  </a:lnTo>
                  <a:lnTo>
                    <a:pt x="308813" y="22987"/>
                  </a:lnTo>
                  <a:lnTo>
                    <a:pt x="361869" y="1436"/>
                  </a:lnTo>
                  <a:lnTo>
                    <a:pt x="384289" y="0"/>
                  </a:lnTo>
                  <a:close/>
                </a:path>
                <a:path w="495935" h="296545">
                  <a:moveTo>
                    <a:pt x="115963" y="0"/>
                  </a:moveTo>
                  <a:lnTo>
                    <a:pt x="163523" y="10172"/>
                  </a:lnTo>
                  <a:lnTo>
                    <a:pt x="200406" y="40690"/>
                  </a:lnTo>
                  <a:lnTo>
                    <a:pt x="224054" y="87888"/>
                  </a:lnTo>
                  <a:lnTo>
                    <a:pt x="231940" y="148107"/>
                  </a:lnTo>
                  <a:lnTo>
                    <a:pt x="229968" y="179846"/>
                  </a:lnTo>
                  <a:lnTo>
                    <a:pt x="214200" y="233562"/>
                  </a:lnTo>
                  <a:lnTo>
                    <a:pt x="183298" y="273338"/>
                  </a:lnTo>
                  <a:lnTo>
                    <a:pt x="141078" y="293684"/>
                  </a:lnTo>
                  <a:lnTo>
                    <a:pt x="115963" y="296227"/>
                  </a:lnTo>
                  <a:lnTo>
                    <a:pt x="90855" y="293684"/>
                  </a:lnTo>
                  <a:lnTo>
                    <a:pt x="48641" y="273338"/>
                  </a:lnTo>
                  <a:lnTo>
                    <a:pt x="17739" y="233562"/>
                  </a:lnTo>
                  <a:lnTo>
                    <a:pt x="1971" y="179846"/>
                  </a:lnTo>
                  <a:lnTo>
                    <a:pt x="0" y="148107"/>
                  </a:lnTo>
                  <a:lnTo>
                    <a:pt x="1971" y="116369"/>
                  </a:lnTo>
                  <a:lnTo>
                    <a:pt x="17739" y="62662"/>
                  </a:lnTo>
                  <a:lnTo>
                    <a:pt x="48641" y="22888"/>
                  </a:lnTo>
                  <a:lnTo>
                    <a:pt x="90855" y="2543"/>
                  </a:lnTo>
                  <a:lnTo>
                    <a:pt x="115963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438994" y="4230470"/>
            <a:ext cx="5308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10" dirty="0">
                <a:solidFill>
                  <a:srgbClr val="B7B7B7"/>
                </a:solidFill>
                <a:latin typeface="Trebuchet MS"/>
                <a:cs typeface="Trebuchet MS"/>
              </a:rPr>
              <a:t>07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05078" y="5829548"/>
            <a:ext cx="2511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25" dirty="0">
                <a:latin typeface="Tahoma"/>
                <a:cs typeface="Tahoma"/>
              </a:rPr>
              <a:t>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-120" dirty="0">
                <a:latin typeface="Tahoma"/>
                <a:cs typeface="Tahoma"/>
              </a:rPr>
              <a:t>1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5" dirty="0">
                <a:latin typeface="Tahoma"/>
                <a:cs typeface="Tahoma"/>
              </a:rPr>
              <a:t>7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05078" y="5219034"/>
            <a:ext cx="1510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ahoma"/>
                <a:cs typeface="Tahoma"/>
              </a:rPr>
              <a:t>Инициатор: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45" dirty="0">
                <a:latin typeface="Tahoma"/>
                <a:cs typeface="Tahoma"/>
              </a:rPr>
              <a:t>ОО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55" dirty="0">
                <a:latin typeface="Tahoma"/>
                <a:cs typeface="Tahoma"/>
              </a:rPr>
              <a:t>Ск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45" dirty="0">
                <a:latin typeface="Tahoma"/>
                <a:cs typeface="Tahoma"/>
              </a:rPr>
              <a:t>ф</a:t>
            </a:r>
            <a:r>
              <a:rPr sz="1200" spc="-35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05078" y="6257183"/>
            <a:ext cx="2370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25" dirty="0">
                <a:latin typeface="Tahoma"/>
                <a:cs typeface="Tahoma"/>
              </a:rPr>
              <a:t>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Ус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йон</a:t>
            </a:r>
            <a:r>
              <a:rPr sz="1200" spc="5" dirty="0">
                <a:latin typeface="Tahoma"/>
                <a:cs typeface="Tahoma"/>
              </a:rPr>
              <a:t>а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68813" y="5791197"/>
            <a:ext cx="317500" cy="312420"/>
            <a:chOff x="368813" y="5791197"/>
            <a:chExt cx="317500" cy="312420"/>
          </a:xfrm>
        </p:grpSpPr>
        <p:sp>
          <p:nvSpPr>
            <p:cNvPr id="61" name="object 61"/>
            <p:cNvSpPr/>
            <p:nvPr/>
          </p:nvSpPr>
          <p:spPr>
            <a:xfrm>
              <a:off x="368813" y="5791197"/>
              <a:ext cx="317500" cy="312420"/>
            </a:xfrm>
            <a:custGeom>
              <a:avLst/>
              <a:gdLst/>
              <a:ahLst/>
              <a:cxnLst/>
              <a:rect l="l" t="t" r="r" b="b"/>
              <a:pathLst>
                <a:path w="317500" h="312420">
                  <a:moveTo>
                    <a:pt x="158496" y="0"/>
                  </a:moveTo>
                  <a:lnTo>
                    <a:pt x="97786" y="11806"/>
                  </a:lnTo>
                  <a:lnTo>
                    <a:pt x="46431" y="45720"/>
                  </a:lnTo>
                  <a:lnTo>
                    <a:pt x="11985" y="96378"/>
                  </a:lnTo>
                  <a:lnTo>
                    <a:pt x="0" y="156210"/>
                  </a:lnTo>
                  <a:lnTo>
                    <a:pt x="3043" y="186917"/>
                  </a:lnTo>
                  <a:lnTo>
                    <a:pt x="26542" y="242827"/>
                  </a:lnTo>
                  <a:lnTo>
                    <a:pt x="70606" y="286257"/>
                  </a:lnTo>
                  <a:lnTo>
                    <a:pt x="127334" y="309420"/>
                  </a:lnTo>
                  <a:lnTo>
                    <a:pt x="158496" y="312420"/>
                  </a:lnTo>
                  <a:lnTo>
                    <a:pt x="189650" y="309420"/>
                  </a:lnTo>
                  <a:lnTo>
                    <a:pt x="219175" y="300607"/>
                  </a:lnTo>
                  <a:lnTo>
                    <a:pt x="221458" y="299402"/>
                  </a:lnTo>
                  <a:lnTo>
                    <a:pt x="158496" y="299402"/>
                  </a:lnTo>
                  <a:lnTo>
                    <a:pt x="112628" y="292089"/>
                  </a:lnTo>
                  <a:lnTo>
                    <a:pt x="72751" y="271734"/>
                  </a:lnTo>
                  <a:lnTo>
                    <a:pt x="41280" y="240717"/>
                  </a:lnTo>
                  <a:lnTo>
                    <a:pt x="20628" y="201416"/>
                  </a:lnTo>
                  <a:lnTo>
                    <a:pt x="13207" y="156210"/>
                  </a:lnTo>
                  <a:lnTo>
                    <a:pt x="20628" y="111008"/>
                  </a:lnTo>
                  <a:lnTo>
                    <a:pt x="41280" y="71708"/>
                  </a:lnTo>
                  <a:lnTo>
                    <a:pt x="72751" y="40689"/>
                  </a:lnTo>
                  <a:lnTo>
                    <a:pt x="112628" y="20332"/>
                  </a:lnTo>
                  <a:lnTo>
                    <a:pt x="158496" y="13017"/>
                  </a:lnTo>
                  <a:lnTo>
                    <a:pt x="221473" y="13017"/>
                  </a:lnTo>
                  <a:lnTo>
                    <a:pt x="219175" y="11806"/>
                  </a:lnTo>
                  <a:lnTo>
                    <a:pt x="189650" y="2998"/>
                  </a:lnTo>
                  <a:lnTo>
                    <a:pt x="158496" y="0"/>
                  </a:lnTo>
                  <a:close/>
                </a:path>
                <a:path w="317500" h="312420">
                  <a:moveTo>
                    <a:pt x="221473" y="13017"/>
                  </a:moveTo>
                  <a:lnTo>
                    <a:pt x="158496" y="13017"/>
                  </a:lnTo>
                  <a:lnTo>
                    <a:pt x="204359" y="20332"/>
                  </a:lnTo>
                  <a:lnTo>
                    <a:pt x="244234" y="40689"/>
                  </a:lnTo>
                  <a:lnTo>
                    <a:pt x="275707" y="71708"/>
                  </a:lnTo>
                  <a:lnTo>
                    <a:pt x="296362" y="111008"/>
                  </a:lnTo>
                  <a:lnTo>
                    <a:pt x="303784" y="156210"/>
                  </a:lnTo>
                  <a:lnTo>
                    <a:pt x="296362" y="201416"/>
                  </a:lnTo>
                  <a:lnTo>
                    <a:pt x="275707" y="240717"/>
                  </a:lnTo>
                  <a:lnTo>
                    <a:pt x="244234" y="271734"/>
                  </a:lnTo>
                  <a:lnTo>
                    <a:pt x="204359" y="292089"/>
                  </a:lnTo>
                  <a:lnTo>
                    <a:pt x="158496" y="299402"/>
                  </a:lnTo>
                  <a:lnTo>
                    <a:pt x="221458" y="299402"/>
                  </a:lnTo>
                  <a:lnTo>
                    <a:pt x="270548" y="266649"/>
                  </a:lnTo>
                  <a:lnTo>
                    <a:pt x="305004" y="216020"/>
                  </a:lnTo>
                  <a:lnTo>
                    <a:pt x="316992" y="156210"/>
                  </a:lnTo>
                  <a:lnTo>
                    <a:pt x="313948" y="125481"/>
                  </a:lnTo>
                  <a:lnTo>
                    <a:pt x="305004" y="96378"/>
                  </a:lnTo>
                  <a:lnTo>
                    <a:pt x="290444" y="69568"/>
                  </a:lnTo>
                  <a:lnTo>
                    <a:pt x="270548" y="45720"/>
                  </a:lnTo>
                  <a:lnTo>
                    <a:pt x="246373" y="26140"/>
                  </a:lnTo>
                  <a:lnTo>
                    <a:pt x="221473" y="1301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2334" y="5826245"/>
              <a:ext cx="248409" cy="242323"/>
            </a:xfrm>
            <a:prstGeom prst="rect">
              <a:avLst/>
            </a:prstGeom>
          </p:spPr>
        </p:pic>
      </p:grpSp>
      <p:sp>
        <p:nvSpPr>
          <p:cNvPr id="63" name="object 63"/>
          <p:cNvSpPr/>
          <p:nvPr/>
        </p:nvSpPr>
        <p:spPr>
          <a:xfrm>
            <a:off x="364223" y="5286755"/>
            <a:ext cx="326390" cy="283845"/>
          </a:xfrm>
          <a:custGeom>
            <a:avLst/>
            <a:gdLst/>
            <a:ahLst/>
            <a:cxnLst/>
            <a:rect l="l" t="t" r="r" b="b"/>
            <a:pathLst>
              <a:path w="326390" h="283845">
                <a:moveTo>
                  <a:pt x="65544" y="65532"/>
                </a:moveTo>
                <a:lnTo>
                  <a:pt x="40576" y="65532"/>
                </a:lnTo>
                <a:lnTo>
                  <a:pt x="38112" y="67995"/>
                </a:lnTo>
                <a:lnTo>
                  <a:pt x="38112" y="92964"/>
                </a:lnTo>
                <a:lnTo>
                  <a:pt x="49098" y="92964"/>
                </a:lnTo>
                <a:lnTo>
                  <a:pt x="49098" y="76517"/>
                </a:lnTo>
                <a:lnTo>
                  <a:pt x="65544" y="76517"/>
                </a:lnTo>
                <a:lnTo>
                  <a:pt x="65544" y="65532"/>
                </a:lnTo>
                <a:close/>
              </a:path>
              <a:path w="326390" h="283845">
                <a:moveTo>
                  <a:pt x="146316" y="65532"/>
                </a:moveTo>
                <a:lnTo>
                  <a:pt x="134124" y="65532"/>
                </a:lnTo>
                <a:lnTo>
                  <a:pt x="134124" y="76200"/>
                </a:lnTo>
                <a:lnTo>
                  <a:pt x="146316" y="76200"/>
                </a:lnTo>
                <a:lnTo>
                  <a:pt x="146316" y="65532"/>
                </a:lnTo>
                <a:close/>
              </a:path>
              <a:path w="326390" h="283845">
                <a:moveTo>
                  <a:pt x="167652" y="65532"/>
                </a:moveTo>
                <a:lnTo>
                  <a:pt x="156984" y="65532"/>
                </a:lnTo>
                <a:lnTo>
                  <a:pt x="156984" y="76200"/>
                </a:lnTo>
                <a:lnTo>
                  <a:pt x="167652" y="76200"/>
                </a:lnTo>
                <a:lnTo>
                  <a:pt x="167652" y="65532"/>
                </a:lnTo>
                <a:close/>
              </a:path>
              <a:path w="326390" h="283845">
                <a:moveTo>
                  <a:pt x="179844" y="222478"/>
                </a:moveTo>
                <a:lnTo>
                  <a:pt x="177139" y="206743"/>
                </a:lnTo>
                <a:lnTo>
                  <a:pt x="170319" y="201015"/>
                </a:lnTo>
                <a:lnTo>
                  <a:pt x="159283" y="201053"/>
                </a:lnTo>
                <a:lnTo>
                  <a:pt x="156857" y="198602"/>
                </a:lnTo>
                <a:lnTo>
                  <a:pt x="156857" y="192570"/>
                </a:lnTo>
                <a:lnTo>
                  <a:pt x="159283" y="190119"/>
                </a:lnTo>
                <a:lnTo>
                  <a:pt x="162318" y="190119"/>
                </a:lnTo>
                <a:lnTo>
                  <a:pt x="165354" y="190119"/>
                </a:lnTo>
                <a:lnTo>
                  <a:pt x="167779" y="192570"/>
                </a:lnTo>
                <a:lnTo>
                  <a:pt x="167779" y="195567"/>
                </a:lnTo>
                <a:lnTo>
                  <a:pt x="178739" y="195567"/>
                </a:lnTo>
                <a:lnTo>
                  <a:pt x="178701" y="188645"/>
                </a:lnTo>
                <a:lnTo>
                  <a:pt x="174345" y="182499"/>
                </a:lnTo>
                <a:lnTo>
                  <a:pt x="167779" y="180213"/>
                </a:lnTo>
                <a:lnTo>
                  <a:pt x="167779" y="173736"/>
                </a:lnTo>
                <a:lnTo>
                  <a:pt x="156857" y="173736"/>
                </a:lnTo>
                <a:lnTo>
                  <a:pt x="156857" y="180213"/>
                </a:lnTo>
                <a:lnTo>
                  <a:pt x="149301" y="182867"/>
                </a:lnTo>
                <a:lnTo>
                  <a:pt x="144792" y="190525"/>
                </a:lnTo>
                <a:lnTo>
                  <a:pt x="147497" y="206260"/>
                </a:lnTo>
                <a:lnTo>
                  <a:pt x="154317" y="211988"/>
                </a:lnTo>
                <a:lnTo>
                  <a:pt x="165354" y="211950"/>
                </a:lnTo>
                <a:lnTo>
                  <a:pt x="167779" y="214401"/>
                </a:lnTo>
                <a:lnTo>
                  <a:pt x="167779" y="220433"/>
                </a:lnTo>
                <a:lnTo>
                  <a:pt x="165354" y="222885"/>
                </a:lnTo>
                <a:lnTo>
                  <a:pt x="159283" y="222885"/>
                </a:lnTo>
                <a:lnTo>
                  <a:pt x="156857" y="220433"/>
                </a:lnTo>
                <a:lnTo>
                  <a:pt x="156857" y="217436"/>
                </a:lnTo>
                <a:lnTo>
                  <a:pt x="145897" y="217436"/>
                </a:lnTo>
                <a:lnTo>
                  <a:pt x="145935" y="224358"/>
                </a:lnTo>
                <a:lnTo>
                  <a:pt x="150291" y="230505"/>
                </a:lnTo>
                <a:lnTo>
                  <a:pt x="156857" y="232791"/>
                </a:lnTo>
                <a:lnTo>
                  <a:pt x="156857" y="239268"/>
                </a:lnTo>
                <a:lnTo>
                  <a:pt x="167779" y="239268"/>
                </a:lnTo>
                <a:lnTo>
                  <a:pt x="167779" y="232791"/>
                </a:lnTo>
                <a:lnTo>
                  <a:pt x="175323" y="230136"/>
                </a:lnTo>
                <a:lnTo>
                  <a:pt x="179844" y="222478"/>
                </a:lnTo>
                <a:close/>
              </a:path>
              <a:path w="326390" h="283845">
                <a:moveTo>
                  <a:pt x="190500" y="65532"/>
                </a:moveTo>
                <a:lnTo>
                  <a:pt x="178320" y="65532"/>
                </a:lnTo>
                <a:lnTo>
                  <a:pt x="178320" y="76200"/>
                </a:lnTo>
                <a:lnTo>
                  <a:pt x="190500" y="76200"/>
                </a:lnTo>
                <a:lnTo>
                  <a:pt x="190500" y="65532"/>
                </a:lnTo>
                <a:close/>
              </a:path>
              <a:path w="326390" h="283845">
                <a:moveTo>
                  <a:pt x="286524" y="67995"/>
                </a:moveTo>
                <a:lnTo>
                  <a:pt x="284187" y="65532"/>
                </a:lnTo>
                <a:lnTo>
                  <a:pt x="260616" y="65532"/>
                </a:lnTo>
                <a:lnTo>
                  <a:pt x="260616" y="76517"/>
                </a:lnTo>
                <a:lnTo>
                  <a:pt x="276148" y="76517"/>
                </a:lnTo>
                <a:lnTo>
                  <a:pt x="276148" y="92964"/>
                </a:lnTo>
                <a:lnTo>
                  <a:pt x="286524" y="92964"/>
                </a:lnTo>
                <a:lnTo>
                  <a:pt x="286524" y="67995"/>
                </a:lnTo>
                <a:close/>
              </a:path>
              <a:path w="326390" h="283845">
                <a:moveTo>
                  <a:pt x="326136" y="185356"/>
                </a:moveTo>
                <a:lnTo>
                  <a:pt x="324002" y="174752"/>
                </a:lnTo>
                <a:lnTo>
                  <a:pt x="320103" y="168960"/>
                </a:lnTo>
                <a:lnTo>
                  <a:pt x="318173" y="166077"/>
                </a:lnTo>
                <a:lnTo>
                  <a:pt x="316560" y="164998"/>
                </a:lnTo>
                <a:lnTo>
                  <a:pt x="316560" y="185153"/>
                </a:lnTo>
                <a:lnTo>
                  <a:pt x="315175" y="192227"/>
                </a:lnTo>
                <a:lnTo>
                  <a:pt x="307467" y="199948"/>
                </a:lnTo>
                <a:lnTo>
                  <a:pt x="303301" y="201714"/>
                </a:lnTo>
                <a:lnTo>
                  <a:pt x="298945" y="201714"/>
                </a:lnTo>
                <a:lnTo>
                  <a:pt x="298945" y="168998"/>
                </a:lnTo>
                <a:lnTo>
                  <a:pt x="305587" y="168998"/>
                </a:lnTo>
                <a:lnTo>
                  <a:pt x="311505" y="172974"/>
                </a:lnTo>
                <a:lnTo>
                  <a:pt x="316560" y="185153"/>
                </a:lnTo>
                <a:lnTo>
                  <a:pt x="316560" y="164998"/>
                </a:lnTo>
                <a:lnTo>
                  <a:pt x="309524" y="160235"/>
                </a:lnTo>
                <a:lnTo>
                  <a:pt x="298945" y="158089"/>
                </a:lnTo>
                <a:lnTo>
                  <a:pt x="298945" y="140995"/>
                </a:lnTo>
                <a:lnTo>
                  <a:pt x="298945" y="134785"/>
                </a:lnTo>
                <a:lnTo>
                  <a:pt x="307098" y="130124"/>
                </a:lnTo>
                <a:lnTo>
                  <a:pt x="308775" y="129146"/>
                </a:lnTo>
                <a:lnTo>
                  <a:pt x="309829" y="127342"/>
                </a:lnTo>
                <a:lnTo>
                  <a:pt x="309829" y="54533"/>
                </a:lnTo>
                <a:lnTo>
                  <a:pt x="309829" y="46075"/>
                </a:lnTo>
                <a:lnTo>
                  <a:pt x="307378" y="43624"/>
                </a:lnTo>
                <a:lnTo>
                  <a:pt x="298945" y="43624"/>
                </a:lnTo>
                <a:lnTo>
                  <a:pt x="298945" y="54533"/>
                </a:lnTo>
                <a:lnTo>
                  <a:pt x="298945" y="122237"/>
                </a:lnTo>
                <a:lnTo>
                  <a:pt x="288099" y="128460"/>
                </a:lnTo>
                <a:lnTo>
                  <a:pt x="288099" y="140995"/>
                </a:lnTo>
                <a:lnTo>
                  <a:pt x="288099" y="201714"/>
                </a:lnTo>
                <a:lnTo>
                  <a:pt x="288099" y="212585"/>
                </a:lnTo>
                <a:lnTo>
                  <a:pt x="288099" y="270103"/>
                </a:lnTo>
                <a:lnTo>
                  <a:pt x="285661" y="272554"/>
                </a:lnTo>
                <a:lnTo>
                  <a:pt x="40487" y="272554"/>
                </a:lnTo>
                <a:lnTo>
                  <a:pt x="38036" y="270103"/>
                </a:lnTo>
                <a:lnTo>
                  <a:pt x="38036" y="212585"/>
                </a:lnTo>
                <a:lnTo>
                  <a:pt x="114477" y="212585"/>
                </a:lnTo>
                <a:lnTo>
                  <a:pt x="119773" y="229819"/>
                </a:lnTo>
                <a:lnTo>
                  <a:pt x="130517" y="243598"/>
                </a:lnTo>
                <a:lnTo>
                  <a:pt x="145389" y="252742"/>
                </a:lnTo>
                <a:lnTo>
                  <a:pt x="163068" y="256044"/>
                </a:lnTo>
                <a:lnTo>
                  <a:pt x="180759" y="252742"/>
                </a:lnTo>
                <a:lnTo>
                  <a:pt x="192887" y="245287"/>
                </a:lnTo>
                <a:lnTo>
                  <a:pt x="195630" y="243598"/>
                </a:lnTo>
                <a:lnTo>
                  <a:pt x="206362" y="229819"/>
                </a:lnTo>
                <a:lnTo>
                  <a:pt x="211658" y="212585"/>
                </a:lnTo>
                <a:lnTo>
                  <a:pt x="288099" y="212585"/>
                </a:lnTo>
                <a:lnTo>
                  <a:pt x="288099" y="201714"/>
                </a:lnTo>
                <a:lnTo>
                  <a:pt x="211658" y="201714"/>
                </a:lnTo>
                <a:lnTo>
                  <a:pt x="206362" y="184467"/>
                </a:lnTo>
                <a:lnTo>
                  <a:pt x="201104" y="177723"/>
                </a:lnTo>
                <a:lnTo>
                  <a:pt x="201104" y="207149"/>
                </a:lnTo>
                <a:lnTo>
                  <a:pt x="198120" y="221983"/>
                </a:lnTo>
                <a:lnTo>
                  <a:pt x="189966" y="234111"/>
                </a:lnTo>
                <a:lnTo>
                  <a:pt x="177876" y="242290"/>
                </a:lnTo>
                <a:lnTo>
                  <a:pt x="163068" y="245287"/>
                </a:lnTo>
                <a:lnTo>
                  <a:pt x="148272" y="242290"/>
                </a:lnTo>
                <a:lnTo>
                  <a:pt x="136182" y="234111"/>
                </a:lnTo>
                <a:lnTo>
                  <a:pt x="128028" y="221983"/>
                </a:lnTo>
                <a:lnTo>
                  <a:pt x="126136" y="212585"/>
                </a:lnTo>
                <a:lnTo>
                  <a:pt x="125031" y="207149"/>
                </a:lnTo>
                <a:lnTo>
                  <a:pt x="126136" y="201714"/>
                </a:lnTo>
                <a:lnTo>
                  <a:pt x="128028" y="192303"/>
                </a:lnTo>
                <a:lnTo>
                  <a:pt x="136182" y="180174"/>
                </a:lnTo>
                <a:lnTo>
                  <a:pt x="148272" y="171996"/>
                </a:lnTo>
                <a:lnTo>
                  <a:pt x="163068" y="168998"/>
                </a:lnTo>
                <a:lnTo>
                  <a:pt x="177876" y="171996"/>
                </a:lnTo>
                <a:lnTo>
                  <a:pt x="189966" y="180174"/>
                </a:lnTo>
                <a:lnTo>
                  <a:pt x="198120" y="192303"/>
                </a:lnTo>
                <a:lnTo>
                  <a:pt x="201104" y="207149"/>
                </a:lnTo>
                <a:lnTo>
                  <a:pt x="201104" y="177723"/>
                </a:lnTo>
                <a:lnTo>
                  <a:pt x="195630" y="170688"/>
                </a:lnTo>
                <a:lnTo>
                  <a:pt x="192862" y="168998"/>
                </a:lnTo>
                <a:lnTo>
                  <a:pt x="180759" y="161556"/>
                </a:lnTo>
                <a:lnTo>
                  <a:pt x="163068" y="158254"/>
                </a:lnTo>
                <a:lnTo>
                  <a:pt x="145389" y="161556"/>
                </a:lnTo>
                <a:lnTo>
                  <a:pt x="130517" y="170688"/>
                </a:lnTo>
                <a:lnTo>
                  <a:pt x="119773" y="184467"/>
                </a:lnTo>
                <a:lnTo>
                  <a:pt x="114477" y="201714"/>
                </a:lnTo>
                <a:lnTo>
                  <a:pt x="38036" y="201714"/>
                </a:lnTo>
                <a:lnTo>
                  <a:pt x="38036" y="168960"/>
                </a:lnTo>
                <a:lnTo>
                  <a:pt x="38036" y="140995"/>
                </a:lnTo>
                <a:lnTo>
                  <a:pt x="57073" y="151917"/>
                </a:lnTo>
                <a:lnTo>
                  <a:pt x="57886" y="152412"/>
                </a:lnTo>
                <a:lnTo>
                  <a:pt x="58826" y="152654"/>
                </a:lnTo>
                <a:lnTo>
                  <a:pt x="81534" y="152654"/>
                </a:lnTo>
                <a:lnTo>
                  <a:pt x="81534" y="166547"/>
                </a:lnTo>
                <a:lnTo>
                  <a:pt x="83985" y="168998"/>
                </a:lnTo>
                <a:lnTo>
                  <a:pt x="111696" y="168998"/>
                </a:lnTo>
                <a:lnTo>
                  <a:pt x="114147" y="166547"/>
                </a:lnTo>
                <a:lnTo>
                  <a:pt x="114147" y="158089"/>
                </a:lnTo>
                <a:lnTo>
                  <a:pt x="114147" y="152654"/>
                </a:lnTo>
                <a:lnTo>
                  <a:pt x="211988" y="152654"/>
                </a:lnTo>
                <a:lnTo>
                  <a:pt x="211988" y="166547"/>
                </a:lnTo>
                <a:lnTo>
                  <a:pt x="214439" y="168998"/>
                </a:lnTo>
                <a:lnTo>
                  <a:pt x="242150" y="168998"/>
                </a:lnTo>
                <a:lnTo>
                  <a:pt x="244602" y="166547"/>
                </a:lnTo>
                <a:lnTo>
                  <a:pt x="244602" y="158089"/>
                </a:lnTo>
                <a:lnTo>
                  <a:pt x="244602" y="152654"/>
                </a:lnTo>
                <a:lnTo>
                  <a:pt x="267309" y="152654"/>
                </a:lnTo>
                <a:lnTo>
                  <a:pt x="268249" y="152412"/>
                </a:lnTo>
                <a:lnTo>
                  <a:pt x="269062" y="151917"/>
                </a:lnTo>
                <a:lnTo>
                  <a:pt x="286816" y="141732"/>
                </a:lnTo>
                <a:lnTo>
                  <a:pt x="288099" y="140995"/>
                </a:lnTo>
                <a:lnTo>
                  <a:pt x="288099" y="128460"/>
                </a:lnTo>
                <a:lnTo>
                  <a:pt x="264909" y="141732"/>
                </a:lnTo>
                <a:lnTo>
                  <a:pt x="244602" y="141732"/>
                </a:lnTo>
                <a:lnTo>
                  <a:pt x="244602" y="136296"/>
                </a:lnTo>
                <a:lnTo>
                  <a:pt x="244602" y="127838"/>
                </a:lnTo>
                <a:lnTo>
                  <a:pt x="242150" y="125387"/>
                </a:lnTo>
                <a:lnTo>
                  <a:pt x="233718" y="125387"/>
                </a:lnTo>
                <a:lnTo>
                  <a:pt x="233718" y="136296"/>
                </a:lnTo>
                <a:lnTo>
                  <a:pt x="233718" y="158089"/>
                </a:lnTo>
                <a:lnTo>
                  <a:pt x="222872" y="158089"/>
                </a:lnTo>
                <a:lnTo>
                  <a:pt x="222872" y="152654"/>
                </a:lnTo>
                <a:lnTo>
                  <a:pt x="222872" y="141732"/>
                </a:lnTo>
                <a:lnTo>
                  <a:pt x="222872" y="136296"/>
                </a:lnTo>
                <a:lnTo>
                  <a:pt x="233718" y="136296"/>
                </a:lnTo>
                <a:lnTo>
                  <a:pt x="233718" y="125387"/>
                </a:lnTo>
                <a:lnTo>
                  <a:pt x="214439" y="125387"/>
                </a:lnTo>
                <a:lnTo>
                  <a:pt x="211988" y="127838"/>
                </a:lnTo>
                <a:lnTo>
                  <a:pt x="211988" y="141732"/>
                </a:lnTo>
                <a:lnTo>
                  <a:pt x="114147" y="141732"/>
                </a:lnTo>
                <a:lnTo>
                  <a:pt x="114147" y="136296"/>
                </a:lnTo>
                <a:lnTo>
                  <a:pt x="114147" y="127838"/>
                </a:lnTo>
                <a:lnTo>
                  <a:pt x="111696" y="125387"/>
                </a:lnTo>
                <a:lnTo>
                  <a:pt x="103263" y="125387"/>
                </a:lnTo>
                <a:lnTo>
                  <a:pt x="103263" y="136296"/>
                </a:lnTo>
                <a:lnTo>
                  <a:pt x="103263" y="158089"/>
                </a:lnTo>
                <a:lnTo>
                  <a:pt x="92417" y="158089"/>
                </a:lnTo>
                <a:lnTo>
                  <a:pt x="92417" y="141732"/>
                </a:lnTo>
                <a:lnTo>
                  <a:pt x="92417" y="136296"/>
                </a:lnTo>
                <a:lnTo>
                  <a:pt x="103263" y="136296"/>
                </a:lnTo>
                <a:lnTo>
                  <a:pt x="103263" y="125387"/>
                </a:lnTo>
                <a:lnTo>
                  <a:pt x="83985" y="125387"/>
                </a:lnTo>
                <a:lnTo>
                  <a:pt x="81534" y="127838"/>
                </a:lnTo>
                <a:lnTo>
                  <a:pt x="81534" y="141732"/>
                </a:lnTo>
                <a:lnTo>
                  <a:pt x="61226" y="141732"/>
                </a:lnTo>
                <a:lnTo>
                  <a:pt x="59944" y="140995"/>
                </a:lnTo>
                <a:lnTo>
                  <a:pt x="27190" y="122237"/>
                </a:lnTo>
                <a:lnTo>
                  <a:pt x="27190" y="54533"/>
                </a:lnTo>
                <a:lnTo>
                  <a:pt x="298945" y="54533"/>
                </a:lnTo>
                <a:lnTo>
                  <a:pt x="298945" y="43624"/>
                </a:lnTo>
                <a:lnTo>
                  <a:pt x="217411" y="43624"/>
                </a:lnTo>
                <a:lnTo>
                  <a:pt x="217411" y="32715"/>
                </a:lnTo>
                <a:lnTo>
                  <a:pt x="217411" y="21831"/>
                </a:lnTo>
                <a:lnTo>
                  <a:pt x="217411" y="10922"/>
                </a:lnTo>
                <a:lnTo>
                  <a:pt x="217411" y="2463"/>
                </a:lnTo>
                <a:lnTo>
                  <a:pt x="215011" y="0"/>
                </a:lnTo>
                <a:lnTo>
                  <a:pt x="206565" y="0"/>
                </a:lnTo>
                <a:lnTo>
                  <a:pt x="206565" y="10922"/>
                </a:lnTo>
                <a:lnTo>
                  <a:pt x="206565" y="21831"/>
                </a:lnTo>
                <a:lnTo>
                  <a:pt x="206565" y="32715"/>
                </a:lnTo>
                <a:lnTo>
                  <a:pt x="206565" y="43624"/>
                </a:lnTo>
                <a:lnTo>
                  <a:pt x="119570" y="43624"/>
                </a:lnTo>
                <a:lnTo>
                  <a:pt x="119570" y="32715"/>
                </a:lnTo>
                <a:lnTo>
                  <a:pt x="206565" y="32715"/>
                </a:lnTo>
                <a:lnTo>
                  <a:pt x="206565" y="21831"/>
                </a:lnTo>
                <a:lnTo>
                  <a:pt x="119570" y="21831"/>
                </a:lnTo>
                <a:lnTo>
                  <a:pt x="119570" y="10922"/>
                </a:lnTo>
                <a:lnTo>
                  <a:pt x="206565" y="10922"/>
                </a:lnTo>
                <a:lnTo>
                  <a:pt x="206565" y="0"/>
                </a:lnTo>
                <a:lnTo>
                  <a:pt x="111137" y="0"/>
                </a:lnTo>
                <a:lnTo>
                  <a:pt x="108724" y="2463"/>
                </a:lnTo>
                <a:lnTo>
                  <a:pt x="108724" y="43624"/>
                </a:lnTo>
                <a:lnTo>
                  <a:pt x="18757" y="43624"/>
                </a:lnTo>
                <a:lnTo>
                  <a:pt x="16306" y="46075"/>
                </a:lnTo>
                <a:lnTo>
                  <a:pt x="16306" y="127342"/>
                </a:lnTo>
                <a:lnTo>
                  <a:pt x="17322" y="129146"/>
                </a:lnTo>
                <a:lnTo>
                  <a:pt x="27190" y="134785"/>
                </a:lnTo>
                <a:lnTo>
                  <a:pt x="27190" y="158089"/>
                </a:lnTo>
                <a:lnTo>
                  <a:pt x="27190" y="168998"/>
                </a:lnTo>
                <a:lnTo>
                  <a:pt x="27190" y="201714"/>
                </a:lnTo>
                <a:lnTo>
                  <a:pt x="18186" y="201714"/>
                </a:lnTo>
                <a:lnTo>
                  <a:pt x="10883" y="194386"/>
                </a:lnTo>
                <a:lnTo>
                  <a:pt x="10845" y="181025"/>
                </a:lnTo>
                <a:lnTo>
                  <a:pt x="12598" y="176847"/>
                </a:lnTo>
                <a:lnTo>
                  <a:pt x="18707" y="170726"/>
                </a:lnTo>
                <a:lnTo>
                  <a:pt x="22872" y="168960"/>
                </a:lnTo>
                <a:lnTo>
                  <a:pt x="27190" y="168998"/>
                </a:lnTo>
                <a:lnTo>
                  <a:pt x="27190" y="158089"/>
                </a:lnTo>
                <a:lnTo>
                  <a:pt x="16624" y="160235"/>
                </a:lnTo>
                <a:lnTo>
                  <a:pt x="7975" y="166077"/>
                </a:lnTo>
                <a:lnTo>
                  <a:pt x="2146" y="174752"/>
                </a:lnTo>
                <a:lnTo>
                  <a:pt x="0" y="185356"/>
                </a:lnTo>
                <a:lnTo>
                  <a:pt x="2146" y="195961"/>
                </a:lnTo>
                <a:lnTo>
                  <a:pt x="7975" y="204609"/>
                </a:lnTo>
                <a:lnTo>
                  <a:pt x="16624" y="210451"/>
                </a:lnTo>
                <a:lnTo>
                  <a:pt x="27190" y="212585"/>
                </a:lnTo>
                <a:lnTo>
                  <a:pt x="27190" y="276148"/>
                </a:lnTo>
                <a:lnTo>
                  <a:pt x="34493" y="283464"/>
                </a:lnTo>
                <a:lnTo>
                  <a:pt x="291642" y="283464"/>
                </a:lnTo>
                <a:lnTo>
                  <a:pt x="298945" y="276148"/>
                </a:lnTo>
                <a:lnTo>
                  <a:pt x="298945" y="272554"/>
                </a:lnTo>
                <a:lnTo>
                  <a:pt x="298945" y="212585"/>
                </a:lnTo>
                <a:lnTo>
                  <a:pt x="309524" y="210451"/>
                </a:lnTo>
                <a:lnTo>
                  <a:pt x="318173" y="204609"/>
                </a:lnTo>
                <a:lnTo>
                  <a:pt x="320128" y="201714"/>
                </a:lnTo>
                <a:lnTo>
                  <a:pt x="324002" y="195961"/>
                </a:lnTo>
                <a:lnTo>
                  <a:pt x="326136" y="185356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377952" y="6316982"/>
            <a:ext cx="297180" cy="299085"/>
            <a:chOff x="377952" y="6316982"/>
            <a:chExt cx="297180" cy="299085"/>
          </a:xfrm>
        </p:grpSpPr>
        <p:sp>
          <p:nvSpPr>
            <p:cNvPr id="65" name="object 65"/>
            <p:cNvSpPr/>
            <p:nvPr/>
          </p:nvSpPr>
          <p:spPr>
            <a:xfrm>
              <a:off x="377952" y="6316982"/>
              <a:ext cx="297180" cy="299085"/>
            </a:xfrm>
            <a:custGeom>
              <a:avLst/>
              <a:gdLst/>
              <a:ahLst/>
              <a:cxnLst/>
              <a:rect l="l" t="t" r="r" b="b"/>
              <a:pathLst>
                <a:path w="297180" h="299084">
                  <a:moveTo>
                    <a:pt x="186931" y="0"/>
                  </a:moveTo>
                  <a:lnTo>
                    <a:pt x="33553" y="0"/>
                  </a:lnTo>
                  <a:lnTo>
                    <a:pt x="20504" y="2653"/>
                  </a:lnTo>
                  <a:lnTo>
                    <a:pt x="9837" y="9886"/>
                  </a:lnTo>
                  <a:lnTo>
                    <a:pt x="2640" y="20606"/>
                  </a:lnTo>
                  <a:lnTo>
                    <a:pt x="0" y="33718"/>
                  </a:lnTo>
                  <a:lnTo>
                    <a:pt x="0" y="264972"/>
                  </a:lnTo>
                  <a:lnTo>
                    <a:pt x="2640" y="278092"/>
                  </a:lnTo>
                  <a:lnTo>
                    <a:pt x="9837" y="288815"/>
                  </a:lnTo>
                  <a:lnTo>
                    <a:pt x="20504" y="296049"/>
                  </a:lnTo>
                  <a:lnTo>
                    <a:pt x="33553" y="298703"/>
                  </a:lnTo>
                  <a:lnTo>
                    <a:pt x="186931" y="298703"/>
                  </a:lnTo>
                  <a:lnTo>
                    <a:pt x="199980" y="296049"/>
                  </a:lnTo>
                  <a:lnTo>
                    <a:pt x="210279" y="289064"/>
                  </a:lnTo>
                  <a:lnTo>
                    <a:pt x="33553" y="289064"/>
                  </a:lnTo>
                  <a:lnTo>
                    <a:pt x="24226" y="287170"/>
                  </a:lnTo>
                  <a:lnTo>
                    <a:pt x="16608" y="282005"/>
                  </a:lnTo>
                  <a:lnTo>
                    <a:pt x="11472" y="274346"/>
                  </a:lnTo>
                  <a:lnTo>
                    <a:pt x="9588" y="264972"/>
                  </a:lnTo>
                  <a:lnTo>
                    <a:pt x="9588" y="260159"/>
                  </a:lnTo>
                  <a:lnTo>
                    <a:pt x="220484" y="260159"/>
                  </a:lnTo>
                  <a:lnTo>
                    <a:pt x="220484" y="250520"/>
                  </a:lnTo>
                  <a:lnTo>
                    <a:pt x="9588" y="250520"/>
                  </a:lnTo>
                  <a:lnTo>
                    <a:pt x="9588" y="33718"/>
                  </a:lnTo>
                  <a:lnTo>
                    <a:pt x="11472" y="24346"/>
                  </a:lnTo>
                  <a:lnTo>
                    <a:pt x="16608" y="16692"/>
                  </a:lnTo>
                  <a:lnTo>
                    <a:pt x="24226" y="11531"/>
                  </a:lnTo>
                  <a:lnTo>
                    <a:pt x="33553" y="9639"/>
                  </a:lnTo>
                  <a:lnTo>
                    <a:pt x="210281" y="9639"/>
                  </a:lnTo>
                  <a:lnTo>
                    <a:pt x="199980" y="2653"/>
                  </a:lnTo>
                  <a:lnTo>
                    <a:pt x="186931" y="0"/>
                  </a:lnTo>
                  <a:close/>
                </a:path>
                <a:path w="297180" h="299084">
                  <a:moveTo>
                    <a:pt x="220484" y="260159"/>
                  </a:moveTo>
                  <a:lnTo>
                    <a:pt x="210896" y="260159"/>
                  </a:lnTo>
                  <a:lnTo>
                    <a:pt x="210896" y="264972"/>
                  </a:lnTo>
                  <a:lnTo>
                    <a:pt x="209012" y="274346"/>
                  </a:lnTo>
                  <a:lnTo>
                    <a:pt x="203876" y="282005"/>
                  </a:lnTo>
                  <a:lnTo>
                    <a:pt x="196258" y="287170"/>
                  </a:lnTo>
                  <a:lnTo>
                    <a:pt x="186931" y="289064"/>
                  </a:lnTo>
                  <a:lnTo>
                    <a:pt x="210279" y="289064"/>
                  </a:lnTo>
                  <a:lnTo>
                    <a:pt x="210646" y="288815"/>
                  </a:lnTo>
                  <a:lnTo>
                    <a:pt x="217844" y="278092"/>
                  </a:lnTo>
                  <a:lnTo>
                    <a:pt x="220484" y="264972"/>
                  </a:lnTo>
                  <a:lnTo>
                    <a:pt x="220484" y="260159"/>
                  </a:lnTo>
                  <a:close/>
                </a:path>
                <a:path w="297180" h="299084">
                  <a:moveTo>
                    <a:pt x="220484" y="240893"/>
                  </a:moveTo>
                  <a:lnTo>
                    <a:pt x="210896" y="240893"/>
                  </a:lnTo>
                  <a:lnTo>
                    <a:pt x="210896" y="250520"/>
                  </a:lnTo>
                  <a:lnTo>
                    <a:pt x="220484" y="250520"/>
                  </a:lnTo>
                  <a:lnTo>
                    <a:pt x="220484" y="240893"/>
                  </a:lnTo>
                  <a:close/>
                </a:path>
                <a:path w="297180" h="299084">
                  <a:moveTo>
                    <a:pt x="297180" y="43357"/>
                  </a:moveTo>
                  <a:lnTo>
                    <a:pt x="19176" y="43357"/>
                  </a:lnTo>
                  <a:lnTo>
                    <a:pt x="19176" y="240893"/>
                  </a:lnTo>
                  <a:lnTo>
                    <a:pt x="297180" y="240893"/>
                  </a:lnTo>
                  <a:lnTo>
                    <a:pt x="297180" y="231254"/>
                  </a:lnTo>
                  <a:lnTo>
                    <a:pt x="28752" y="231254"/>
                  </a:lnTo>
                  <a:lnTo>
                    <a:pt x="28752" y="52997"/>
                  </a:lnTo>
                  <a:lnTo>
                    <a:pt x="297180" y="52997"/>
                  </a:lnTo>
                  <a:lnTo>
                    <a:pt x="297180" y="43357"/>
                  </a:lnTo>
                  <a:close/>
                </a:path>
                <a:path w="297180" h="299084">
                  <a:moveTo>
                    <a:pt x="297180" y="52997"/>
                  </a:moveTo>
                  <a:lnTo>
                    <a:pt x="287591" y="52997"/>
                  </a:lnTo>
                  <a:lnTo>
                    <a:pt x="287591" y="231254"/>
                  </a:lnTo>
                  <a:lnTo>
                    <a:pt x="297180" y="231254"/>
                  </a:lnTo>
                  <a:lnTo>
                    <a:pt x="297180" y="52997"/>
                  </a:lnTo>
                  <a:close/>
                </a:path>
                <a:path w="297180" h="299084">
                  <a:moveTo>
                    <a:pt x="210281" y="9639"/>
                  </a:moveTo>
                  <a:lnTo>
                    <a:pt x="186931" y="9639"/>
                  </a:lnTo>
                  <a:lnTo>
                    <a:pt x="196258" y="11531"/>
                  </a:lnTo>
                  <a:lnTo>
                    <a:pt x="203876" y="16692"/>
                  </a:lnTo>
                  <a:lnTo>
                    <a:pt x="209012" y="24346"/>
                  </a:lnTo>
                  <a:lnTo>
                    <a:pt x="210896" y="33718"/>
                  </a:lnTo>
                  <a:lnTo>
                    <a:pt x="210896" y="43357"/>
                  </a:lnTo>
                  <a:lnTo>
                    <a:pt x="220484" y="43357"/>
                  </a:lnTo>
                  <a:lnTo>
                    <a:pt x="220484" y="33718"/>
                  </a:lnTo>
                  <a:lnTo>
                    <a:pt x="217844" y="20606"/>
                  </a:lnTo>
                  <a:lnTo>
                    <a:pt x="210646" y="9886"/>
                  </a:lnTo>
                  <a:lnTo>
                    <a:pt x="210281" y="9639"/>
                  </a:lnTo>
                  <a:close/>
                </a:path>
                <a:path w="297180" h="299084">
                  <a:moveTo>
                    <a:pt x="71894" y="9639"/>
                  </a:moveTo>
                  <a:lnTo>
                    <a:pt x="62306" y="9639"/>
                  </a:lnTo>
                  <a:lnTo>
                    <a:pt x="62306" y="14452"/>
                  </a:lnTo>
                  <a:lnTo>
                    <a:pt x="63813" y="21952"/>
                  </a:lnTo>
                  <a:lnTo>
                    <a:pt x="67922" y="28076"/>
                  </a:lnTo>
                  <a:lnTo>
                    <a:pt x="74018" y="32204"/>
                  </a:lnTo>
                  <a:lnTo>
                    <a:pt x="81483" y="33718"/>
                  </a:lnTo>
                  <a:lnTo>
                    <a:pt x="139001" y="33718"/>
                  </a:lnTo>
                  <a:lnTo>
                    <a:pt x="146466" y="32204"/>
                  </a:lnTo>
                  <a:lnTo>
                    <a:pt x="152561" y="28076"/>
                  </a:lnTo>
                  <a:lnTo>
                    <a:pt x="155235" y="24091"/>
                  </a:lnTo>
                  <a:lnTo>
                    <a:pt x="76212" y="24091"/>
                  </a:lnTo>
                  <a:lnTo>
                    <a:pt x="71894" y="19748"/>
                  </a:lnTo>
                  <a:lnTo>
                    <a:pt x="71894" y="9639"/>
                  </a:lnTo>
                  <a:close/>
                </a:path>
                <a:path w="297180" h="299084">
                  <a:moveTo>
                    <a:pt x="158178" y="9639"/>
                  </a:moveTo>
                  <a:lnTo>
                    <a:pt x="148590" y="9639"/>
                  </a:lnTo>
                  <a:lnTo>
                    <a:pt x="148590" y="19748"/>
                  </a:lnTo>
                  <a:lnTo>
                    <a:pt x="144272" y="24091"/>
                  </a:lnTo>
                  <a:lnTo>
                    <a:pt x="155235" y="24091"/>
                  </a:lnTo>
                  <a:lnTo>
                    <a:pt x="156671" y="21952"/>
                  </a:lnTo>
                  <a:lnTo>
                    <a:pt x="158178" y="14452"/>
                  </a:lnTo>
                  <a:lnTo>
                    <a:pt x="158178" y="9639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5196" y="6379459"/>
              <a:ext cx="230124" cy="15850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20624" y="6339852"/>
              <a:ext cx="134620" cy="10795"/>
            </a:xfrm>
            <a:custGeom>
              <a:avLst/>
              <a:gdLst/>
              <a:ahLst/>
              <a:cxnLst/>
              <a:rect l="l" t="t" r="r" b="b"/>
              <a:pathLst>
                <a:path w="134620" h="10795">
                  <a:moveTo>
                    <a:pt x="9131" y="0"/>
                  </a:moveTo>
                  <a:lnTo>
                    <a:pt x="0" y="0"/>
                  </a:lnTo>
                  <a:lnTo>
                    <a:pt x="0" y="10655"/>
                  </a:lnTo>
                  <a:lnTo>
                    <a:pt x="9131" y="10655"/>
                  </a:lnTo>
                  <a:lnTo>
                    <a:pt x="9131" y="0"/>
                  </a:lnTo>
                  <a:close/>
                </a:path>
                <a:path w="134620" h="10795">
                  <a:moveTo>
                    <a:pt x="134112" y="0"/>
                  </a:moveTo>
                  <a:lnTo>
                    <a:pt x="124968" y="0"/>
                  </a:lnTo>
                  <a:lnTo>
                    <a:pt x="124968" y="10655"/>
                  </a:lnTo>
                  <a:lnTo>
                    <a:pt x="134112" y="10655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/>
          <p:nvPr/>
        </p:nvSpPr>
        <p:spPr>
          <a:xfrm>
            <a:off x="4184903" y="5250179"/>
            <a:ext cx="0" cy="1395730"/>
          </a:xfrm>
          <a:custGeom>
            <a:avLst/>
            <a:gdLst/>
            <a:ahLst/>
            <a:cxnLst/>
            <a:rect l="l" t="t" r="r" b="b"/>
            <a:pathLst>
              <a:path h="1395729">
                <a:moveTo>
                  <a:pt x="0" y="0"/>
                </a:moveTo>
                <a:lnTo>
                  <a:pt x="0" y="139552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5163869" y="5232808"/>
            <a:ext cx="1305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Объем 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за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анн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20" dirty="0">
                <a:latin typeface="Tahoma"/>
                <a:cs typeface="Tahoma"/>
              </a:rPr>
              <a:t>инвестиций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4273296" y="5231891"/>
            <a:ext cx="615950" cy="605155"/>
            <a:chOff x="4273296" y="5231891"/>
            <a:chExt cx="615950" cy="605155"/>
          </a:xfrm>
        </p:grpSpPr>
        <p:sp>
          <p:nvSpPr>
            <p:cNvPr id="71" name="object 71"/>
            <p:cNvSpPr/>
            <p:nvPr/>
          </p:nvSpPr>
          <p:spPr>
            <a:xfrm>
              <a:off x="4292346" y="5250941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3"/>
                  </a:moveTo>
                  <a:lnTo>
                    <a:pt x="283464" y="0"/>
                  </a:lnTo>
                  <a:lnTo>
                    <a:pt x="566928" y="283463"/>
                  </a:lnTo>
                  <a:lnTo>
                    <a:pt x="283464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614672" y="5349239"/>
              <a:ext cx="274320" cy="396240"/>
            </a:xfrm>
            <a:custGeom>
              <a:avLst/>
              <a:gdLst/>
              <a:ahLst/>
              <a:cxnLst/>
              <a:rect l="l" t="t" r="r" b="b"/>
              <a:pathLst>
                <a:path w="274320" h="396239">
                  <a:moveTo>
                    <a:pt x="274320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274320" y="39623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553837" y="5298198"/>
            <a:ext cx="344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14" dirty="0">
                <a:solidFill>
                  <a:srgbClr val="CC0033"/>
                </a:solidFill>
                <a:latin typeface="Arial"/>
                <a:cs typeface="Arial"/>
              </a:rPr>
              <a:t>3</a:t>
            </a:r>
            <a:r>
              <a:rPr sz="1600" b="1" spc="80" dirty="0">
                <a:solidFill>
                  <a:srgbClr val="CC0033"/>
                </a:solidFill>
                <a:latin typeface="Arial"/>
                <a:cs typeface="Arial"/>
              </a:rPr>
              <a:t>,6</a:t>
            </a:r>
            <a:endParaRPr sz="16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357241" y="5546609"/>
            <a:ext cx="739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4273296" y="6059423"/>
            <a:ext cx="615950" cy="605155"/>
            <a:chOff x="4273296" y="6059423"/>
            <a:chExt cx="615950" cy="605155"/>
          </a:xfrm>
        </p:grpSpPr>
        <p:sp>
          <p:nvSpPr>
            <p:cNvPr id="76" name="object 76"/>
            <p:cNvSpPr/>
            <p:nvPr/>
          </p:nvSpPr>
          <p:spPr>
            <a:xfrm>
              <a:off x="4292346" y="6078473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3"/>
                  </a:moveTo>
                  <a:lnTo>
                    <a:pt x="283464" y="0"/>
                  </a:lnTo>
                  <a:lnTo>
                    <a:pt x="566928" y="283463"/>
                  </a:lnTo>
                  <a:lnTo>
                    <a:pt x="283464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614672" y="6199631"/>
              <a:ext cx="274320" cy="323215"/>
            </a:xfrm>
            <a:custGeom>
              <a:avLst/>
              <a:gdLst/>
              <a:ahLst/>
              <a:cxnLst/>
              <a:rect l="l" t="t" r="r" b="b"/>
              <a:pathLst>
                <a:path w="274320" h="323215">
                  <a:moveTo>
                    <a:pt x="274320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274320" y="323088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4533867" y="6217356"/>
            <a:ext cx="383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150" dirty="0">
                <a:solidFill>
                  <a:srgbClr val="CC0033"/>
                </a:solidFill>
                <a:latin typeface="Arial"/>
                <a:cs typeface="Arial"/>
              </a:rPr>
              <a:t>44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357949" y="6862381"/>
            <a:ext cx="6143625" cy="694055"/>
            <a:chOff x="357949" y="6862381"/>
            <a:chExt cx="6143625" cy="694055"/>
          </a:xfrm>
        </p:grpSpPr>
        <p:sp>
          <p:nvSpPr>
            <p:cNvPr id="80" name="object 80"/>
            <p:cNvSpPr/>
            <p:nvPr/>
          </p:nvSpPr>
          <p:spPr>
            <a:xfrm>
              <a:off x="362711" y="6867143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29">
                  <a:moveTo>
                    <a:pt x="6134100" y="0"/>
                  </a:moveTo>
                  <a:lnTo>
                    <a:pt x="0" y="0"/>
                  </a:lnTo>
                  <a:lnTo>
                    <a:pt x="0" y="684275"/>
                  </a:lnTo>
                  <a:lnTo>
                    <a:pt x="6134100" y="684275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62711" y="6867143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29">
                  <a:moveTo>
                    <a:pt x="0" y="0"/>
                  </a:moveTo>
                  <a:lnTo>
                    <a:pt x="6134100" y="0"/>
                  </a:lnTo>
                  <a:lnTo>
                    <a:pt x="6134100" y="684275"/>
                  </a:lnTo>
                  <a:lnTo>
                    <a:pt x="0" y="6842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22043" y="7003181"/>
            <a:ext cx="4234815" cy="3638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220"/>
              </a:lnSpc>
              <a:spcBef>
                <a:spcPts val="325"/>
              </a:spcBef>
            </a:pPr>
            <a:r>
              <a:rPr sz="1200" spc="80" dirty="0">
                <a:latin typeface="Tahoma"/>
                <a:cs typeface="Tahoma"/>
              </a:rPr>
              <a:t>Строительство </a:t>
            </a:r>
            <a:r>
              <a:rPr sz="1200" spc="75" dirty="0">
                <a:latin typeface="Tahoma"/>
                <a:cs typeface="Tahoma"/>
              </a:rPr>
              <a:t>промышленного </a:t>
            </a:r>
            <a:r>
              <a:rPr sz="1200" spc="65" dirty="0">
                <a:latin typeface="Tahoma"/>
                <a:cs typeface="Tahoma"/>
              </a:rPr>
              <a:t>предприятия </a:t>
            </a:r>
            <a:r>
              <a:rPr sz="1200" spc="50" dirty="0">
                <a:latin typeface="Tahoma"/>
                <a:cs typeface="Tahoma"/>
              </a:rPr>
              <a:t>по </a:t>
            </a:r>
            <a:r>
              <a:rPr sz="1200" spc="5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производству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модульных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систем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бытовой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вентиляции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454385" y="6712115"/>
            <a:ext cx="1006475" cy="419100"/>
            <a:chOff x="5454385" y="6712115"/>
            <a:chExt cx="1006475" cy="419100"/>
          </a:xfrm>
        </p:grpSpPr>
        <p:sp>
          <p:nvSpPr>
            <p:cNvPr id="84" name="object 84"/>
            <p:cNvSpPr/>
            <p:nvPr/>
          </p:nvSpPr>
          <p:spPr>
            <a:xfrm>
              <a:off x="6146291" y="6867144"/>
              <a:ext cx="314325" cy="260985"/>
            </a:xfrm>
            <a:custGeom>
              <a:avLst/>
              <a:gdLst/>
              <a:ahLst/>
              <a:cxnLst/>
              <a:rect l="l" t="t" r="r" b="b"/>
              <a:pathLst>
                <a:path w="314325" h="260984">
                  <a:moveTo>
                    <a:pt x="210108" y="0"/>
                  </a:moveTo>
                  <a:lnTo>
                    <a:pt x="103835" y="0"/>
                  </a:lnTo>
                  <a:lnTo>
                    <a:pt x="0" y="103758"/>
                  </a:lnTo>
                  <a:lnTo>
                    <a:pt x="156971" y="260603"/>
                  </a:lnTo>
                  <a:lnTo>
                    <a:pt x="313943" y="103758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149339" y="6973824"/>
              <a:ext cx="154305" cy="152400"/>
            </a:xfrm>
            <a:custGeom>
              <a:avLst/>
              <a:gdLst/>
              <a:ahLst/>
              <a:cxnLst/>
              <a:rect l="l" t="t" r="r" b="b"/>
              <a:pathLst>
                <a:path w="154304" h="152400">
                  <a:moveTo>
                    <a:pt x="0" y="76200"/>
                  </a:moveTo>
                  <a:lnTo>
                    <a:pt x="76962" y="0"/>
                  </a:lnTo>
                  <a:lnTo>
                    <a:pt x="153924" y="76200"/>
                  </a:lnTo>
                  <a:lnTo>
                    <a:pt x="76962" y="152400"/>
                  </a:lnTo>
                  <a:lnTo>
                    <a:pt x="0" y="76200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492485" y="6750215"/>
              <a:ext cx="420370" cy="296545"/>
            </a:xfrm>
            <a:custGeom>
              <a:avLst/>
              <a:gdLst/>
              <a:ahLst/>
              <a:cxnLst/>
              <a:rect l="l" t="t" r="r" b="b"/>
              <a:pathLst>
                <a:path w="420370" h="296545">
                  <a:moveTo>
                    <a:pt x="304342" y="0"/>
                  </a:moveTo>
                  <a:lnTo>
                    <a:pt x="256784" y="10172"/>
                  </a:lnTo>
                  <a:lnTo>
                    <a:pt x="219913" y="40690"/>
                  </a:lnTo>
                  <a:lnTo>
                    <a:pt x="196259" y="87888"/>
                  </a:lnTo>
                  <a:lnTo>
                    <a:pt x="188379" y="148107"/>
                  </a:lnTo>
                  <a:lnTo>
                    <a:pt x="190348" y="179846"/>
                  </a:lnTo>
                  <a:lnTo>
                    <a:pt x="206113" y="233562"/>
                  </a:lnTo>
                  <a:lnTo>
                    <a:pt x="237012" y="273338"/>
                  </a:lnTo>
                  <a:lnTo>
                    <a:pt x="279227" y="293684"/>
                  </a:lnTo>
                  <a:lnTo>
                    <a:pt x="304342" y="296227"/>
                  </a:lnTo>
                  <a:lnTo>
                    <a:pt x="329457" y="293684"/>
                  </a:lnTo>
                  <a:lnTo>
                    <a:pt x="351901" y="286054"/>
                  </a:lnTo>
                  <a:lnTo>
                    <a:pt x="371672" y="273338"/>
                  </a:lnTo>
                  <a:lnTo>
                    <a:pt x="388772" y="255536"/>
                  </a:lnTo>
                  <a:lnTo>
                    <a:pt x="397210" y="242100"/>
                  </a:lnTo>
                  <a:lnTo>
                    <a:pt x="304342" y="242100"/>
                  </a:lnTo>
                  <a:lnTo>
                    <a:pt x="291922" y="240473"/>
                  </a:lnTo>
                  <a:lnTo>
                    <a:pt x="258296" y="202051"/>
                  </a:lnTo>
                  <a:lnTo>
                    <a:pt x="250634" y="148107"/>
                  </a:lnTo>
                  <a:lnTo>
                    <a:pt x="251485" y="128145"/>
                  </a:lnTo>
                  <a:lnTo>
                    <a:pt x="264261" y="80162"/>
                  </a:lnTo>
                  <a:lnTo>
                    <a:pt x="304342" y="54114"/>
                  </a:lnTo>
                  <a:lnTo>
                    <a:pt x="397203" y="54114"/>
                  </a:lnTo>
                  <a:lnTo>
                    <a:pt x="388772" y="40690"/>
                  </a:lnTo>
                  <a:lnTo>
                    <a:pt x="371672" y="22888"/>
                  </a:lnTo>
                  <a:lnTo>
                    <a:pt x="351901" y="10172"/>
                  </a:lnTo>
                  <a:lnTo>
                    <a:pt x="329457" y="2543"/>
                  </a:lnTo>
                  <a:lnTo>
                    <a:pt x="304342" y="0"/>
                  </a:lnTo>
                  <a:close/>
                </a:path>
                <a:path w="420370" h="296545">
                  <a:moveTo>
                    <a:pt x="397203" y="54114"/>
                  </a:moveTo>
                  <a:lnTo>
                    <a:pt x="304342" y="54114"/>
                  </a:lnTo>
                  <a:lnTo>
                    <a:pt x="316777" y="55743"/>
                  </a:lnTo>
                  <a:lnTo>
                    <a:pt x="327637" y="60628"/>
                  </a:lnTo>
                  <a:lnTo>
                    <a:pt x="350677" y="94173"/>
                  </a:lnTo>
                  <a:lnTo>
                    <a:pt x="358457" y="148107"/>
                  </a:lnTo>
                  <a:lnTo>
                    <a:pt x="357593" y="168071"/>
                  </a:lnTo>
                  <a:lnTo>
                    <a:pt x="344627" y="216065"/>
                  </a:lnTo>
                  <a:lnTo>
                    <a:pt x="304342" y="242100"/>
                  </a:lnTo>
                  <a:lnTo>
                    <a:pt x="397210" y="242100"/>
                  </a:lnTo>
                  <a:lnTo>
                    <a:pt x="402572" y="233562"/>
                  </a:lnTo>
                  <a:lnTo>
                    <a:pt x="412426" y="208332"/>
                  </a:lnTo>
                  <a:lnTo>
                    <a:pt x="418336" y="179846"/>
                  </a:lnTo>
                  <a:lnTo>
                    <a:pt x="420306" y="148107"/>
                  </a:lnTo>
                  <a:lnTo>
                    <a:pt x="418336" y="116369"/>
                  </a:lnTo>
                  <a:lnTo>
                    <a:pt x="412426" y="87888"/>
                  </a:lnTo>
                  <a:lnTo>
                    <a:pt x="402572" y="62662"/>
                  </a:lnTo>
                  <a:lnTo>
                    <a:pt x="397203" y="54114"/>
                  </a:lnTo>
                  <a:close/>
                </a:path>
                <a:path w="420370" h="296545">
                  <a:moveTo>
                    <a:pt x="125742" y="72021"/>
                  </a:moveTo>
                  <a:lnTo>
                    <a:pt x="64706" y="72021"/>
                  </a:lnTo>
                  <a:lnTo>
                    <a:pt x="64706" y="291337"/>
                  </a:lnTo>
                  <a:lnTo>
                    <a:pt x="125742" y="291337"/>
                  </a:lnTo>
                  <a:lnTo>
                    <a:pt x="125742" y="72021"/>
                  </a:lnTo>
                  <a:close/>
                </a:path>
                <a:path w="420370" h="296545">
                  <a:moveTo>
                    <a:pt x="125742" y="4876"/>
                  </a:moveTo>
                  <a:lnTo>
                    <a:pt x="69583" y="4876"/>
                  </a:lnTo>
                  <a:lnTo>
                    <a:pt x="0" y="52082"/>
                  </a:lnTo>
                  <a:lnTo>
                    <a:pt x="0" y="113118"/>
                  </a:lnTo>
                  <a:lnTo>
                    <a:pt x="64706" y="72021"/>
                  </a:lnTo>
                  <a:lnTo>
                    <a:pt x="125742" y="72021"/>
                  </a:lnTo>
                  <a:lnTo>
                    <a:pt x="125742" y="4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92485" y="6750215"/>
              <a:ext cx="420370" cy="296545"/>
            </a:xfrm>
            <a:custGeom>
              <a:avLst/>
              <a:gdLst/>
              <a:ahLst/>
              <a:cxnLst/>
              <a:rect l="l" t="t" r="r" b="b"/>
              <a:pathLst>
                <a:path w="420370" h="296545">
                  <a:moveTo>
                    <a:pt x="304342" y="54114"/>
                  </a:moveTo>
                  <a:lnTo>
                    <a:pt x="264261" y="80162"/>
                  </a:lnTo>
                  <a:lnTo>
                    <a:pt x="251485" y="128145"/>
                  </a:lnTo>
                  <a:lnTo>
                    <a:pt x="250634" y="148107"/>
                  </a:lnTo>
                  <a:lnTo>
                    <a:pt x="251485" y="168071"/>
                  </a:lnTo>
                  <a:lnTo>
                    <a:pt x="264261" y="216065"/>
                  </a:lnTo>
                  <a:lnTo>
                    <a:pt x="304342" y="242100"/>
                  </a:lnTo>
                  <a:lnTo>
                    <a:pt x="316777" y="240473"/>
                  </a:lnTo>
                  <a:lnTo>
                    <a:pt x="350677" y="202051"/>
                  </a:lnTo>
                  <a:lnTo>
                    <a:pt x="358457" y="148107"/>
                  </a:lnTo>
                  <a:lnTo>
                    <a:pt x="357593" y="128145"/>
                  </a:lnTo>
                  <a:lnTo>
                    <a:pt x="344627" y="80162"/>
                  </a:lnTo>
                  <a:lnTo>
                    <a:pt x="304342" y="54114"/>
                  </a:lnTo>
                  <a:close/>
                </a:path>
                <a:path w="420370" h="296545">
                  <a:moveTo>
                    <a:pt x="69583" y="4876"/>
                  </a:moveTo>
                  <a:lnTo>
                    <a:pt x="125742" y="4876"/>
                  </a:lnTo>
                  <a:lnTo>
                    <a:pt x="125742" y="291337"/>
                  </a:lnTo>
                  <a:lnTo>
                    <a:pt x="64706" y="291337"/>
                  </a:lnTo>
                  <a:lnTo>
                    <a:pt x="64706" y="72021"/>
                  </a:lnTo>
                  <a:lnTo>
                    <a:pt x="0" y="113118"/>
                  </a:lnTo>
                  <a:lnTo>
                    <a:pt x="0" y="52082"/>
                  </a:lnTo>
                  <a:lnTo>
                    <a:pt x="69583" y="4876"/>
                  </a:lnTo>
                  <a:close/>
                </a:path>
                <a:path w="420370" h="296545">
                  <a:moveTo>
                    <a:pt x="304342" y="0"/>
                  </a:moveTo>
                  <a:lnTo>
                    <a:pt x="351901" y="10172"/>
                  </a:lnTo>
                  <a:lnTo>
                    <a:pt x="388772" y="40690"/>
                  </a:lnTo>
                  <a:lnTo>
                    <a:pt x="412426" y="87888"/>
                  </a:lnTo>
                  <a:lnTo>
                    <a:pt x="420306" y="148107"/>
                  </a:lnTo>
                  <a:lnTo>
                    <a:pt x="418336" y="179846"/>
                  </a:lnTo>
                  <a:lnTo>
                    <a:pt x="402572" y="233562"/>
                  </a:lnTo>
                  <a:lnTo>
                    <a:pt x="371672" y="273338"/>
                  </a:lnTo>
                  <a:lnTo>
                    <a:pt x="329457" y="293684"/>
                  </a:lnTo>
                  <a:lnTo>
                    <a:pt x="304342" y="296227"/>
                  </a:lnTo>
                  <a:lnTo>
                    <a:pt x="279227" y="293684"/>
                  </a:lnTo>
                  <a:lnTo>
                    <a:pt x="237012" y="273338"/>
                  </a:lnTo>
                  <a:lnTo>
                    <a:pt x="206113" y="233562"/>
                  </a:lnTo>
                  <a:lnTo>
                    <a:pt x="190348" y="179846"/>
                  </a:lnTo>
                  <a:lnTo>
                    <a:pt x="188379" y="148107"/>
                  </a:lnTo>
                  <a:lnTo>
                    <a:pt x="190348" y="116369"/>
                  </a:lnTo>
                  <a:lnTo>
                    <a:pt x="206113" y="62662"/>
                  </a:lnTo>
                  <a:lnTo>
                    <a:pt x="237012" y="22888"/>
                  </a:lnTo>
                  <a:lnTo>
                    <a:pt x="279227" y="2543"/>
                  </a:lnTo>
                  <a:lnTo>
                    <a:pt x="304342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5163869" y="6060527"/>
            <a:ext cx="1146810" cy="107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20" dirty="0">
                <a:latin typeface="Tahoma"/>
                <a:cs typeface="Tahoma"/>
              </a:rPr>
              <a:t>количество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endParaRPr sz="1200">
              <a:latin typeface="Tahoma"/>
              <a:cs typeface="Tahoma"/>
            </a:endParaRPr>
          </a:p>
          <a:p>
            <a:pPr marL="270510">
              <a:lnSpc>
                <a:spcPct val="100000"/>
              </a:lnSpc>
              <a:spcBef>
                <a:spcPts val="105"/>
              </a:spcBef>
            </a:pPr>
            <a:r>
              <a:rPr sz="3200" b="1" spc="330" dirty="0">
                <a:solidFill>
                  <a:srgbClr val="B7B7B7"/>
                </a:solidFill>
                <a:latin typeface="Arial"/>
                <a:cs typeface="Arial"/>
              </a:rPr>
              <a:t>08</a:t>
            </a:r>
            <a:endParaRPr sz="3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05078" y="8221027"/>
            <a:ext cx="2546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25" dirty="0">
                <a:latin typeface="Tahoma"/>
                <a:cs typeface="Tahoma"/>
              </a:rPr>
              <a:t>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75" dirty="0">
                <a:latin typeface="Tahoma"/>
                <a:cs typeface="Tahoma"/>
              </a:rPr>
              <a:t>22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90" dirty="0">
                <a:latin typeface="Tahoma"/>
                <a:cs typeface="Tahoma"/>
              </a:rPr>
              <a:t>5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05078" y="7610512"/>
            <a:ext cx="886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ahoma"/>
                <a:cs typeface="Tahoma"/>
              </a:rPr>
              <a:t>Инициатор: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ОО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125" dirty="0">
                <a:latin typeface="Tahoma"/>
                <a:cs typeface="Tahoma"/>
              </a:rPr>
              <a:t>Э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70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05078" y="8648662"/>
            <a:ext cx="2651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25" dirty="0">
                <a:latin typeface="Tahoma"/>
                <a:cs typeface="Tahoma"/>
              </a:rPr>
              <a:t>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0" dirty="0">
                <a:latin typeface="Tahoma"/>
                <a:cs typeface="Tahoma"/>
              </a:rPr>
              <a:t>й  </a:t>
            </a:r>
            <a:r>
              <a:rPr sz="1200" spc="-15" dirty="0">
                <a:latin typeface="Tahoma"/>
                <a:cs typeface="Tahoma"/>
              </a:rPr>
              <a:t>(</a:t>
            </a:r>
            <a:r>
              <a:rPr sz="1200" spc="-25" dirty="0">
                <a:latin typeface="Tahoma"/>
                <a:cs typeface="Tahoma"/>
              </a:rPr>
              <a:t>п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мыш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5" dirty="0">
                <a:latin typeface="Tahoma"/>
                <a:cs typeface="Tahoma"/>
              </a:rPr>
              <a:t>ы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50" dirty="0">
                <a:latin typeface="Tahoma"/>
                <a:cs typeface="Tahoma"/>
              </a:rPr>
              <a:t>)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368813" y="8182353"/>
            <a:ext cx="317500" cy="312420"/>
            <a:chOff x="368813" y="8182353"/>
            <a:chExt cx="317500" cy="312420"/>
          </a:xfrm>
        </p:grpSpPr>
        <p:sp>
          <p:nvSpPr>
            <p:cNvPr id="93" name="object 93"/>
            <p:cNvSpPr/>
            <p:nvPr/>
          </p:nvSpPr>
          <p:spPr>
            <a:xfrm>
              <a:off x="368813" y="8182353"/>
              <a:ext cx="317500" cy="312420"/>
            </a:xfrm>
            <a:custGeom>
              <a:avLst/>
              <a:gdLst/>
              <a:ahLst/>
              <a:cxnLst/>
              <a:rect l="l" t="t" r="r" b="b"/>
              <a:pathLst>
                <a:path w="317500" h="312420">
                  <a:moveTo>
                    <a:pt x="158496" y="0"/>
                  </a:moveTo>
                  <a:lnTo>
                    <a:pt x="97786" y="11806"/>
                  </a:lnTo>
                  <a:lnTo>
                    <a:pt x="46431" y="45719"/>
                  </a:lnTo>
                  <a:lnTo>
                    <a:pt x="11985" y="96378"/>
                  </a:lnTo>
                  <a:lnTo>
                    <a:pt x="0" y="156209"/>
                  </a:lnTo>
                  <a:lnTo>
                    <a:pt x="3043" y="186917"/>
                  </a:lnTo>
                  <a:lnTo>
                    <a:pt x="26542" y="242827"/>
                  </a:lnTo>
                  <a:lnTo>
                    <a:pt x="70606" y="286257"/>
                  </a:lnTo>
                  <a:lnTo>
                    <a:pt x="127334" y="309420"/>
                  </a:lnTo>
                  <a:lnTo>
                    <a:pt x="158496" y="312419"/>
                  </a:lnTo>
                  <a:lnTo>
                    <a:pt x="189650" y="309420"/>
                  </a:lnTo>
                  <a:lnTo>
                    <a:pt x="219175" y="300607"/>
                  </a:lnTo>
                  <a:lnTo>
                    <a:pt x="221458" y="299402"/>
                  </a:lnTo>
                  <a:lnTo>
                    <a:pt x="158496" y="299402"/>
                  </a:lnTo>
                  <a:lnTo>
                    <a:pt x="112628" y="292089"/>
                  </a:lnTo>
                  <a:lnTo>
                    <a:pt x="72751" y="271734"/>
                  </a:lnTo>
                  <a:lnTo>
                    <a:pt x="41280" y="240717"/>
                  </a:lnTo>
                  <a:lnTo>
                    <a:pt x="20628" y="201416"/>
                  </a:lnTo>
                  <a:lnTo>
                    <a:pt x="13207" y="156209"/>
                  </a:lnTo>
                  <a:lnTo>
                    <a:pt x="20628" y="111008"/>
                  </a:lnTo>
                  <a:lnTo>
                    <a:pt x="41280" y="71708"/>
                  </a:lnTo>
                  <a:lnTo>
                    <a:pt x="72751" y="40689"/>
                  </a:lnTo>
                  <a:lnTo>
                    <a:pt x="112628" y="20332"/>
                  </a:lnTo>
                  <a:lnTo>
                    <a:pt x="158496" y="13017"/>
                  </a:lnTo>
                  <a:lnTo>
                    <a:pt x="221473" y="13017"/>
                  </a:lnTo>
                  <a:lnTo>
                    <a:pt x="219175" y="11806"/>
                  </a:lnTo>
                  <a:lnTo>
                    <a:pt x="189650" y="2998"/>
                  </a:lnTo>
                  <a:lnTo>
                    <a:pt x="158496" y="0"/>
                  </a:lnTo>
                  <a:close/>
                </a:path>
                <a:path w="317500" h="312420">
                  <a:moveTo>
                    <a:pt x="221473" y="13017"/>
                  </a:moveTo>
                  <a:lnTo>
                    <a:pt x="158496" y="13017"/>
                  </a:lnTo>
                  <a:lnTo>
                    <a:pt x="204359" y="20332"/>
                  </a:lnTo>
                  <a:lnTo>
                    <a:pt x="244234" y="40689"/>
                  </a:lnTo>
                  <a:lnTo>
                    <a:pt x="275707" y="71708"/>
                  </a:lnTo>
                  <a:lnTo>
                    <a:pt x="296362" y="111008"/>
                  </a:lnTo>
                  <a:lnTo>
                    <a:pt x="303784" y="156209"/>
                  </a:lnTo>
                  <a:lnTo>
                    <a:pt x="296362" y="201416"/>
                  </a:lnTo>
                  <a:lnTo>
                    <a:pt x="275707" y="240717"/>
                  </a:lnTo>
                  <a:lnTo>
                    <a:pt x="244234" y="271734"/>
                  </a:lnTo>
                  <a:lnTo>
                    <a:pt x="204359" y="292089"/>
                  </a:lnTo>
                  <a:lnTo>
                    <a:pt x="158496" y="299402"/>
                  </a:lnTo>
                  <a:lnTo>
                    <a:pt x="221458" y="299402"/>
                  </a:lnTo>
                  <a:lnTo>
                    <a:pt x="270548" y="266649"/>
                  </a:lnTo>
                  <a:lnTo>
                    <a:pt x="305004" y="216020"/>
                  </a:lnTo>
                  <a:lnTo>
                    <a:pt x="316992" y="156209"/>
                  </a:lnTo>
                  <a:lnTo>
                    <a:pt x="313948" y="125481"/>
                  </a:lnTo>
                  <a:lnTo>
                    <a:pt x="305004" y="96378"/>
                  </a:lnTo>
                  <a:lnTo>
                    <a:pt x="290444" y="69568"/>
                  </a:lnTo>
                  <a:lnTo>
                    <a:pt x="270548" y="45719"/>
                  </a:lnTo>
                  <a:lnTo>
                    <a:pt x="246373" y="26140"/>
                  </a:lnTo>
                  <a:lnTo>
                    <a:pt x="221473" y="1301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2334" y="8217402"/>
              <a:ext cx="248409" cy="243845"/>
            </a:xfrm>
            <a:prstGeom prst="rect">
              <a:avLst/>
            </a:prstGeom>
          </p:spPr>
        </p:pic>
      </p:grpSp>
      <p:sp>
        <p:nvSpPr>
          <p:cNvPr id="95" name="object 95"/>
          <p:cNvSpPr/>
          <p:nvPr/>
        </p:nvSpPr>
        <p:spPr>
          <a:xfrm>
            <a:off x="364223" y="7677911"/>
            <a:ext cx="326390" cy="283845"/>
          </a:xfrm>
          <a:custGeom>
            <a:avLst/>
            <a:gdLst/>
            <a:ahLst/>
            <a:cxnLst/>
            <a:rect l="l" t="t" r="r" b="b"/>
            <a:pathLst>
              <a:path w="326390" h="283845">
                <a:moveTo>
                  <a:pt x="65544" y="65532"/>
                </a:moveTo>
                <a:lnTo>
                  <a:pt x="40576" y="65532"/>
                </a:lnTo>
                <a:lnTo>
                  <a:pt x="38112" y="67995"/>
                </a:lnTo>
                <a:lnTo>
                  <a:pt x="38112" y="92964"/>
                </a:lnTo>
                <a:lnTo>
                  <a:pt x="49098" y="92964"/>
                </a:lnTo>
                <a:lnTo>
                  <a:pt x="49098" y="76517"/>
                </a:lnTo>
                <a:lnTo>
                  <a:pt x="65544" y="76517"/>
                </a:lnTo>
                <a:lnTo>
                  <a:pt x="65544" y="65532"/>
                </a:lnTo>
                <a:close/>
              </a:path>
              <a:path w="326390" h="283845">
                <a:moveTo>
                  <a:pt x="146316" y="65532"/>
                </a:moveTo>
                <a:lnTo>
                  <a:pt x="134124" y="65532"/>
                </a:lnTo>
                <a:lnTo>
                  <a:pt x="134124" y="77724"/>
                </a:lnTo>
                <a:lnTo>
                  <a:pt x="146316" y="77724"/>
                </a:lnTo>
                <a:lnTo>
                  <a:pt x="146316" y="65532"/>
                </a:lnTo>
                <a:close/>
              </a:path>
              <a:path w="326390" h="283845">
                <a:moveTo>
                  <a:pt x="167652" y="65532"/>
                </a:moveTo>
                <a:lnTo>
                  <a:pt x="156984" y="65532"/>
                </a:lnTo>
                <a:lnTo>
                  <a:pt x="156984" y="77724"/>
                </a:lnTo>
                <a:lnTo>
                  <a:pt x="167652" y="77724"/>
                </a:lnTo>
                <a:lnTo>
                  <a:pt x="167652" y="65532"/>
                </a:lnTo>
                <a:close/>
              </a:path>
              <a:path w="326390" h="283845">
                <a:moveTo>
                  <a:pt x="179844" y="222478"/>
                </a:moveTo>
                <a:lnTo>
                  <a:pt x="177139" y="206743"/>
                </a:lnTo>
                <a:lnTo>
                  <a:pt x="170319" y="201015"/>
                </a:lnTo>
                <a:lnTo>
                  <a:pt x="159283" y="201053"/>
                </a:lnTo>
                <a:lnTo>
                  <a:pt x="156857" y="198602"/>
                </a:lnTo>
                <a:lnTo>
                  <a:pt x="156857" y="192582"/>
                </a:lnTo>
                <a:lnTo>
                  <a:pt x="159283" y="190119"/>
                </a:lnTo>
                <a:lnTo>
                  <a:pt x="162318" y="190119"/>
                </a:lnTo>
                <a:lnTo>
                  <a:pt x="165354" y="190119"/>
                </a:lnTo>
                <a:lnTo>
                  <a:pt x="167779" y="192582"/>
                </a:lnTo>
                <a:lnTo>
                  <a:pt x="167779" y="195567"/>
                </a:lnTo>
                <a:lnTo>
                  <a:pt x="178739" y="195567"/>
                </a:lnTo>
                <a:lnTo>
                  <a:pt x="178701" y="188645"/>
                </a:lnTo>
                <a:lnTo>
                  <a:pt x="174345" y="182499"/>
                </a:lnTo>
                <a:lnTo>
                  <a:pt x="167779" y="180213"/>
                </a:lnTo>
                <a:lnTo>
                  <a:pt x="167779" y="173736"/>
                </a:lnTo>
                <a:lnTo>
                  <a:pt x="156857" y="173736"/>
                </a:lnTo>
                <a:lnTo>
                  <a:pt x="156857" y="180213"/>
                </a:lnTo>
                <a:lnTo>
                  <a:pt x="149301" y="182867"/>
                </a:lnTo>
                <a:lnTo>
                  <a:pt x="144792" y="190525"/>
                </a:lnTo>
                <a:lnTo>
                  <a:pt x="147497" y="206260"/>
                </a:lnTo>
                <a:lnTo>
                  <a:pt x="154317" y="211988"/>
                </a:lnTo>
                <a:lnTo>
                  <a:pt x="165354" y="211950"/>
                </a:lnTo>
                <a:lnTo>
                  <a:pt x="167779" y="214401"/>
                </a:lnTo>
                <a:lnTo>
                  <a:pt x="167779" y="220433"/>
                </a:lnTo>
                <a:lnTo>
                  <a:pt x="165354" y="222885"/>
                </a:lnTo>
                <a:lnTo>
                  <a:pt x="159283" y="222885"/>
                </a:lnTo>
                <a:lnTo>
                  <a:pt x="156857" y="220433"/>
                </a:lnTo>
                <a:lnTo>
                  <a:pt x="156857" y="217436"/>
                </a:lnTo>
                <a:lnTo>
                  <a:pt x="145897" y="217436"/>
                </a:lnTo>
                <a:lnTo>
                  <a:pt x="145935" y="224358"/>
                </a:lnTo>
                <a:lnTo>
                  <a:pt x="150291" y="230505"/>
                </a:lnTo>
                <a:lnTo>
                  <a:pt x="156857" y="232791"/>
                </a:lnTo>
                <a:lnTo>
                  <a:pt x="156857" y="239268"/>
                </a:lnTo>
                <a:lnTo>
                  <a:pt x="167779" y="239268"/>
                </a:lnTo>
                <a:lnTo>
                  <a:pt x="167779" y="232791"/>
                </a:lnTo>
                <a:lnTo>
                  <a:pt x="175323" y="230136"/>
                </a:lnTo>
                <a:lnTo>
                  <a:pt x="179844" y="222478"/>
                </a:lnTo>
                <a:close/>
              </a:path>
              <a:path w="326390" h="283845">
                <a:moveTo>
                  <a:pt x="190500" y="65532"/>
                </a:moveTo>
                <a:lnTo>
                  <a:pt x="178320" y="65532"/>
                </a:lnTo>
                <a:lnTo>
                  <a:pt x="178320" y="77724"/>
                </a:lnTo>
                <a:lnTo>
                  <a:pt x="190500" y="77724"/>
                </a:lnTo>
                <a:lnTo>
                  <a:pt x="190500" y="65532"/>
                </a:lnTo>
                <a:close/>
              </a:path>
              <a:path w="326390" h="283845">
                <a:moveTo>
                  <a:pt x="286524" y="67995"/>
                </a:moveTo>
                <a:lnTo>
                  <a:pt x="284187" y="65532"/>
                </a:lnTo>
                <a:lnTo>
                  <a:pt x="260616" y="65532"/>
                </a:lnTo>
                <a:lnTo>
                  <a:pt x="260616" y="76517"/>
                </a:lnTo>
                <a:lnTo>
                  <a:pt x="276148" y="76517"/>
                </a:lnTo>
                <a:lnTo>
                  <a:pt x="276148" y="92964"/>
                </a:lnTo>
                <a:lnTo>
                  <a:pt x="286524" y="92964"/>
                </a:lnTo>
                <a:lnTo>
                  <a:pt x="286524" y="67995"/>
                </a:lnTo>
                <a:close/>
              </a:path>
              <a:path w="326390" h="283845">
                <a:moveTo>
                  <a:pt x="326136" y="185356"/>
                </a:moveTo>
                <a:lnTo>
                  <a:pt x="324002" y="174752"/>
                </a:lnTo>
                <a:lnTo>
                  <a:pt x="320103" y="168960"/>
                </a:lnTo>
                <a:lnTo>
                  <a:pt x="318173" y="166077"/>
                </a:lnTo>
                <a:lnTo>
                  <a:pt x="316560" y="164998"/>
                </a:lnTo>
                <a:lnTo>
                  <a:pt x="316560" y="185153"/>
                </a:lnTo>
                <a:lnTo>
                  <a:pt x="315175" y="192227"/>
                </a:lnTo>
                <a:lnTo>
                  <a:pt x="307467" y="199948"/>
                </a:lnTo>
                <a:lnTo>
                  <a:pt x="303301" y="201714"/>
                </a:lnTo>
                <a:lnTo>
                  <a:pt x="298945" y="201714"/>
                </a:lnTo>
                <a:lnTo>
                  <a:pt x="298945" y="168998"/>
                </a:lnTo>
                <a:lnTo>
                  <a:pt x="305587" y="168998"/>
                </a:lnTo>
                <a:lnTo>
                  <a:pt x="311505" y="172974"/>
                </a:lnTo>
                <a:lnTo>
                  <a:pt x="316560" y="185153"/>
                </a:lnTo>
                <a:lnTo>
                  <a:pt x="316560" y="164998"/>
                </a:lnTo>
                <a:lnTo>
                  <a:pt x="309524" y="160235"/>
                </a:lnTo>
                <a:lnTo>
                  <a:pt x="298945" y="158089"/>
                </a:lnTo>
                <a:lnTo>
                  <a:pt x="298945" y="140995"/>
                </a:lnTo>
                <a:lnTo>
                  <a:pt x="298945" y="134785"/>
                </a:lnTo>
                <a:lnTo>
                  <a:pt x="307098" y="130124"/>
                </a:lnTo>
                <a:lnTo>
                  <a:pt x="308775" y="129146"/>
                </a:lnTo>
                <a:lnTo>
                  <a:pt x="309829" y="127342"/>
                </a:lnTo>
                <a:lnTo>
                  <a:pt x="309829" y="54533"/>
                </a:lnTo>
                <a:lnTo>
                  <a:pt x="309829" y="46075"/>
                </a:lnTo>
                <a:lnTo>
                  <a:pt x="307378" y="43624"/>
                </a:lnTo>
                <a:lnTo>
                  <a:pt x="298945" y="43624"/>
                </a:lnTo>
                <a:lnTo>
                  <a:pt x="298945" y="54533"/>
                </a:lnTo>
                <a:lnTo>
                  <a:pt x="298945" y="122237"/>
                </a:lnTo>
                <a:lnTo>
                  <a:pt x="288099" y="128460"/>
                </a:lnTo>
                <a:lnTo>
                  <a:pt x="288099" y="140995"/>
                </a:lnTo>
                <a:lnTo>
                  <a:pt x="288099" y="201714"/>
                </a:lnTo>
                <a:lnTo>
                  <a:pt x="288099" y="212585"/>
                </a:lnTo>
                <a:lnTo>
                  <a:pt x="288099" y="270103"/>
                </a:lnTo>
                <a:lnTo>
                  <a:pt x="285661" y="272554"/>
                </a:lnTo>
                <a:lnTo>
                  <a:pt x="40487" y="272554"/>
                </a:lnTo>
                <a:lnTo>
                  <a:pt x="38036" y="270103"/>
                </a:lnTo>
                <a:lnTo>
                  <a:pt x="38036" y="212585"/>
                </a:lnTo>
                <a:lnTo>
                  <a:pt x="114477" y="212585"/>
                </a:lnTo>
                <a:lnTo>
                  <a:pt x="119773" y="229819"/>
                </a:lnTo>
                <a:lnTo>
                  <a:pt x="130517" y="243598"/>
                </a:lnTo>
                <a:lnTo>
                  <a:pt x="145389" y="252742"/>
                </a:lnTo>
                <a:lnTo>
                  <a:pt x="163068" y="256044"/>
                </a:lnTo>
                <a:lnTo>
                  <a:pt x="180759" y="252742"/>
                </a:lnTo>
                <a:lnTo>
                  <a:pt x="192887" y="245287"/>
                </a:lnTo>
                <a:lnTo>
                  <a:pt x="195630" y="243598"/>
                </a:lnTo>
                <a:lnTo>
                  <a:pt x="206362" y="229819"/>
                </a:lnTo>
                <a:lnTo>
                  <a:pt x="211658" y="212585"/>
                </a:lnTo>
                <a:lnTo>
                  <a:pt x="288099" y="212585"/>
                </a:lnTo>
                <a:lnTo>
                  <a:pt x="288099" y="201714"/>
                </a:lnTo>
                <a:lnTo>
                  <a:pt x="211658" y="201714"/>
                </a:lnTo>
                <a:lnTo>
                  <a:pt x="206362" y="184467"/>
                </a:lnTo>
                <a:lnTo>
                  <a:pt x="201104" y="177723"/>
                </a:lnTo>
                <a:lnTo>
                  <a:pt x="201104" y="207149"/>
                </a:lnTo>
                <a:lnTo>
                  <a:pt x="198120" y="221983"/>
                </a:lnTo>
                <a:lnTo>
                  <a:pt x="189966" y="234111"/>
                </a:lnTo>
                <a:lnTo>
                  <a:pt x="177876" y="242290"/>
                </a:lnTo>
                <a:lnTo>
                  <a:pt x="163068" y="245287"/>
                </a:lnTo>
                <a:lnTo>
                  <a:pt x="148272" y="242290"/>
                </a:lnTo>
                <a:lnTo>
                  <a:pt x="136182" y="234111"/>
                </a:lnTo>
                <a:lnTo>
                  <a:pt x="128028" y="221983"/>
                </a:lnTo>
                <a:lnTo>
                  <a:pt x="126136" y="212585"/>
                </a:lnTo>
                <a:lnTo>
                  <a:pt x="125031" y="207149"/>
                </a:lnTo>
                <a:lnTo>
                  <a:pt x="126136" y="201714"/>
                </a:lnTo>
                <a:lnTo>
                  <a:pt x="128028" y="192303"/>
                </a:lnTo>
                <a:lnTo>
                  <a:pt x="136182" y="180174"/>
                </a:lnTo>
                <a:lnTo>
                  <a:pt x="148272" y="171996"/>
                </a:lnTo>
                <a:lnTo>
                  <a:pt x="163068" y="168998"/>
                </a:lnTo>
                <a:lnTo>
                  <a:pt x="177876" y="171996"/>
                </a:lnTo>
                <a:lnTo>
                  <a:pt x="189966" y="180174"/>
                </a:lnTo>
                <a:lnTo>
                  <a:pt x="198120" y="192303"/>
                </a:lnTo>
                <a:lnTo>
                  <a:pt x="201104" y="207149"/>
                </a:lnTo>
                <a:lnTo>
                  <a:pt x="201104" y="177723"/>
                </a:lnTo>
                <a:lnTo>
                  <a:pt x="195630" y="170688"/>
                </a:lnTo>
                <a:lnTo>
                  <a:pt x="192862" y="168998"/>
                </a:lnTo>
                <a:lnTo>
                  <a:pt x="180759" y="161556"/>
                </a:lnTo>
                <a:lnTo>
                  <a:pt x="163068" y="158254"/>
                </a:lnTo>
                <a:lnTo>
                  <a:pt x="145389" y="161556"/>
                </a:lnTo>
                <a:lnTo>
                  <a:pt x="130517" y="170688"/>
                </a:lnTo>
                <a:lnTo>
                  <a:pt x="119773" y="184467"/>
                </a:lnTo>
                <a:lnTo>
                  <a:pt x="114477" y="201714"/>
                </a:lnTo>
                <a:lnTo>
                  <a:pt x="38036" y="201714"/>
                </a:lnTo>
                <a:lnTo>
                  <a:pt x="38036" y="168960"/>
                </a:lnTo>
                <a:lnTo>
                  <a:pt x="38036" y="140995"/>
                </a:lnTo>
                <a:lnTo>
                  <a:pt x="57073" y="151917"/>
                </a:lnTo>
                <a:lnTo>
                  <a:pt x="57886" y="152412"/>
                </a:lnTo>
                <a:lnTo>
                  <a:pt x="58826" y="152654"/>
                </a:lnTo>
                <a:lnTo>
                  <a:pt x="81534" y="152654"/>
                </a:lnTo>
                <a:lnTo>
                  <a:pt x="81534" y="166547"/>
                </a:lnTo>
                <a:lnTo>
                  <a:pt x="83985" y="168998"/>
                </a:lnTo>
                <a:lnTo>
                  <a:pt x="111696" y="168998"/>
                </a:lnTo>
                <a:lnTo>
                  <a:pt x="114147" y="166547"/>
                </a:lnTo>
                <a:lnTo>
                  <a:pt x="114147" y="158089"/>
                </a:lnTo>
                <a:lnTo>
                  <a:pt x="114147" y="152654"/>
                </a:lnTo>
                <a:lnTo>
                  <a:pt x="211988" y="152654"/>
                </a:lnTo>
                <a:lnTo>
                  <a:pt x="211988" y="166547"/>
                </a:lnTo>
                <a:lnTo>
                  <a:pt x="214439" y="168998"/>
                </a:lnTo>
                <a:lnTo>
                  <a:pt x="242150" y="168998"/>
                </a:lnTo>
                <a:lnTo>
                  <a:pt x="244602" y="166547"/>
                </a:lnTo>
                <a:lnTo>
                  <a:pt x="244602" y="158089"/>
                </a:lnTo>
                <a:lnTo>
                  <a:pt x="244602" y="152654"/>
                </a:lnTo>
                <a:lnTo>
                  <a:pt x="267309" y="152654"/>
                </a:lnTo>
                <a:lnTo>
                  <a:pt x="268249" y="152412"/>
                </a:lnTo>
                <a:lnTo>
                  <a:pt x="269062" y="151917"/>
                </a:lnTo>
                <a:lnTo>
                  <a:pt x="286816" y="141732"/>
                </a:lnTo>
                <a:lnTo>
                  <a:pt x="288099" y="140995"/>
                </a:lnTo>
                <a:lnTo>
                  <a:pt x="288099" y="128460"/>
                </a:lnTo>
                <a:lnTo>
                  <a:pt x="264909" y="141732"/>
                </a:lnTo>
                <a:lnTo>
                  <a:pt x="244602" y="141732"/>
                </a:lnTo>
                <a:lnTo>
                  <a:pt x="244602" y="136296"/>
                </a:lnTo>
                <a:lnTo>
                  <a:pt x="244602" y="127838"/>
                </a:lnTo>
                <a:lnTo>
                  <a:pt x="242150" y="125387"/>
                </a:lnTo>
                <a:lnTo>
                  <a:pt x="233718" y="125387"/>
                </a:lnTo>
                <a:lnTo>
                  <a:pt x="233718" y="136296"/>
                </a:lnTo>
                <a:lnTo>
                  <a:pt x="233718" y="158089"/>
                </a:lnTo>
                <a:lnTo>
                  <a:pt x="222872" y="158089"/>
                </a:lnTo>
                <a:lnTo>
                  <a:pt x="222872" y="152654"/>
                </a:lnTo>
                <a:lnTo>
                  <a:pt x="222872" y="141732"/>
                </a:lnTo>
                <a:lnTo>
                  <a:pt x="222872" y="136296"/>
                </a:lnTo>
                <a:lnTo>
                  <a:pt x="233718" y="136296"/>
                </a:lnTo>
                <a:lnTo>
                  <a:pt x="233718" y="125387"/>
                </a:lnTo>
                <a:lnTo>
                  <a:pt x="214439" y="125387"/>
                </a:lnTo>
                <a:lnTo>
                  <a:pt x="211988" y="127838"/>
                </a:lnTo>
                <a:lnTo>
                  <a:pt x="211988" y="141732"/>
                </a:lnTo>
                <a:lnTo>
                  <a:pt x="114147" y="141732"/>
                </a:lnTo>
                <a:lnTo>
                  <a:pt x="114147" y="136296"/>
                </a:lnTo>
                <a:lnTo>
                  <a:pt x="114147" y="127838"/>
                </a:lnTo>
                <a:lnTo>
                  <a:pt x="111696" y="125387"/>
                </a:lnTo>
                <a:lnTo>
                  <a:pt x="103263" y="125387"/>
                </a:lnTo>
                <a:lnTo>
                  <a:pt x="103263" y="136296"/>
                </a:lnTo>
                <a:lnTo>
                  <a:pt x="103263" y="158089"/>
                </a:lnTo>
                <a:lnTo>
                  <a:pt x="92417" y="158089"/>
                </a:lnTo>
                <a:lnTo>
                  <a:pt x="92417" y="141732"/>
                </a:lnTo>
                <a:lnTo>
                  <a:pt x="92417" y="136296"/>
                </a:lnTo>
                <a:lnTo>
                  <a:pt x="103263" y="136296"/>
                </a:lnTo>
                <a:lnTo>
                  <a:pt x="103263" y="125387"/>
                </a:lnTo>
                <a:lnTo>
                  <a:pt x="83985" y="125387"/>
                </a:lnTo>
                <a:lnTo>
                  <a:pt x="81534" y="127838"/>
                </a:lnTo>
                <a:lnTo>
                  <a:pt x="81534" y="141732"/>
                </a:lnTo>
                <a:lnTo>
                  <a:pt x="61226" y="141732"/>
                </a:lnTo>
                <a:lnTo>
                  <a:pt x="59944" y="140995"/>
                </a:lnTo>
                <a:lnTo>
                  <a:pt x="27190" y="122237"/>
                </a:lnTo>
                <a:lnTo>
                  <a:pt x="27190" y="54533"/>
                </a:lnTo>
                <a:lnTo>
                  <a:pt x="298945" y="54533"/>
                </a:lnTo>
                <a:lnTo>
                  <a:pt x="298945" y="43624"/>
                </a:lnTo>
                <a:lnTo>
                  <a:pt x="217411" y="43624"/>
                </a:lnTo>
                <a:lnTo>
                  <a:pt x="217411" y="32715"/>
                </a:lnTo>
                <a:lnTo>
                  <a:pt x="217411" y="21831"/>
                </a:lnTo>
                <a:lnTo>
                  <a:pt x="217411" y="10922"/>
                </a:lnTo>
                <a:lnTo>
                  <a:pt x="217411" y="2463"/>
                </a:lnTo>
                <a:lnTo>
                  <a:pt x="215011" y="0"/>
                </a:lnTo>
                <a:lnTo>
                  <a:pt x="206565" y="0"/>
                </a:lnTo>
                <a:lnTo>
                  <a:pt x="206565" y="10922"/>
                </a:lnTo>
                <a:lnTo>
                  <a:pt x="206565" y="21831"/>
                </a:lnTo>
                <a:lnTo>
                  <a:pt x="206565" y="32715"/>
                </a:lnTo>
                <a:lnTo>
                  <a:pt x="206565" y="43624"/>
                </a:lnTo>
                <a:lnTo>
                  <a:pt x="119570" y="43624"/>
                </a:lnTo>
                <a:lnTo>
                  <a:pt x="119570" y="32715"/>
                </a:lnTo>
                <a:lnTo>
                  <a:pt x="206565" y="32715"/>
                </a:lnTo>
                <a:lnTo>
                  <a:pt x="206565" y="21831"/>
                </a:lnTo>
                <a:lnTo>
                  <a:pt x="119570" y="21831"/>
                </a:lnTo>
                <a:lnTo>
                  <a:pt x="119570" y="10922"/>
                </a:lnTo>
                <a:lnTo>
                  <a:pt x="206565" y="10922"/>
                </a:lnTo>
                <a:lnTo>
                  <a:pt x="206565" y="0"/>
                </a:lnTo>
                <a:lnTo>
                  <a:pt x="111137" y="0"/>
                </a:lnTo>
                <a:lnTo>
                  <a:pt x="108724" y="2463"/>
                </a:lnTo>
                <a:lnTo>
                  <a:pt x="108724" y="43624"/>
                </a:lnTo>
                <a:lnTo>
                  <a:pt x="18757" y="43624"/>
                </a:lnTo>
                <a:lnTo>
                  <a:pt x="16306" y="46075"/>
                </a:lnTo>
                <a:lnTo>
                  <a:pt x="16306" y="127342"/>
                </a:lnTo>
                <a:lnTo>
                  <a:pt x="17322" y="129146"/>
                </a:lnTo>
                <a:lnTo>
                  <a:pt x="27190" y="134785"/>
                </a:lnTo>
                <a:lnTo>
                  <a:pt x="27190" y="158089"/>
                </a:lnTo>
                <a:lnTo>
                  <a:pt x="27190" y="168998"/>
                </a:lnTo>
                <a:lnTo>
                  <a:pt x="27190" y="201714"/>
                </a:lnTo>
                <a:lnTo>
                  <a:pt x="18186" y="201714"/>
                </a:lnTo>
                <a:lnTo>
                  <a:pt x="10883" y="194386"/>
                </a:lnTo>
                <a:lnTo>
                  <a:pt x="10845" y="181025"/>
                </a:lnTo>
                <a:lnTo>
                  <a:pt x="12598" y="176847"/>
                </a:lnTo>
                <a:lnTo>
                  <a:pt x="18707" y="170726"/>
                </a:lnTo>
                <a:lnTo>
                  <a:pt x="22872" y="168960"/>
                </a:lnTo>
                <a:lnTo>
                  <a:pt x="27190" y="168998"/>
                </a:lnTo>
                <a:lnTo>
                  <a:pt x="27190" y="158089"/>
                </a:lnTo>
                <a:lnTo>
                  <a:pt x="16624" y="160235"/>
                </a:lnTo>
                <a:lnTo>
                  <a:pt x="7975" y="166077"/>
                </a:lnTo>
                <a:lnTo>
                  <a:pt x="2146" y="174752"/>
                </a:lnTo>
                <a:lnTo>
                  <a:pt x="0" y="185356"/>
                </a:lnTo>
                <a:lnTo>
                  <a:pt x="2146" y="195961"/>
                </a:lnTo>
                <a:lnTo>
                  <a:pt x="7975" y="204609"/>
                </a:lnTo>
                <a:lnTo>
                  <a:pt x="16624" y="210451"/>
                </a:lnTo>
                <a:lnTo>
                  <a:pt x="27190" y="212585"/>
                </a:lnTo>
                <a:lnTo>
                  <a:pt x="27190" y="276148"/>
                </a:lnTo>
                <a:lnTo>
                  <a:pt x="34493" y="283464"/>
                </a:lnTo>
                <a:lnTo>
                  <a:pt x="291642" y="283464"/>
                </a:lnTo>
                <a:lnTo>
                  <a:pt x="298945" y="276148"/>
                </a:lnTo>
                <a:lnTo>
                  <a:pt x="298945" y="272554"/>
                </a:lnTo>
                <a:lnTo>
                  <a:pt x="298945" y="212585"/>
                </a:lnTo>
                <a:lnTo>
                  <a:pt x="309524" y="210451"/>
                </a:lnTo>
                <a:lnTo>
                  <a:pt x="318173" y="204609"/>
                </a:lnTo>
                <a:lnTo>
                  <a:pt x="320128" y="201714"/>
                </a:lnTo>
                <a:lnTo>
                  <a:pt x="324002" y="195961"/>
                </a:lnTo>
                <a:lnTo>
                  <a:pt x="326136" y="185356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377952" y="8709657"/>
            <a:ext cx="297180" cy="297180"/>
            <a:chOff x="377952" y="8709657"/>
            <a:chExt cx="297180" cy="297180"/>
          </a:xfrm>
        </p:grpSpPr>
        <p:sp>
          <p:nvSpPr>
            <p:cNvPr id="97" name="object 97"/>
            <p:cNvSpPr/>
            <p:nvPr/>
          </p:nvSpPr>
          <p:spPr>
            <a:xfrm>
              <a:off x="377952" y="8709657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186931" y="0"/>
                  </a:moveTo>
                  <a:lnTo>
                    <a:pt x="33553" y="0"/>
                  </a:lnTo>
                  <a:lnTo>
                    <a:pt x="20504" y="2640"/>
                  </a:lnTo>
                  <a:lnTo>
                    <a:pt x="9837" y="9837"/>
                  </a:lnTo>
                  <a:lnTo>
                    <a:pt x="2640" y="20504"/>
                  </a:lnTo>
                  <a:lnTo>
                    <a:pt x="0" y="33553"/>
                  </a:lnTo>
                  <a:lnTo>
                    <a:pt x="0" y="263626"/>
                  </a:lnTo>
                  <a:lnTo>
                    <a:pt x="2640" y="276675"/>
                  </a:lnTo>
                  <a:lnTo>
                    <a:pt x="9837" y="287342"/>
                  </a:lnTo>
                  <a:lnTo>
                    <a:pt x="20504" y="294539"/>
                  </a:lnTo>
                  <a:lnTo>
                    <a:pt x="33553" y="297179"/>
                  </a:lnTo>
                  <a:lnTo>
                    <a:pt x="186931" y="297179"/>
                  </a:lnTo>
                  <a:lnTo>
                    <a:pt x="199980" y="294539"/>
                  </a:lnTo>
                  <a:lnTo>
                    <a:pt x="210277" y="287591"/>
                  </a:lnTo>
                  <a:lnTo>
                    <a:pt x="33553" y="287591"/>
                  </a:lnTo>
                  <a:lnTo>
                    <a:pt x="24226" y="285707"/>
                  </a:lnTo>
                  <a:lnTo>
                    <a:pt x="16608" y="280571"/>
                  </a:lnTo>
                  <a:lnTo>
                    <a:pt x="11472" y="272953"/>
                  </a:lnTo>
                  <a:lnTo>
                    <a:pt x="9588" y="263626"/>
                  </a:lnTo>
                  <a:lnTo>
                    <a:pt x="9588" y="258838"/>
                  </a:lnTo>
                  <a:lnTo>
                    <a:pt x="220484" y="258838"/>
                  </a:lnTo>
                  <a:lnTo>
                    <a:pt x="220484" y="249250"/>
                  </a:lnTo>
                  <a:lnTo>
                    <a:pt x="9588" y="249250"/>
                  </a:lnTo>
                  <a:lnTo>
                    <a:pt x="9588" y="33553"/>
                  </a:lnTo>
                  <a:lnTo>
                    <a:pt x="11472" y="24226"/>
                  </a:lnTo>
                  <a:lnTo>
                    <a:pt x="16608" y="16608"/>
                  </a:lnTo>
                  <a:lnTo>
                    <a:pt x="24226" y="11472"/>
                  </a:lnTo>
                  <a:lnTo>
                    <a:pt x="33553" y="9588"/>
                  </a:lnTo>
                  <a:lnTo>
                    <a:pt x="210277" y="9588"/>
                  </a:lnTo>
                  <a:lnTo>
                    <a:pt x="199980" y="2640"/>
                  </a:lnTo>
                  <a:lnTo>
                    <a:pt x="186931" y="0"/>
                  </a:lnTo>
                  <a:close/>
                </a:path>
                <a:path w="297180" h="297179">
                  <a:moveTo>
                    <a:pt x="220484" y="258838"/>
                  </a:moveTo>
                  <a:lnTo>
                    <a:pt x="210896" y="258838"/>
                  </a:lnTo>
                  <a:lnTo>
                    <a:pt x="210896" y="263626"/>
                  </a:lnTo>
                  <a:lnTo>
                    <a:pt x="209012" y="272953"/>
                  </a:lnTo>
                  <a:lnTo>
                    <a:pt x="203876" y="280571"/>
                  </a:lnTo>
                  <a:lnTo>
                    <a:pt x="196258" y="285707"/>
                  </a:lnTo>
                  <a:lnTo>
                    <a:pt x="186931" y="287591"/>
                  </a:lnTo>
                  <a:lnTo>
                    <a:pt x="210277" y="287591"/>
                  </a:lnTo>
                  <a:lnTo>
                    <a:pt x="210646" y="287342"/>
                  </a:lnTo>
                  <a:lnTo>
                    <a:pt x="217844" y="276675"/>
                  </a:lnTo>
                  <a:lnTo>
                    <a:pt x="220484" y="263626"/>
                  </a:lnTo>
                  <a:lnTo>
                    <a:pt x="220484" y="258838"/>
                  </a:lnTo>
                  <a:close/>
                </a:path>
                <a:path w="297180" h="297179">
                  <a:moveTo>
                    <a:pt x="220484" y="239661"/>
                  </a:moveTo>
                  <a:lnTo>
                    <a:pt x="210896" y="239661"/>
                  </a:lnTo>
                  <a:lnTo>
                    <a:pt x="210896" y="249250"/>
                  </a:lnTo>
                  <a:lnTo>
                    <a:pt x="220484" y="249250"/>
                  </a:lnTo>
                  <a:lnTo>
                    <a:pt x="220484" y="239661"/>
                  </a:lnTo>
                  <a:close/>
                </a:path>
                <a:path w="297180" h="297179">
                  <a:moveTo>
                    <a:pt x="297180" y="43141"/>
                  </a:moveTo>
                  <a:lnTo>
                    <a:pt x="19176" y="43141"/>
                  </a:lnTo>
                  <a:lnTo>
                    <a:pt x="19176" y="239661"/>
                  </a:lnTo>
                  <a:lnTo>
                    <a:pt x="297180" y="239661"/>
                  </a:lnTo>
                  <a:lnTo>
                    <a:pt x="297180" y="230073"/>
                  </a:lnTo>
                  <a:lnTo>
                    <a:pt x="28752" y="230073"/>
                  </a:lnTo>
                  <a:lnTo>
                    <a:pt x="28752" y="52717"/>
                  </a:lnTo>
                  <a:lnTo>
                    <a:pt x="297180" y="52717"/>
                  </a:lnTo>
                  <a:lnTo>
                    <a:pt x="297180" y="43141"/>
                  </a:lnTo>
                  <a:close/>
                </a:path>
                <a:path w="297180" h="297179">
                  <a:moveTo>
                    <a:pt x="297180" y="52717"/>
                  </a:moveTo>
                  <a:lnTo>
                    <a:pt x="287591" y="52717"/>
                  </a:lnTo>
                  <a:lnTo>
                    <a:pt x="287591" y="230073"/>
                  </a:lnTo>
                  <a:lnTo>
                    <a:pt x="297180" y="230073"/>
                  </a:lnTo>
                  <a:lnTo>
                    <a:pt x="297180" y="52717"/>
                  </a:lnTo>
                  <a:close/>
                </a:path>
                <a:path w="297180" h="297179">
                  <a:moveTo>
                    <a:pt x="210277" y="9588"/>
                  </a:moveTo>
                  <a:lnTo>
                    <a:pt x="186931" y="9588"/>
                  </a:lnTo>
                  <a:lnTo>
                    <a:pt x="196258" y="11472"/>
                  </a:lnTo>
                  <a:lnTo>
                    <a:pt x="203876" y="16608"/>
                  </a:lnTo>
                  <a:lnTo>
                    <a:pt x="209012" y="24226"/>
                  </a:lnTo>
                  <a:lnTo>
                    <a:pt x="210896" y="33553"/>
                  </a:lnTo>
                  <a:lnTo>
                    <a:pt x="210896" y="43141"/>
                  </a:lnTo>
                  <a:lnTo>
                    <a:pt x="220484" y="43141"/>
                  </a:lnTo>
                  <a:lnTo>
                    <a:pt x="220484" y="33553"/>
                  </a:lnTo>
                  <a:lnTo>
                    <a:pt x="217844" y="20504"/>
                  </a:lnTo>
                  <a:lnTo>
                    <a:pt x="210646" y="9837"/>
                  </a:lnTo>
                  <a:lnTo>
                    <a:pt x="210277" y="9588"/>
                  </a:lnTo>
                  <a:close/>
                </a:path>
                <a:path w="297180" h="297179">
                  <a:moveTo>
                    <a:pt x="71894" y="9588"/>
                  </a:moveTo>
                  <a:lnTo>
                    <a:pt x="62306" y="9588"/>
                  </a:lnTo>
                  <a:lnTo>
                    <a:pt x="62306" y="14376"/>
                  </a:lnTo>
                  <a:lnTo>
                    <a:pt x="63813" y="21846"/>
                  </a:lnTo>
                  <a:lnTo>
                    <a:pt x="67922" y="27941"/>
                  </a:lnTo>
                  <a:lnTo>
                    <a:pt x="74018" y="32048"/>
                  </a:lnTo>
                  <a:lnTo>
                    <a:pt x="81483" y="33553"/>
                  </a:lnTo>
                  <a:lnTo>
                    <a:pt x="139001" y="33553"/>
                  </a:lnTo>
                  <a:lnTo>
                    <a:pt x="146466" y="32048"/>
                  </a:lnTo>
                  <a:lnTo>
                    <a:pt x="152561" y="27941"/>
                  </a:lnTo>
                  <a:lnTo>
                    <a:pt x="155243" y="23964"/>
                  </a:lnTo>
                  <a:lnTo>
                    <a:pt x="76212" y="23964"/>
                  </a:lnTo>
                  <a:lnTo>
                    <a:pt x="71894" y="19659"/>
                  </a:lnTo>
                  <a:lnTo>
                    <a:pt x="71894" y="9588"/>
                  </a:lnTo>
                  <a:close/>
                </a:path>
                <a:path w="297180" h="297179">
                  <a:moveTo>
                    <a:pt x="158178" y="9588"/>
                  </a:moveTo>
                  <a:lnTo>
                    <a:pt x="148590" y="9588"/>
                  </a:lnTo>
                  <a:lnTo>
                    <a:pt x="148590" y="19659"/>
                  </a:lnTo>
                  <a:lnTo>
                    <a:pt x="144272" y="23964"/>
                  </a:lnTo>
                  <a:lnTo>
                    <a:pt x="155243" y="23964"/>
                  </a:lnTo>
                  <a:lnTo>
                    <a:pt x="156671" y="21846"/>
                  </a:lnTo>
                  <a:lnTo>
                    <a:pt x="158178" y="14376"/>
                  </a:lnTo>
                  <a:lnTo>
                    <a:pt x="158178" y="9588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5196" y="8770614"/>
              <a:ext cx="230124" cy="158501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420624" y="8732507"/>
              <a:ext cx="134620" cy="10795"/>
            </a:xfrm>
            <a:custGeom>
              <a:avLst/>
              <a:gdLst/>
              <a:ahLst/>
              <a:cxnLst/>
              <a:rect l="l" t="t" r="r" b="b"/>
              <a:pathLst>
                <a:path w="134620" h="10795">
                  <a:moveTo>
                    <a:pt x="9131" y="0"/>
                  </a:moveTo>
                  <a:lnTo>
                    <a:pt x="0" y="0"/>
                  </a:lnTo>
                  <a:lnTo>
                    <a:pt x="0" y="10680"/>
                  </a:lnTo>
                  <a:lnTo>
                    <a:pt x="9131" y="10680"/>
                  </a:lnTo>
                  <a:lnTo>
                    <a:pt x="9131" y="0"/>
                  </a:lnTo>
                  <a:close/>
                </a:path>
                <a:path w="134620" h="10795">
                  <a:moveTo>
                    <a:pt x="134112" y="0"/>
                  </a:moveTo>
                  <a:lnTo>
                    <a:pt x="124968" y="0"/>
                  </a:lnTo>
                  <a:lnTo>
                    <a:pt x="124968" y="10680"/>
                  </a:lnTo>
                  <a:lnTo>
                    <a:pt x="134112" y="10680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/>
          <p:nvPr/>
        </p:nvSpPr>
        <p:spPr>
          <a:xfrm>
            <a:off x="4184903" y="7641335"/>
            <a:ext cx="0" cy="1395730"/>
          </a:xfrm>
          <a:custGeom>
            <a:avLst/>
            <a:gdLst/>
            <a:ahLst/>
            <a:cxnLst/>
            <a:rect l="l" t="t" r="r" b="b"/>
            <a:pathLst>
              <a:path h="1395729">
                <a:moveTo>
                  <a:pt x="0" y="0"/>
                </a:moveTo>
                <a:lnTo>
                  <a:pt x="0" y="139552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5163869" y="7624287"/>
            <a:ext cx="1305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Объем 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за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анн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20" dirty="0">
                <a:latin typeface="Tahoma"/>
                <a:cs typeface="Tahoma"/>
              </a:rPr>
              <a:t>инвестиций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4273296" y="7623047"/>
            <a:ext cx="615950" cy="605155"/>
            <a:chOff x="4273296" y="7623047"/>
            <a:chExt cx="615950" cy="605155"/>
          </a:xfrm>
        </p:grpSpPr>
        <p:sp>
          <p:nvSpPr>
            <p:cNvPr id="103" name="object 103"/>
            <p:cNvSpPr/>
            <p:nvPr/>
          </p:nvSpPr>
          <p:spPr>
            <a:xfrm>
              <a:off x="4292346" y="7642097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3"/>
                  </a:moveTo>
                  <a:lnTo>
                    <a:pt x="283464" y="0"/>
                  </a:lnTo>
                  <a:lnTo>
                    <a:pt x="566928" y="283463"/>
                  </a:lnTo>
                  <a:lnTo>
                    <a:pt x="283464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614672" y="7741919"/>
              <a:ext cx="274320" cy="394970"/>
            </a:xfrm>
            <a:custGeom>
              <a:avLst/>
              <a:gdLst/>
              <a:ahLst/>
              <a:cxnLst/>
              <a:rect l="l" t="t" r="r" b="b"/>
              <a:pathLst>
                <a:path w="274320" h="394970">
                  <a:moveTo>
                    <a:pt x="274320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274320" y="394715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4573649" y="7689677"/>
            <a:ext cx="3054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65" dirty="0">
                <a:solidFill>
                  <a:srgbClr val="CC0033"/>
                </a:solidFill>
                <a:latin typeface="Arial"/>
                <a:cs typeface="Arial"/>
              </a:rPr>
              <a:t>,3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357241" y="7938089"/>
            <a:ext cx="739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4273296" y="8450580"/>
            <a:ext cx="615950" cy="607060"/>
            <a:chOff x="4273296" y="8450580"/>
            <a:chExt cx="615950" cy="607060"/>
          </a:xfrm>
        </p:grpSpPr>
        <p:sp>
          <p:nvSpPr>
            <p:cNvPr id="108" name="object 108"/>
            <p:cNvSpPr/>
            <p:nvPr/>
          </p:nvSpPr>
          <p:spPr>
            <a:xfrm>
              <a:off x="4292346" y="8469630"/>
              <a:ext cx="567055" cy="568960"/>
            </a:xfrm>
            <a:custGeom>
              <a:avLst/>
              <a:gdLst/>
              <a:ahLst/>
              <a:cxnLst/>
              <a:rect l="l" t="t" r="r" b="b"/>
              <a:pathLst>
                <a:path w="567054" h="568959">
                  <a:moveTo>
                    <a:pt x="0" y="284226"/>
                  </a:moveTo>
                  <a:lnTo>
                    <a:pt x="283464" y="0"/>
                  </a:lnTo>
                  <a:lnTo>
                    <a:pt x="566928" y="284226"/>
                  </a:lnTo>
                  <a:lnTo>
                    <a:pt x="283464" y="568452"/>
                  </a:lnTo>
                  <a:lnTo>
                    <a:pt x="0" y="284226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614672" y="8592312"/>
              <a:ext cx="274320" cy="321945"/>
            </a:xfrm>
            <a:custGeom>
              <a:avLst/>
              <a:gdLst/>
              <a:ahLst/>
              <a:cxnLst/>
              <a:rect l="l" t="t" r="r" b="b"/>
              <a:pathLst>
                <a:path w="274320" h="321945">
                  <a:moveTo>
                    <a:pt x="274320" y="0"/>
                  </a:moveTo>
                  <a:lnTo>
                    <a:pt x="0" y="0"/>
                  </a:lnTo>
                  <a:lnTo>
                    <a:pt x="0" y="321564"/>
                  </a:lnTo>
                  <a:lnTo>
                    <a:pt x="274320" y="32156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5163869" y="8452006"/>
            <a:ext cx="1146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20" dirty="0">
                <a:latin typeface="Tahoma"/>
                <a:cs typeface="Tahoma"/>
              </a:rPr>
              <a:t>количество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520119" y="8608834"/>
            <a:ext cx="412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0" dirty="0">
                <a:solidFill>
                  <a:srgbClr val="CC0033"/>
                </a:solidFill>
                <a:latin typeface="Trebuchet MS"/>
                <a:cs typeface="Trebuchet MS"/>
              </a:rPr>
              <a:t>70</a:t>
            </a:r>
            <a:r>
              <a:rPr sz="1600" b="1" spc="17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3139" y="9460581"/>
            <a:ext cx="1860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</a:t>
            </a:r>
            <a:r>
              <a:rPr sz="1000" spc="100" dirty="0">
                <a:solidFill>
                  <a:srgbClr val="3B3B45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0043" y="9082154"/>
            <a:ext cx="51200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Источник: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Приказ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Министерства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экономического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развития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3B3B45"/>
                </a:solidFill>
                <a:latin typeface="Tahoma"/>
                <a:cs typeface="Tahoma"/>
              </a:rPr>
              <a:t>Российской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Федерации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№595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от</a:t>
            </a:r>
            <a:r>
              <a:rPr sz="800" spc="-5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01.10.2021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830" y="1455511"/>
            <a:ext cx="5786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Tahoma"/>
                <a:cs typeface="Tahoma"/>
              </a:rPr>
              <a:t>2.7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Планируемые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реализации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крупные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(системные)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инвестиционные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проекты,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оказывающие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влияние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на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инвестиционный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климат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(4/5)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57949" y="2081593"/>
            <a:ext cx="6143625" cy="694055"/>
            <a:chOff x="357949" y="2081593"/>
            <a:chExt cx="6143625" cy="694055"/>
          </a:xfrm>
        </p:grpSpPr>
        <p:sp>
          <p:nvSpPr>
            <p:cNvPr id="9" name="object 9"/>
            <p:cNvSpPr/>
            <p:nvPr/>
          </p:nvSpPr>
          <p:spPr>
            <a:xfrm>
              <a:off x="362711" y="2086355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30">
                  <a:moveTo>
                    <a:pt x="6134100" y="0"/>
                  </a:moveTo>
                  <a:lnTo>
                    <a:pt x="0" y="0"/>
                  </a:lnTo>
                  <a:lnTo>
                    <a:pt x="0" y="684276"/>
                  </a:lnTo>
                  <a:lnTo>
                    <a:pt x="6134100" y="684276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2711" y="2086355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30">
                  <a:moveTo>
                    <a:pt x="0" y="0"/>
                  </a:moveTo>
                  <a:lnTo>
                    <a:pt x="6134100" y="0"/>
                  </a:lnTo>
                  <a:lnTo>
                    <a:pt x="6134100" y="684276"/>
                  </a:lnTo>
                  <a:lnTo>
                    <a:pt x="0" y="6842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22043" y="2066700"/>
            <a:ext cx="4229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Tahoma"/>
                <a:cs typeface="Tahoma"/>
              </a:rPr>
              <a:t>Строительство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производства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электронной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продукции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043" y="2222148"/>
            <a:ext cx="4109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потребительской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электроники,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ее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комплектующих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043" y="2377595"/>
            <a:ext cx="5671820" cy="3638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220"/>
              </a:lnSpc>
              <a:spcBef>
                <a:spcPts val="325"/>
              </a:spcBef>
            </a:pP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компонентов,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корпусных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изделий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из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металла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пластмасс,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том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числе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создание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производства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серверов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коммуникационного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оборудования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17174" y="1931083"/>
            <a:ext cx="1043305" cy="419734"/>
            <a:chOff x="5417174" y="1931083"/>
            <a:chExt cx="1043305" cy="419734"/>
          </a:xfrm>
        </p:grpSpPr>
        <p:sp>
          <p:nvSpPr>
            <p:cNvPr id="15" name="object 15"/>
            <p:cNvSpPr/>
            <p:nvPr/>
          </p:nvSpPr>
          <p:spPr>
            <a:xfrm>
              <a:off x="6146291" y="2086356"/>
              <a:ext cx="314325" cy="260985"/>
            </a:xfrm>
            <a:custGeom>
              <a:avLst/>
              <a:gdLst/>
              <a:ahLst/>
              <a:cxnLst/>
              <a:rect l="l" t="t" r="r" b="b"/>
              <a:pathLst>
                <a:path w="314325" h="260985">
                  <a:moveTo>
                    <a:pt x="210108" y="0"/>
                  </a:moveTo>
                  <a:lnTo>
                    <a:pt x="103835" y="0"/>
                  </a:lnTo>
                  <a:lnTo>
                    <a:pt x="0" y="103759"/>
                  </a:lnTo>
                  <a:lnTo>
                    <a:pt x="156971" y="260604"/>
                  </a:lnTo>
                  <a:lnTo>
                    <a:pt x="313943" y="103759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49339" y="2191512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55274" y="1969183"/>
              <a:ext cx="495934" cy="296545"/>
            </a:xfrm>
            <a:custGeom>
              <a:avLst/>
              <a:gdLst/>
              <a:ahLst/>
              <a:cxnLst/>
              <a:rect l="l" t="t" r="r" b="b"/>
              <a:pathLst>
                <a:path w="495935" h="296544">
                  <a:moveTo>
                    <a:pt x="384289" y="0"/>
                  </a:moveTo>
                  <a:lnTo>
                    <a:pt x="341817" y="5745"/>
                  </a:lnTo>
                  <a:lnTo>
                    <a:pt x="296437" y="35131"/>
                  </a:lnTo>
                  <a:lnTo>
                    <a:pt x="280530" y="79336"/>
                  </a:lnTo>
                  <a:lnTo>
                    <a:pt x="283251" y="99916"/>
                  </a:lnTo>
                  <a:lnTo>
                    <a:pt x="291415" y="117287"/>
                  </a:lnTo>
                  <a:lnTo>
                    <a:pt x="305020" y="131454"/>
                  </a:lnTo>
                  <a:lnTo>
                    <a:pt x="324065" y="142417"/>
                  </a:lnTo>
                  <a:lnTo>
                    <a:pt x="314036" y="146216"/>
                  </a:lnTo>
                  <a:lnTo>
                    <a:pt x="281384" y="176222"/>
                  </a:lnTo>
                  <a:lnTo>
                    <a:pt x="272796" y="211582"/>
                  </a:lnTo>
                  <a:lnTo>
                    <a:pt x="274729" y="229272"/>
                  </a:lnTo>
                  <a:lnTo>
                    <a:pt x="303720" y="272415"/>
                  </a:lnTo>
                  <a:lnTo>
                    <a:pt x="339323" y="290274"/>
                  </a:lnTo>
                  <a:lnTo>
                    <a:pt x="384289" y="296227"/>
                  </a:lnTo>
                  <a:lnTo>
                    <a:pt x="407766" y="294739"/>
                  </a:lnTo>
                  <a:lnTo>
                    <a:pt x="447847" y="282832"/>
                  </a:lnTo>
                  <a:lnTo>
                    <a:pt x="487606" y="245364"/>
                  </a:lnTo>
                  <a:lnTo>
                    <a:pt x="384289" y="245364"/>
                  </a:lnTo>
                  <a:lnTo>
                    <a:pt x="374014" y="244690"/>
                  </a:lnTo>
                  <a:lnTo>
                    <a:pt x="339224" y="222219"/>
                  </a:lnTo>
                  <a:lnTo>
                    <a:pt x="335864" y="206705"/>
                  </a:lnTo>
                  <a:lnTo>
                    <a:pt x="336704" y="198360"/>
                  </a:lnTo>
                  <a:lnTo>
                    <a:pt x="364756" y="169978"/>
                  </a:lnTo>
                  <a:lnTo>
                    <a:pt x="384289" y="167233"/>
                  </a:lnTo>
                  <a:lnTo>
                    <a:pt x="480534" y="167233"/>
                  </a:lnTo>
                  <a:lnTo>
                    <a:pt x="480110" y="166624"/>
                  </a:lnTo>
                  <a:lnTo>
                    <a:pt x="472138" y="158318"/>
                  </a:lnTo>
                  <a:lnTo>
                    <a:pt x="463480" y="151515"/>
                  </a:lnTo>
                  <a:lnTo>
                    <a:pt x="454136" y="146216"/>
                  </a:lnTo>
                  <a:lnTo>
                    <a:pt x="444106" y="142417"/>
                  </a:lnTo>
                  <a:lnTo>
                    <a:pt x="463151" y="131454"/>
                  </a:lnTo>
                  <a:lnTo>
                    <a:pt x="472551" y="121666"/>
                  </a:lnTo>
                  <a:lnTo>
                    <a:pt x="384289" y="121666"/>
                  </a:lnTo>
                  <a:lnTo>
                    <a:pt x="375692" y="121030"/>
                  </a:lnTo>
                  <a:lnTo>
                    <a:pt x="342735" y="93480"/>
                  </a:lnTo>
                  <a:lnTo>
                    <a:pt x="341972" y="86258"/>
                  </a:lnTo>
                  <a:lnTo>
                    <a:pt x="342696" y="78705"/>
                  </a:lnTo>
                  <a:lnTo>
                    <a:pt x="375197" y="51473"/>
                  </a:lnTo>
                  <a:lnTo>
                    <a:pt x="384289" y="50863"/>
                  </a:lnTo>
                  <a:lnTo>
                    <a:pt x="481397" y="50863"/>
                  </a:lnTo>
                  <a:lnTo>
                    <a:pt x="480572" y="48571"/>
                  </a:lnTo>
                  <a:lnTo>
                    <a:pt x="444064" y="12928"/>
                  </a:lnTo>
                  <a:lnTo>
                    <a:pt x="406527" y="1436"/>
                  </a:lnTo>
                  <a:lnTo>
                    <a:pt x="384289" y="0"/>
                  </a:lnTo>
                  <a:close/>
                </a:path>
                <a:path w="495935" h="296544">
                  <a:moveTo>
                    <a:pt x="480534" y="167233"/>
                  </a:moveTo>
                  <a:lnTo>
                    <a:pt x="384289" y="167233"/>
                  </a:lnTo>
                  <a:lnTo>
                    <a:pt x="394387" y="167919"/>
                  </a:lnTo>
                  <a:lnTo>
                    <a:pt x="403518" y="169978"/>
                  </a:lnTo>
                  <a:lnTo>
                    <a:pt x="431467" y="198360"/>
                  </a:lnTo>
                  <a:lnTo>
                    <a:pt x="432308" y="206705"/>
                  </a:lnTo>
                  <a:lnTo>
                    <a:pt x="431481" y="214856"/>
                  </a:lnTo>
                  <a:lnTo>
                    <a:pt x="403767" y="242668"/>
                  </a:lnTo>
                  <a:lnTo>
                    <a:pt x="384289" y="245364"/>
                  </a:lnTo>
                  <a:lnTo>
                    <a:pt x="487606" y="245364"/>
                  </a:lnTo>
                  <a:lnTo>
                    <a:pt x="493442" y="229272"/>
                  </a:lnTo>
                  <a:lnTo>
                    <a:pt x="495376" y="211582"/>
                  </a:lnTo>
                  <a:lnTo>
                    <a:pt x="494421" y="198704"/>
                  </a:lnTo>
                  <a:lnTo>
                    <a:pt x="491558" y="186917"/>
                  </a:lnTo>
                  <a:lnTo>
                    <a:pt x="486787" y="176222"/>
                  </a:lnTo>
                  <a:lnTo>
                    <a:pt x="480534" y="167233"/>
                  </a:lnTo>
                  <a:close/>
                </a:path>
                <a:path w="495935" h="296544">
                  <a:moveTo>
                    <a:pt x="481397" y="50863"/>
                  </a:moveTo>
                  <a:lnTo>
                    <a:pt x="384289" y="50863"/>
                  </a:lnTo>
                  <a:lnTo>
                    <a:pt x="393205" y="51473"/>
                  </a:lnTo>
                  <a:lnTo>
                    <a:pt x="401227" y="53303"/>
                  </a:lnTo>
                  <a:lnTo>
                    <a:pt x="426199" y="86258"/>
                  </a:lnTo>
                  <a:lnTo>
                    <a:pt x="425437" y="93480"/>
                  </a:lnTo>
                  <a:lnTo>
                    <a:pt x="392704" y="121030"/>
                  </a:lnTo>
                  <a:lnTo>
                    <a:pt x="384289" y="121666"/>
                  </a:lnTo>
                  <a:lnTo>
                    <a:pt x="472551" y="121666"/>
                  </a:lnTo>
                  <a:lnTo>
                    <a:pt x="476756" y="117287"/>
                  </a:lnTo>
                  <a:lnTo>
                    <a:pt x="484920" y="99916"/>
                  </a:lnTo>
                  <a:lnTo>
                    <a:pt x="487641" y="79336"/>
                  </a:lnTo>
                  <a:lnTo>
                    <a:pt x="485874" y="63306"/>
                  </a:lnTo>
                  <a:lnTo>
                    <a:pt x="481397" y="50863"/>
                  </a:lnTo>
                  <a:close/>
                </a:path>
                <a:path w="495935" h="296544">
                  <a:moveTo>
                    <a:pt x="115963" y="0"/>
                  </a:moveTo>
                  <a:lnTo>
                    <a:pt x="68414" y="10172"/>
                  </a:lnTo>
                  <a:lnTo>
                    <a:pt x="31534" y="40690"/>
                  </a:lnTo>
                  <a:lnTo>
                    <a:pt x="7885" y="87888"/>
                  </a:lnTo>
                  <a:lnTo>
                    <a:pt x="0" y="148107"/>
                  </a:lnTo>
                  <a:lnTo>
                    <a:pt x="1971" y="179846"/>
                  </a:lnTo>
                  <a:lnTo>
                    <a:pt x="17739" y="233562"/>
                  </a:lnTo>
                  <a:lnTo>
                    <a:pt x="48641" y="273338"/>
                  </a:lnTo>
                  <a:lnTo>
                    <a:pt x="90855" y="293684"/>
                  </a:lnTo>
                  <a:lnTo>
                    <a:pt x="115963" y="296227"/>
                  </a:lnTo>
                  <a:lnTo>
                    <a:pt x="141078" y="293684"/>
                  </a:lnTo>
                  <a:lnTo>
                    <a:pt x="163523" y="286054"/>
                  </a:lnTo>
                  <a:lnTo>
                    <a:pt x="183298" y="273338"/>
                  </a:lnTo>
                  <a:lnTo>
                    <a:pt x="200406" y="255536"/>
                  </a:lnTo>
                  <a:lnTo>
                    <a:pt x="208840" y="242100"/>
                  </a:lnTo>
                  <a:lnTo>
                    <a:pt x="115963" y="242100"/>
                  </a:lnTo>
                  <a:lnTo>
                    <a:pt x="103543" y="240473"/>
                  </a:lnTo>
                  <a:lnTo>
                    <a:pt x="69922" y="202051"/>
                  </a:lnTo>
                  <a:lnTo>
                    <a:pt x="62255" y="148107"/>
                  </a:lnTo>
                  <a:lnTo>
                    <a:pt x="63107" y="128143"/>
                  </a:lnTo>
                  <a:lnTo>
                    <a:pt x="75882" y="80149"/>
                  </a:lnTo>
                  <a:lnTo>
                    <a:pt x="115963" y="54114"/>
                  </a:lnTo>
                  <a:lnTo>
                    <a:pt x="208833" y="54114"/>
                  </a:lnTo>
                  <a:lnTo>
                    <a:pt x="200406" y="40690"/>
                  </a:lnTo>
                  <a:lnTo>
                    <a:pt x="183298" y="22888"/>
                  </a:lnTo>
                  <a:lnTo>
                    <a:pt x="163523" y="10172"/>
                  </a:lnTo>
                  <a:lnTo>
                    <a:pt x="141078" y="2543"/>
                  </a:lnTo>
                  <a:lnTo>
                    <a:pt x="115963" y="0"/>
                  </a:lnTo>
                  <a:close/>
                </a:path>
                <a:path w="495935" h="296544">
                  <a:moveTo>
                    <a:pt x="208833" y="54114"/>
                  </a:moveTo>
                  <a:lnTo>
                    <a:pt x="115963" y="54114"/>
                  </a:lnTo>
                  <a:lnTo>
                    <a:pt x="128403" y="55741"/>
                  </a:lnTo>
                  <a:lnTo>
                    <a:pt x="139263" y="60621"/>
                  </a:lnTo>
                  <a:lnTo>
                    <a:pt x="162306" y="94163"/>
                  </a:lnTo>
                  <a:lnTo>
                    <a:pt x="170091" y="148107"/>
                  </a:lnTo>
                  <a:lnTo>
                    <a:pt x="169226" y="168071"/>
                  </a:lnTo>
                  <a:lnTo>
                    <a:pt x="156248" y="216065"/>
                  </a:lnTo>
                  <a:lnTo>
                    <a:pt x="115963" y="242100"/>
                  </a:lnTo>
                  <a:lnTo>
                    <a:pt x="208840" y="242100"/>
                  </a:lnTo>
                  <a:lnTo>
                    <a:pt x="214200" y="233562"/>
                  </a:lnTo>
                  <a:lnTo>
                    <a:pt x="224054" y="208332"/>
                  </a:lnTo>
                  <a:lnTo>
                    <a:pt x="229968" y="179846"/>
                  </a:lnTo>
                  <a:lnTo>
                    <a:pt x="231940" y="148107"/>
                  </a:lnTo>
                  <a:lnTo>
                    <a:pt x="229968" y="116369"/>
                  </a:lnTo>
                  <a:lnTo>
                    <a:pt x="224054" y="87888"/>
                  </a:lnTo>
                  <a:lnTo>
                    <a:pt x="214200" y="62662"/>
                  </a:lnTo>
                  <a:lnTo>
                    <a:pt x="208833" y="5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3038" y="2098316"/>
              <a:ext cx="172643" cy="15433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517530" y="2023297"/>
              <a:ext cx="107950" cy="188595"/>
            </a:xfrm>
            <a:custGeom>
              <a:avLst/>
              <a:gdLst/>
              <a:ahLst/>
              <a:cxnLst/>
              <a:rect l="l" t="t" r="r" b="b"/>
              <a:pathLst>
                <a:path w="107950" h="188594">
                  <a:moveTo>
                    <a:pt x="53708" y="0"/>
                  </a:moveTo>
                  <a:lnTo>
                    <a:pt x="13627" y="26035"/>
                  </a:lnTo>
                  <a:lnTo>
                    <a:pt x="852" y="74028"/>
                  </a:lnTo>
                  <a:lnTo>
                    <a:pt x="0" y="93992"/>
                  </a:lnTo>
                  <a:lnTo>
                    <a:pt x="852" y="113956"/>
                  </a:lnTo>
                  <a:lnTo>
                    <a:pt x="13627" y="161950"/>
                  </a:lnTo>
                  <a:lnTo>
                    <a:pt x="53708" y="187985"/>
                  </a:lnTo>
                  <a:lnTo>
                    <a:pt x="66148" y="186358"/>
                  </a:lnTo>
                  <a:lnTo>
                    <a:pt x="100050" y="147936"/>
                  </a:lnTo>
                  <a:lnTo>
                    <a:pt x="107835" y="93992"/>
                  </a:lnTo>
                  <a:lnTo>
                    <a:pt x="106971" y="74028"/>
                  </a:lnTo>
                  <a:lnTo>
                    <a:pt x="93992" y="26035"/>
                  </a:lnTo>
                  <a:lnTo>
                    <a:pt x="53708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9147" y="1981946"/>
              <a:ext cx="160426" cy="14700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455274" y="1969183"/>
              <a:ext cx="495934" cy="296545"/>
            </a:xfrm>
            <a:custGeom>
              <a:avLst/>
              <a:gdLst/>
              <a:ahLst/>
              <a:cxnLst/>
              <a:rect l="l" t="t" r="r" b="b"/>
              <a:pathLst>
                <a:path w="495935" h="296544">
                  <a:moveTo>
                    <a:pt x="384289" y="0"/>
                  </a:moveTo>
                  <a:lnTo>
                    <a:pt x="426453" y="5745"/>
                  </a:lnTo>
                  <a:lnTo>
                    <a:pt x="471734" y="35131"/>
                  </a:lnTo>
                  <a:lnTo>
                    <a:pt x="487641" y="79336"/>
                  </a:lnTo>
                  <a:lnTo>
                    <a:pt x="484920" y="99916"/>
                  </a:lnTo>
                  <a:lnTo>
                    <a:pt x="476756" y="117287"/>
                  </a:lnTo>
                  <a:lnTo>
                    <a:pt x="463151" y="131454"/>
                  </a:lnTo>
                  <a:lnTo>
                    <a:pt x="444106" y="142417"/>
                  </a:lnTo>
                  <a:lnTo>
                    <a:pt x="454136" y="146216"/>
                  </a:lnTo>
                  <a:lnTo>
                    <a:pt x="486787" y="176222"/>
                  </a:lnTo>
                  <a:lnTo>
                    <a:pt x="495376" y="211582"/>
                  </a:lnTo>
                  <a:lnTo>
                    <a:pt x="493442" y="229272"/>
                  </a:lnTo>
                  <a:lnTo>
                    <a:pt x="464451" y="272415"/>
                  </a:lnTo>
                  <a:lnTo>
                    <a:pt x="428952" y="290274"/>
                  </a:lnTo>
                  <a:lnTo>
                    <a:pt x="384289" y="296227"/>
                  </a:lnTo>
                  <a:lnTo>
                    <a:pt x="360636" y="294739"/>
                  </a:lnTo>
                  <a:lnTo>
                    <a:pt x="320350" y="282832"/>
                  </a:lnTo>
                  <a:lnTo>
                    <a:pt x="280528" y="245308"/>
                  </a:lnTo>
                  <a:lnTo>
                    <a:pt x="272796" y="211582"/>
                  </a:lnTo>
                  <a:lnTo>
                    <a:pt x="273750" y="198704"/>
                  </a:lnTo>
                  <a:lnTo>
                    <a:pt x="296033" y="158318"/>
                  </a:lnTo>
                  <a:lnTo>
                    <a:pt x="324065" y="142417"/>
                  </a:lnTo>
                  <a:lnTo>
                    <a:pt x="305020" y="131454"/>
                  </a:lnTo>
                  <a:lnTo>
                    <a:pt x="291415" y="117287"/>
                  </a:lnTo>
                  <a:lnTo>
                    <a:pt x="283251" y="99916"/>
                  </a:lnTo>
                  <a:lnTo>
                    <a:pt x="280530" y="79336"/>
                  </a:lnTo>
                  <a:lnTo>
                    <a:pt x="282297" y="63306"/>
                  </a:lnTo>
                  <a:lnTo>
                    <a:pt x="308813" y="22987"/>
                  </a:lnTo>
                  <a:lnTo>
                    <a:pt x="361869" y="1436"/>
                  </a:lnTo>
                  <a:lnTo>
                    <a:pt x="384289" y="0"/>
                  </a:lnTo>
                  <a:close/>
                </a:path>
                <a:path w="495935" h="296544">
                  <a:moveTo>
                    <a:pt x="115963" y="0"/>
                  </a:moveTo>
                  <a:lnTo>
                    <a:pt x="163523" y="10172"/>
                  </a:lnTo>
                  <a:lnTo>
                    <a:pt x="200406" y="40690"/>
                  </a:lnTo>
                  <a:lnTo>
                    <a:pt x="224054" y="87888"/>
                  </a:lnTo>
                  <a:lnTo>
                    <a:pt x="231940" y="148107"/>
                  </a:lnTo>
                  <a:lnTo>
                    <a:pt x="229968" y="179846"/>
                  </a:lnTo>
                  <a:lnTo>
                    <a:pt x="214200" y="233562"/>
                  </a:lnTo>
                  <a:lnTo>
                    <a:pt x="183298" y="273338"/>
                  </a:lnTo>
                  <a:lnTo>
                    <a:pt x="141078" y="293684"/>
                  </a:lnTo>
                  <a:lnTo>
                    <a:pt x="115963" y="296227"/>
                  </a:lnTo>
                  <a:lnTo>
                    <a:pt x="90855" y="293684"/>
                  </a:lnTo>
                  <a:lnTo>
                    <a:pt x="48641" y="273338"/>
                  </a:lnTo>
                  <a:lnTo>
                    <a:pt x="17739" y="233562"/>
                  </a:lnTo>
                  <a:lnTo>
                    <a:pt x="1971" y="179846"/>
                  </a:lnTo>
                  <a:lnTo>
                    <a:pt x="0" y="148107"/>
                  </a:lnTo>
                  <a:lnTo>
                    <a:pt x="1971" y="116369"/>
                  </a:lnTo>
                  <a:lnTo>
                    <a:pt x="17739" y="62662"/>
                  </a:lnTo>
                  <a:lnTo>
                    <a:pt x="48641" y="22888"/>
                  </a:lnTo>
                  <a:lnTo>
                    <a:pt x="90855" y="2543"/>
                  </a:lnTo>
                  <a:lnTo>
                    <a:pt x="115963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422230" y="1840916"/>
            <a:ext cx="5626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365" dirty="0">
                <a:solidFill>
                  <a:srgbClr val="B7B7B7"/>
                </a:solidFill>
                <a:latin typeface="Arial"/>
                <a:cs typeface="Arial"/>
              </a:rPr>
              <a:t>0</a:t>
            </a:r>
            <a:r>
              <a:rPr sz="3200" b="1" spc="300" dirty="0">
                <a:solidFill>
                  <a:srgbClr val="B7B7B7"/>
                </a:solidFill>
                <a:latin typeface="Arial"/>
                <a:cs typeface="Arial"/>
              </a:rPr>
              <a:t>9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5078" y="3439994"/>
            <a:ext cx="2519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Сроки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реализации: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2021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85" dirty="0">
                <a:latin typeface="Tahoma"/>
                <a:cs typeface="Tahoma"/>
              </a:rPr>
              <a:t>2023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5078" y="2829480"/>
            <a:ext cx="32912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ahoma"/>
                <a:cs typeface="Tahoma"/>
              </a:rPr>
              <a:t>Инициатор: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45" dirty="0">
                <a:latin typeface="Tahoma"/>
                <a:cs typeface="Tahoma"/>
              </a:rPr>
              <a:t>ОО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«</a:t>
            </a:r>
            <a:r>
              <a:rPr sz="1200" spc="5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5" dirty="0">
                <a:latin typeface="Tahoma"/>
                <a:cs typeface="Tahoma"/>
              </a:rPr>
              <a:t>тр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тк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то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»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(</a:t>
            </a:r>
            <a:r>
              <a:rPr sz="1200" spc="25" dirty="0">
                <a:latin typeface="Tahoma"/>
                <a:cs typeface="Tahoma"/>
              </a:rPr>
              <a:t>Я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с)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5078" y="3867628"/>
            <a:ext cx="2651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25" dirty="0">
                <a:latin typeface="Tahoma"/>
                <a:cs typeface="Tahoma"/>
              </a:rPr>
              <a:t>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0" dirty="0">
                <a:latin typeface="Tahoma"/>
                <a:cs typeface="Tahoma"/>
              </a:rPr>
              <a:t>й  </a:t>
            </a:r>
            <a:r>
              <a:rPr sz="1200" spc="-15" dirty="0">
                <a:latin typeface="Tahoma"/>
                <a:cs typeface="Tahoma"/>
              </a:rPr>
              <a:t>(</a:t>
            </a:r>
            <a:r>
              <a:rPr sz="1200" spc="-25" dirty="0">
                <a:latin typeface="Tahoma"/>
                <a:cs typeface="Tahoma"/>
              </a:rPr>
              <a:t>п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мыш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5" dirty="0">
                <a:latin typeface="Tahoma"/>
                <a:cs typeface="Tahoma"/>
              </a:rPr>
              <a:t>ы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50" dirty="0">
                <a:latin typeface="Tahoma"/>
                <a:cs typeface="Tahoma"/>
              </a:rPr>
              <a:t>)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68813" y="3401565"/>
            <a:ext cx="317500" cy="312420"/>
            <a:chOff x="368813" y="3401565"/>
            <a:chExt cx="317500" cy="312420"/>
          </a:xfrm>
        </p:grpSpPr>
        <p:sp>
          <p:nvSpPr>
            <p:cNvPr id="27" name="object 27"/>
            <p:cNvSpPr/>
            <p:nvPr/>
          </p:nvSpPr>
          <p:spPr>
            <a:xfrm>
              <a:off x="368813" y="3401565"/>
              <a:ext cx="317500" cy="312420"/>
            </a:xfrm>
            <a:custGeom>
              <a:avLst/>
              <a:gdLst/>
              <a:ahLst/>
              <a:cxnLst/>
              <a:rect l="l" t="t" r="r" b="b"/>
              <a:pathLst>
                <a:path w="317500" h="312420">
                  <a:moveTo>
                    <a:pt x="158496" y="0"/>
                  </a:moveTo>
                  <a:lnTo>
                    <a:pt x="97786" y="11806"/>
                  </a:lnTo>
                  <a:lnTo>
                    <a:pt x="46431" y="45720"/>
                  </a:lnTo>
                  <a:lnTo>
                    <a:pt x="11985" y="96378"/>
                  </a:lnTo>
                  <a:lnTo>
                    <a:pt x="0" y="156210"/>
                  </a:lnTo>
                  <a:lnTo>
                    <a:pt x="3043" y="186917"/>
                  </a:lnTo>
                  <a:lnTo>
                    <a:pt x="26542" y="242827"/>
                  </a:lnTo>
                  <a:lnTo>
                    <a:pt x="70606" y="286257"/>
                  </a:lnTo>
                  <a:lnTo>
                    <a:pt x="127334" y="309420"/>
                  </a:lnTo>
                  <a:lnTo>
                    <a:pt x="158496" y="312420"/>
                  </a:lnTo>
                  <a:lnTo>
                    <a:pt x="189650" y="309420"/>
                  </a:lnTo>
                  <a:lnTo>
                    <a:pt x="219175" y="300607"/>
                  </a:lnTo>
                  <a:lnTo>
                    <a:pt x="221458" y="299402"/>
                  </a:lnTo>
                  <a:lnTo>
                    <a:pt x="158496" y="299402"/>
                  </a:lnTo>
                  <a:lnTo>
                    <a:pt x="112628" y="292089"/>
                  </a:lnTo>
                  <a:lnTo>
                    <a:pt x="72751" y="271734"/>
                  </a:lnTo>
                  <a:lnTo>
                    <a:pt x="41280" y="240717"/>
                  </a:lnTo>
                  <a:lnTo>
                    <a:pt x="20628" y="201416"/>
                  </a:lnTo>
                  <a:lnTo>
                    <a:pt x="13207" y="156210"/>
                  </a:lnTo>
                  <a:lnTo>
                    <a:pt x="20628" y="111008"/>
                  </a:lnTo>
                  <a:lnTo>
                    <a:pt x="41280" y="71708"/>
                  </a:lnTo>
                  <a:lnTo>
                    <a:pt x="72751" y="40689"/>
                  </a:lnTo>
                  <a:lnTo>
                    <a:pt x="112628" y="20332"/>
                  </a:lnTo>
                  <a:lnTo>
                    <a:pt x="158496" y="13017"/>
                  </a:lnTo>
                  <a:lnTo>
                    <a:pt x="221473" y="13017"/>
                  </a:lnTo>
                  <a:lnTo>
                    <a:pt x="219175" y="11806"/>
                  </a:lnTo>
                  <a:lnTo>
                    <a:pt x="189650" y="2998"/>
                  </a:lnTo>
                  <a:lnTo>
                    <a:pt x="158496" y="0"/>
                  </a:lnTo>
                  <a:close/>
                </a:path>
                <a:path w="317500" h="312420">
                  <a:moveTo>
                    <a:pt x="221473" y="13017"/>
                  </a:moveTo>
                  <a:lnTo>
                    <a:pt x="158496" y="13017"/>
                  </a:lnTo>
                  <a:lnTo>
                    <a:pt x="204359" y="20332"/>
                  </a:lnTo>
                  <a:lnTo>
                    <a:pt x="244234" y="40689"/>
                  </a:lnTo>
                  <a:lnTo>
                    <a:pt x="275707" y="71708"/>
                  </a:lnTo>
                  <a:lnTo>
                    <a:pt x="296362" y="111008"/>
                  </a:lnTo>
                  <a:lnTo>
                    <a:pt x="303784" y="156210"/>
                  </a:lnTo>
                  <a:lnTo>
                    <a:pt x="296362" y="201416"/>
                  </a:lnTo>
                  <a:lnTo>
                    <a:pt x="275707" y="240717"/>
                  </a:lnTo>
                  <a:lnTo>
                    <a:pt x="244234" y="271734"/>
                  </a:lnTo>
                  <a:lnTo>
                    <a:pt x="204359" y="292089"/>
                  </a:lnTo>
                  <a:lnTo>
                    <a:pt x="158496" y="299402"/>
                  </a:lnTo>
                  <a:lnTo>
                    <a:pt x="221458" y="299402"/>
                  </a:lnTo>
                  <a:lnTo>
                    <a:pt x="270548" y="266649"/>
                  </a:lnTo>
                  <a:lnTo>
                    <a:pt x="305004" y="216020"/>
                  </a:lnTo>
                  <a:lnTo>
                    <a:pt x="316992" y="156210"/>
                  </a:lnTo>
                  <a:lnTo>
                    <a:pt x="313948" y="125481"/>
                  </a:lnTo>
                  <a:lnTo>
                    <a:pt x="305004" y="96378"/>
                  </a:lnTo>
                  <a:lnTo>
                    <a:pt x="290444" y="69568"/>
                  </a:lnTo>
                  <a:lnTo>
                    <a:pt x="270548" y="45720"/>
                  </a:lnTo>
                  <a:lnTo>
                    <a:pt x="246373" y="26140"/>
                  </a:lnTo>
                  <a:lnTo>
                    <a:pt x="221473" y="1301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334" y="3436613"/>
              <a:ext cx="248409" cy="242323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364223" y="2897123"/>
            <a:ext cx="326390" cy="283845"/>
          </a:xfrm>
          <a:custGeom>
            <a:avLst/>
            <a:gdLst/>
            <a:ahLst/>
            <a:cxnLst/>
            <a:rect l="l" t="t" r="r" b="b"/>
            <a:pathLst>
              <a:path w="326390" h="283844">
                <a:moveTo>
                  <a:pt x="65544" y="65532"/>
                </a:moveTo>
                <a:lnTo>
                  <a:pt x="40576" y="65532"/>
                </a:lnTo>
                <a:lnTo>
                  <a:pt x="38112" y="67995"/>
                </a:lnTo>
                <a:lnTo>
                  <a:pt x="38112" y="92964"/>
                </a:lnTo>
                <a:lnTo>
                  <a:pt x="49098" y="92964"/>
                </a:lnTo>
                <a:lnTo>
                  <a:pt x="49098" y="76517"/>
                </a:lnTo>
                <a:lnTo>
                  <a:pt x="65544" y="76517"/>
                </a:lnTo>
                <a:lnTo>
                  <a:pt x="65544" y="65532"/>
                </a:lnTo>
                <a:close/>
              </a:path>
              <a:path w="326390" h="283844">
                <a:moveTo>
                  <a:pt x="146316" y="65519"/>
                </a:moveTo>
                <a:lnTo>
                  <a:pt x="134124" y="65519"/>
                </a:lnTo>
                <a:lnTo>
                  <a:pt x="134124" y="76200"/>
                </a:lnTo>
                <a:lnTo>
                  <a:pt x="146316" y="76200"/>
                </a:lnTo>
                <a:lnTo>
                  <a:pt x="146316" y="65519"/>
                </a:lnTo>
                <a:close/>
              </a:path>
              <a:path w="326390" h="283844">
                <a:moveTo>
                  <a:pt x="167652" y="65519"/>
                </a:moveTo>
                <a:lnTo>
                  <a:pt x="156984" y="65519"/>
                </a:lnTo>
                <a:lnTo>
                  <a:pt x="156984" y="76200"/>
                </a:lnTo>
                <a:lnTo>
                  <a:pt x="167652" y="76200"/>
                </a:lnTo>
                <a:lnTo>
                  <a:pt x="167652" y="65519"/>
                </a:lnTo>
                <a:close/>
              </a:path>
              <a:path w="326390" h="283844">
                <a:moveTo>
                  <a:pt x="179844" y="222478"/>
                </a:moveTo>
                <a:lnTo>
                  <a:pt x="177139" y="206743"/>
                </a:lnTo>
                <a:lnTo>
                  <a:pt x="170319" y="201015"/>
                </a:lnTo>
                <a:lnTo>
                  <a:pt x="159283" y="201053"/>
                </a:lnTo>
                <a:lnTo>
                  <a:pt x="156857" y="198602"/>
                </a:lnTo>
                <a:lnTo>
                  <a:pt x="156857" y="192582"/>
                </a:lnTo>
                <a:lnTo>
                  <a:pt x="159283" y="190119"/>
                </a:lnTo>
                <a:lnTo>
                  <a:pt x="162318" y="190119"/>
                </a:lnTo>
                <a:lnTo>
                  <a:pt x="165354" y="190119"/>
                </a:lnTo>
                <a:lnTo>
                  <a:pt x="167779" y="192582"/>
                </a:lnTo>
                <a:lnTo>
                  <a:pt x="167779" y="195567"/>
                </a:lnTo>
                <a:lnTo>
                  <a:pt x="178739" y="195567"/>
                </a:lnTo>
                <a:lnTo>
                  <a:pt x="178701" y="188645"/>
                </a:lnTo>
                <a:lnTo>
                  <a:pt x="174345" y="182499"/>
                </a:lnTo>
                <a:lnTo>
                  <a:pt x="167779" y="180213"/>
                </a:lnTo>
                <a:lnTo>
                  <a:pt x="167779" y="173736"/>
                </a:lnTo>
                <a:lnTo>
                  <a:pt x="156857" y="173736"/>
                </a:lnTo>
                <a:lnTo>
                  <a:pt x="156857" y="180213"/>
                </a:lnTo>
                <a:lnTo>
                  <a:pt x="149301" y="182867"/>
                </a:lnTo>
                <a:lnTo>
                  <a:pt x="144792" y="190525"/>
                </a:lnTo>
                <a:lnTo>
                  <a:pt x="147497" y="206260"/>
                </a:lnTo>
                <a:lnTo>
                  <a:pt x="154317" y="211988"/>
                </a:lnTo>
                <a:lnTo>
                  <a:pt x="165354" y="211950"/>
                </a:lnTo>
                <a:lnTo>
                  <a:pt x="167779" y="214401"/>
                </a:lnTo>
                <a:lnTo>
                  <a:pt x="167779" y="220433"/>
                </a:lnTo>
                <a:lnTo>
                  <a:pt x="165354" y="222885"/>
                </a:lnTo>
                <a:lnTo>
                  <a:pt x="159283" y="222885"/>
                </a:lnTo>
                <a:lnTo>
                  <a:pt x="156857" y="220433"/>
                </a:lnTo>
                <a:lnTo>
                  <a:pt x="156857" y="217436"/>
                </a:lnTo>
                <a:lnTo>
                  <a:pt x="145897" y="217436"/>
                </a:lnTo>
                <a:lnTo>
                  <a:pt x="145935" y="224358"/>
                </a:lnTo>
                <a:lnTo>
                  <a:pt x="150291" y="230505"/>
                </a:lnTo>
                <a:lnTo>
                  <a:pt x="156857" y="232791"/>
                </a:lnTo>
                <a:lnTo>
                  <a:pt x="156857" y="239268"/>
                </a:lnTo>
                <a:lnTo>
                  <a:pt x="167779" y="239268"/>
                </a:lnTo>
                <a:lnTo>
                  <a:pt x="167779" y="232791"/>
                </a:lnTo>
                <a:lnTo>
                  <a:pt x="175323" y="230136"/>
                </a:lnTo>
                <a:lnTo>
                  <a:pt x="179844" y="222478"/>
                </a:lnTo>
                <a:close/>
              </a:path>
              <a:path w="326390" h="283844">
                <a:moveTo>
                  <a:pt x="190500" y="65519"/>
                </a:moveTo>
                <a:lnTo>
                  <a:pt x="178320" y="65519"/>
                </a:lnTo>
                <a:lnTo>
                  <a:pt x="178320" y="76200"/>
                </a:lnTo>
                <a:lnTo>
                  <a:pt x="190500" y="76200"/>
                </a:lnTo>
                <a:lnTo>
                  <a:pt x="190500" y="65519"/>
                </a:lnTo>
                <a:close/>
              </a:path>
              <a:path w="326390" h="283844">
                <a:moveTo>
                  <a:pt x="286524" y="67995"/>
                </a:moveTo>
                <a:lnTo>
                  <a:pt x="284187" y="65532"/>
                </a:lnTo>
                <a:lnTo>
                  <a:pt x="260616" y="65532"/>
                </a:lnTo>
                <a:lnTo>
                  <a:pt x="260616" y="76517"/>
                </a:lnTo>
                <a:lnTo>
                  <a:pt x="276148" y="76517"/>
                </a:lnTo>
                <a:lnTo>
                  <a:pt x="276148" y="92964"/>
                </a:lnTo>
                <a:lnTo>
                  <a:pt x="286524" y="92964"/>
                </a:lnTo>
                <a:lnTo>
                  <a:pt x="286524" y="67995"/>
                </a:lnTo>
                <a:close/>
              </a:path>
              <a:path w="326390" h="283844">
                <a:moveTo>
                  <a:pt x="326136" y="185356"/>
                </a:moveTo>
                <a:lnTo>
                  <a:pt x="324002" y="174752"/>
                </a:lnTo>
                <a:lnTo>
                  <a:pt x="320103" y="168960"/>
                </a:lnTo>
                <a:lnTo>
                  <a:pt x="318173" y="166077"/>
                </a:lnTo>
                <a:lnTo>
                  <a:pt x="316560" y="164998"/>
                </a:lnTo>
                <a:lnTo>
                  <a:pt x="316560" y="185153"/>
                </a:lnTo>
                <a:lnTo>
                  <a:pt x="315175" y="192227"/>
                </a:lnTo>
                <a:lnTo>
                  <a:pt x="307467" y="199948"/>
                </a:lnTo>
                <a:lnTo>
                  <a:pt x="303301" y="201714"/>
                </a:lnTo>
                <a:lnTo>
                  <a:pt x="298945" y="201714"/>
                </a:lnTo>
                <a:lnTo>
                  <a:pt x="298945" y="168998"/>
                </a:lnTo>
                <a:lnTo>
                  <a:pt x="305587" y="168998"/>
                </a:lnTo>
                <a:lnTo>
                  <a:pt x="311505" y="172974"/>
                </a:lnTo>
                <a:lnTo>
                  <a:pt x="316560" y="185153"/>
                </a:lnTo>
                <a:lnTo>
                  <a:pt x="316560" y="164998"/>
                </a:lnTo>
                <a:lnTo>
                  <a:pt x="309524" y="160235"/>
                </a:lnTo>
                <a:lnTo>
                  <a:pt x="298945" y="158089"/>
                </a:lnTo>
                <a:lnTo>
                  <a:pt x="298945" y="140995"/>
                </a:lnTo>
                <a:lnTo>
                  <a:pt x="298945" y="134785"/>
                </a:lnTo>
                <a:lnTo>
                  <a:pt x="307098" y="130124"/>
                </a:lnTo>
                <a:lnTo>
                  <a:pt x="308775" y="129146"/>
                </a:lnTo>
                <a:lnTo>
                  <a:pt x="309829" y="127342"/>
                </a:lnTo>
                <a:lnTo>
                  <a:pt x="309829" y="54533"/>
                </a:lnTo>
                <a:lnTo>
                  <a:pt x="309829" y="46075"/>
                </a:lnTo>
                <a:lnTo>
                  <a:pt x="307378" y="43624"/>
                </a:lnTo>
                <a:lnTo>
                  <a:pt x="298945" y="43624"/>
                </a:lnTo>
                <a:lnTo>
                  <a:pt x="298945" y="54533"/>
                </a:lnTo>
                <a:lnTo>
                  <a:pt x="298945" y="122237"/>
                </a:lnTo>
                <a:lnTo>
                  <a:pt x="288099" y="128460"/>
                </a:lnTo>
                <a:lnTo>
                  <a:pt x="288099" y="140995"/>
                </a:lnTo>
                <a:lnTo>
                  <a:pt x="288099" y="201714"/>
                </a:lnTo>
                <a:lnTo>
                  <a:pt x="288099" y="212585"/>
                </a:lnTo>
                <a:lnTo>
                  <a:pt x="288099" y="270103"/>
                </a:lnTo>
                <a:lnTo>
                  <a:pt x="285661" y="272554"/>
                </a:lnTo>
                <a:lnTo>
                  <a:pt x="40487" y="272554"/>
                </a:lnTo>
                <a:lnTo>
                  <a:pt x="38036" y="270103"/>
                </a:lnTo>
                <a:lnTo>
                  <a:pt x="38036" y="212585"/>
                </a:lnTo>
                <a:lnTo>
                  <a:pt x="114477" y="212585"/>
                </a:lnTo>
                <a:lnTo>
                  <a:pt x="119773" y="229831"/>
                </a:lnTo>
                <a:lnTo>
                  <a:pt x="130517" y="243611"/>
                </a:lnTo>
                <a:lnTo>
                  <a:pt x="145389" y="252742"/>
                </a:lnTo>
                <a:lnTo>
                  <a:pt x="163068" y="256044"/>
                </a:lnTo>
                <a:lnTo>
                  <a:pt x="180759" y="252742"/>
                </a:lnTo>
                <a:lnTo>
                  <a:pt x="192887" y="245287"/>
                </a:lnTo>
                <a:lnTo>
                  <a:pt x="195630" y="243611"/>
                </a:lnTo>
                <a:lnTo>
                  <a:pt x="206362" y="229831"/>
                </a:lnTo>
                <a:lnTo>
                  <a:pt x="211658" y="212585"/>
                </a:lnTo>
                <a:lnTo>
                  <a:pt x="288099" y="212585"/>
                </a:lnTo>
                <a:lnTo>
                  <a:pt x="288099" y="201714"/>
                </a:lnTo>
                <a:lnTo>
                  <a:pt x="211658" y="201714"/>
                </a:lnTo>
                <a:lnTo>
                  <a:pt x="206362" y="184467"/>
                </a:lnTo>
                <a:lnTo>
                  <a:pt x="201104" y="177723"/>
                </a:lnTo>
                <a:lnTo>
                  <a:pt x="201104" y="207149"/>
                </a:lnTo>
                <a:lnTo>
                  <a:pt x="198120" y="221983"/>
                </a:lnTo>
                <a:lnTo>
                  <a:pt x="189966" y="234111"/>
                </a:lnTo>
                <a:lnTo>
                  <a:pt x="177876" y="242290"/>
                </a:lnTo>
                <a:lnTo>
                  <a:pt x="163068" y="245287"/>
                </a:lnTo>
                <a:lnTo>
                  <a:pt x="148272" y="242290"/>
                </a:lnTo>
                <a:lnTo>
                  <a:pt x="136182" y="234111"/>
                </a:lnTo>
                <a:lnTo>
                  <a:pt x="128028" y="221983"/>
                </a:lnTo>
                <a:lnTo>
                  <a:pt x="126136" y="212585"/>
                </a:lnTo>
                <a:lnTo>
                  <a:pt x="125031" y="207149"/>
                </a:lnTo>
                <a:lnTo>
                  <a:pt x="126136" y="201714"/>
                </a:lnTo>
                <a:lnTo>
                  <a:pt x="128028" y="192303"/>
                </a:lnTo>
                <a:lnTo>
                  <a:pt x="136182" y="180174"/>
                </a:lnTo>
                <a:lnTo>
                  <a:pt x="148272" y="171996"/>
                </a:lnTo>
                <a:lnTo>
                  <a:pt x="163068" y="168998"/>
                </a:lnTo>
                <a:lnTo>
                  <a:pt x="177876" y="171996"/>
                </a:lnTo>
                <a:lnTo>
                  <a:pt x="189966" y="180174"/>
                </a:lnTo>
                <a:lnTo>
                  <a:pt x="198120" y="192303"/>
                </a:lnTo>
                <a:lnTo>
                  <a:pt x="201104" y="207149"/>
                </a:lnTo>
                <a:lnTo>
                  <a:pt x="201104" y="177723"/>
                </a:lnTo>
                <a:lnTo>
                  <a:pt x="195630" y="170688"/>
                </a:lnTo>
                <a:lnTo>
                  <a:pt x="192862" y="168998"/>
                </a:lnTo>
                <a:lnTo>
                  <a:pt x="180759" y="161556"/>
                </a:lnTo>
                <a:lnTo>
                  <a:pt x="163068" y="158254"/>
                </a:lnTo>
                <a:lnTo>
                  <a:pt x="145389" y="161556"/>
                </a:lnTo>
                <a:lnTo>
                  <a:pt x="130517" y="170688"/>
                </a:lnTo>
                <a:lnTo>
                  <a:pt x="119773" y="184467"/>
                </a:lnTo>
                <a:lnTo>
                  <a:pt x="114477" y="201714"/>
                </a:lnTo>
                <a:lnTo>
                  <a:pt x="38036" y="201714"/>
                </a:lnTo>
                <a:lnTo>
                  <a:pt x="38036" y="168960"/>
                </a:lnTo>
                <a:lnTo>
                  <a:pt x="38036" y="140995"/>
                </a:lnTo>
                <a:lnTo>
                  <a:pt x="57073" y="151917"/>
                </a:lnTo>
                <a:lnTo>
                  <a:pt x="57886" y="152412"/>
                </a:lnTo>
                <a:lnTo>
                  <a:pt x="58826" y="152654"/>
                </a:lnTo>
                <a:lnTo>
                  <a:pt x="81534" y="152654"/>
                </a:lnTo>
                <a:lnTo>
                  <a:pt x="81534" y="166547"/>
                </a:lnTo>
                <a:lnTo>
                  <a:pt x="83985" y="168998"/>
                </a:lnTo>
                <a:lnTo>
                  <a:pt x="111696" y="168998"/>
                </a:lnTo>
                <a:lnTo>
                  <a:pt x="114147" y="166547"/>
                </a:lnTo>
                <a:lnTo>
                  <a:pt x="114147" y="158089"/>
                </a:lnTo>
                <a:lnTo>
                  <a:pt x="114147" y="152654"/>
                </a:lnTo>
                <a:lnTo>
                  <a:pt x="211988" y="152654"/>
                </a:lnTo>
                <a:lnTo>
                  <a:pt x="211988" y="166547"/>
                </a:lnTo>
                <a:lnTo>
                  <a:pt x="214439" y="168998"/>
                </a:lnTo>
                <a:lnTo>
                  <a:pt x="242150" y="168998"/>
                </a:lnTo>
                <a:lnTo>
                  <a:pt x="244602" y="166547"/>
                </a:lnTo>
                <a:lnTo>
                  <a:pt x="244602" y="158089"/>
                </a:lnTo>
                <a:lnTo>
                  <a:pt x="244602" y="152654"/>
                </a:lnTo>
                <a:lnTo>
                  <a:pt x="267309" y="152654"/>
                </a:lnTo>
                <a:lnTo>
                  <a:pt x="268249" y="152412"/>
                </a:lnTo>
                <a:lnTo>
                  <a:pt x="269062" y="151917"/>
                </a:lnTo>
                <a:lnTo>
                  <a:pt x="286816" y="141732"/>
                </a:lnTo>
                <a:lnTo>
                  <a:pt x="288099" y="140995"/>
                </a:lnTo>
                <a:lnTo>
                  <a:pt x="288099" y="128460"/>
                </a:lnTo>
                <a:lnTo>
                  <a:pt x="264909" y="141732"/>
                </a:lnTo>
                <a:lnTo>
                  <a:pt x="244602" y="141732"/>
                </a:lnTo>
                <a:lnTo>
                  <a:pt x="244602" y="136296"/>
                </a:lnTo>
                <a:lnTo>
                  <a:pt x="244602" y="127838"/>
                </a:lnTo>
                <a:lnTo>
                  <a:pt x="242150" y="125387"/>
                </a:lnTo>
                <a:lnTo>
                  <a:pt x="233718" y="125387"/>
                </a:lnTo>
                <a:lnTo>
                  <a:pt x="233718" y="136296"/>
                </a:lnTo>
                <a:lnTo>
                  <a:pt x="233718" y="158089"/>
                </a:lnTo>
                <a:lnTo>
                  <a:pt x="222872" y="158089"/>
                </a:lnTo>
                <a:lnTo>
                  <a:pt x="222872" y="152654"/>
                </a:lnTo>
                <a:lnTo>
                  <a:pt x="222872" y="141732"/>
                </a:lnTo>
                <a:lnTo>
                  <a:pt x="222872" y="136296"/>
                </a:lnTo>
                <a:lnTo>
                  <a:pt x="233718" y="136296"/>
                </a:lnTo>
                <a:lnTo>
                  <a:pt x="233718" y="125387"/>
                </a:lnTo>
                <a:lnTo>
                  <a:pt x="214439" y="125387"/>
                </a:lnTo>
                <a:lnTo>
                  <a:pt x="211988" y="127838"/>
                </a:lnTo>
                <a:lnTo>
                  <a:pt x="211988" y="141732"/>
                </a:lnTo>
                <a:lnTo>
                  <a:pt x="114147" y="141732"/>
                </a:lnTo>
                <a:lnTo>
                  <a:pt x="114147" y="136296"/>
                </a:lnTo>
                <a:lnTo>
                  <a:pt x="114147" y="127838"/>
                </a:lnTo>
                <a:lnTo>
                  <a:pt x="111696" y="125387"/>
                </a:lnTo>
                <a:lnTo>
                  <a:pt x="103263" y="125387"/>
                </a:lnTo>
                <a:lnTo>
                  <a:pt x="103263" y="136296"/>
                </a:lnTo>
                <a:lnTo>
                  <a:pt x="103263" y="158089"/>
                </a:lnTo>
                <a:lnTo>
                  <a:pt x="92417" y="158089"/>
                </a:lnTo>
                <a:lnTo>
                  <a:pt x="92417" y="141732"/>
                </a:lnTo>
                <a:lnTo>
                  <a:pt x="92417" y="136296"/>
                </a:lnTo>
                <a:lnTo>
                  <a:pt x="103263" y="136296"/>
                </a:lnTo>
                <a:lnTo>
                  <a:pt x="103263" y="125387"/>
                </a:lnTo>
                <a:lnTo>
                  <a:pt x="83985" y="125387"/>
                </a:lnTo>
                <a:lnTo>
                  <a:pt x="81534" y="127838"/>
                </a:lnTo>
                <a:lnTo>
                  <a:pt x="81534" y="141732"/>
                </a:lnTo>
                <a:lnTo>
                  <a:pt x="61226" y="141732"/>
                </a:lnTo>
                <a:lnTo>
                  <a:pt x="59944" y="140995"/>
                </a:lnTo>
                <a:lnTo>
                  <a:pt x="27190" y="122237"/>
                </a:lnTo>
                <a:lnTo>
                  <a:pt x="27190" y="54533"/>
                </a:lnTo>
                <a:lnTo>
                  <a:pt x="298945" y="54533"/>
                </a:lnTo>
                <a:lnTo>
                  <a:pt x="298945" y="43624"/>
                </a:lnTo>
                <a:lnTo>
                  <a:pt x="217411" y="43624"/>
                </a:lnTo>
                <a:lnTo>
                  <a:pt x="217411" y="32715"/>
                </a:lnTo>
                <a:lnTo>
                  <a:pt x="217411" y="21831"/>
                </a:lnTo>
                <a:lnTo>
                  <a:pt x="217411" y="10922"/>
                </a:lnTo>
                <a:lnTo>
                  <a:pt x="217411" y="2463"/>
                </a:lnTo>
                <a:lnTo>
                  <a:pt x="215011" y="0"/>
                </a:lnTo>
                <a:lnTo>
                  <a:pt x="206565" y="0"/>
                </a:lnTo>
                <a:lnTo>
                  <a:pt x="206565" y="10922"/>
                </a:lnTo>
                <a:lnTo>
                  <a:pt x="206565" y="21831"/>
                </a:lnTo>
                <a:lnTo>
                  <a:pt x="206565" y="32715"/>
                </a:lnTo>
                <a:lnTo>
                  <a:pt x="206565" y="43624"/>
                </a:lnTo>
                <a:lnTo>
                  <a:pt x="119570" y="43624"/>
                </a:lnTo>
                <a:lnTo>
                  <a:pt x="119570" y="32715"/>
                </a:lnTo>
                <a:lnTo>
                  <a:pt x="206565" y="32715"/>
                </a:lnTo>
                <a:lnTo>
                  <a:pt x="206565" y="21831"/>
                </a:lnTo>
                <a:lnTo>
                  <a:pt x="119570" y="21831"/>
                </a:lnTo>
                <a:lnTo>
                  <a:pt x="119570" y="10922"/>
                </a:lnTo>
                <a:lnTo>
                  <a:pt x="206565" y="10922"/>
                </a:lnTo>
                <a:lnTo>
                  <a:pt x="206565" y="0"/>
                </a:lnTo>
                <a:lnTo>
                  <a:pt x="111137" y="0"/>
                </a:lnTo>
                <a:lnTo>
                  <a:pt x="108724" y="2463"/>
                </a:lnTo>
                <a:lnTo>
                  <a:pt x="108724" y="43624"/>
                </a:lnTo>
                <a:lnTo>
                  <a:pt x="18757" y="43624"/>
                </a:lnTo>
                <a:lnTo>
                  <a:pt x="16306" y="46075"/>
                </a:lnTo>
                <a:lnTo>
                  <a:pt x="16306" y="127342"/>
                </a:lnTo>
                <a:lnTo>
                  <a:pt x="17322" y="129146"/>
                </a:lnTo>
                <a:lnTo>
                  <a:pt x="27190" y="134785"/>
                </a:lnTo>
                <a:lnTo>
                  <a:pt x="27190" y="158089"/>
                </a:lnTo>
                <a:lnTo>
                  <a:pt x="27190" y="168998"/>
                </a:lnTo>
                <a:lnTo>
                  <a:pt x="27190" y="201714"/>
                </a:lnTo>
                <a:lnTo>
                  <a:pt x="18186" y="201714"/>
                </a:lnTo>
                <a:lnTo>
                  <a:pt x="10883" y="194386"/>
                </a:lnTo>
                <a:lnTo>
                  <a:pt x="10845" y="181025"/>
                </a:lnTo>
                <a:lnTo>
                  <a:pt x="12598" y="176847"/>
                </a:lnTo>
                <a:lnTo>
                  <a:pt x="18707" y="170726"/>
                </a:lnTo>
                <a:lnTo>
                  <a:pt x="22872" y="168960"/>
                </a:lnTo>
                <a:lnTo>
                  <a:pt x="27190" y="168998"/>
                </a:lnTo>
                <a:lnTo>
                  <a:pt x="27190" y="158089"/>
                </a:lnTo>
                <a:lnTo>
                  <a:pt x="16624" y="160235"/>
                </a:lnTo>
                <a:lnTo>
                  <a:pt x="7975" y="166077"/>
                </a:lnTo>
                <a:lnTo>
                  <a:pt x="2146" y="174752"/>
                </a:lnTo>
                <a:lnTo>
                  <a:pt x="0" y="185356"/>
                </a:lnTo>
                <a:lnTo>
                  <a:pt x="2146" y="195961"/>
                </a:lnTo>
                <a:lnTo>
                  <a:pt x="7975" y="204609"/>
                </a:lnTo>
                <a:lnTo>
                  <a:pt x="16624" y="210451"/>
                </a:lnTo>
                <a:lnTo>
                  <a:pt x="27190" y="212585"/>
                </a:lnTo>
                <a:lnTo>
                  <a:pt x="27190" y="276148"/>
                </a:lnTo>
                <a:lnTo>
                  <a:pt x="34493" y="283464"/>
                </a:lnTo>
                <a:lnTo>
                  <a:pt x="291642" y="283464"/>
                </a:lnTo>
                <a:lnTo>
                  <a:pt x="298945" y="276148"/>
                </a:lnTo>
                <a:lnTo>
                  <a:pt x="298945" y="272554"/>
                </a:lnTo>
                <a:lnTo>
                  <a:pt x="298945" y="212585"/>
                </a:lnTo>
                <a:lnTo>
                  <a:pt x="309524" y="210451"/>
                </a:lnTo>
                <a:lnTo>
                  <a:pt x="318173" y="204609"/>
                </a:lnTo>
                <a:lnTo>
                  <a:pt x="320128" y="201714"/>
                </a:lnTo>
                <a:lnTo>
                  <a:pt x="324002" y="195961"/>
                </a:lnTo>
                <a:lnTo>
                  <a:pt x="326136" y="185356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377952" y="3927350"/>
            <a:ext cx="297180" cy="299085"/>
            <a:chOff x="377952" y="3927350"/>
            <a:chExt cx="297180" cy="299085"/>
          </a:xfrm>
        </p:grpSpPr>
        <p:sp>
          <p:nvSpPr>
            <p:cNvPr id="31" name="object 31"/>
            <p:cNvSpPr/>
            <p:nvPr/>
          </p:nvSpPr>
          <p:spPr>
            <a:xfrm>
              <a:off x="377952" y="3927350"/>
              <a:ext cx="297180" cy="299085"/>
            </a:xfrm>
            <a:custGeom>
              <a:avLst/>
              <a:gdLst/>
              <a:ahLst/>
              <a:cxnLst/>
              <a:rect l="l" t="t" r="r" b="b"/>
              <a:pathLst>
                <a:path w="297180" h="299085">
                  <a:moveTo>
                    <a:pt x="186931" y="0"/>
                  </a:moveTo>
                  <a:lnTo>
                    <a:pt x="33553" y="0"/>
                  </a:lnTo>
                  <a:lnTo>
                    <a:pt x="20504" y="2653"/>
                  </a:lnTo>
                  <a:lnTo>
                    <a:pt x="9837" y="9886"/>
                  </a:lnTo>
                  <a:lnTo>
                    <a:pt x="2640" y="20606"/>
                  </a:lnTo>
                  <a:lnTo>
                    <a:pt x="0" y="33718"/>
                  </a:lnTo>
                  <a:lnTo>
                    <a:pt x="0" y="264972"/>
                  </a:lnTo>
                  <a:lnTo>
                    <a:pt x="2640" y="278092"/>
                  </a:lnTo>
                  <a:lnTo>
                    <a:pt x="9837" y="288815"/>
                  </a:lnTo>
                  <a:lnTo>
                    <a:pt x="20504" y="296049"/>
                  </a:lnTo>
                  <a:lnTo>
                    <a:pt x="33553" y="298703"/>
                  </a:lnTo>
                  <a:lnTo>
                    <a:pt x="186931" y="298703"/>
                  </a:lnTo>
                  <a:lnTo>
                    <a:pt x="199980" y="296049"/>
                  </a:lnTo>
                  <a:lnTo>
                    <a:pt x="210279" y="289064"/>
                  </a:lnTo>
                  <a:lnTo>
                    <a:pt x="33553" y="289064"/>
                  </a:lnTo>
                  <a:lnTo>
                    <a:pt x="24226" y="287170"/>
                  </a:lnTo>
                  <a:lnTo>
                    <a:pt x="16608" y="282005"/>
                  </a:lnTo>
                  <a:lnTo>
                    <a:pt x="11472" y="274346"/>
                  </a:lnTo>
                  <a:lnTo>
                    <a:pt x="9588" y="264972"/>
                  </a:lnTo>
                  <a:lnTo>
                    <a:pt x="9588" y="260159"/>
                  </a:lnTo>
                  <a:lnTo>
                    <a:pt x="220484" y="260159"/>
                  </a:lnTo>
                  <a:lnTo>
                    <a:pt x="220484" y="250520"/>
                  </a:lnTo>
                  <a:lnTo>
                    <a:pt x="9588" y="250520"/>
                  </a:lnTo>
                  <a:lnTo>
                    <a:pt x="9588" y="33718"/>
                  </a:lnTo>
                  <a:lnTo>
                    <a:pt x="11472" y="24346"/>
                  </a:lnTo>
                  <a:lnTo>
                    <a:pt x="16608" y="16692"/>
                  </a:lnTo>
                  <a:lnTo>
                    <a:pt x="24226" y="11531"/>
                  </a:lnTo>
                  <a:lnTo>
                    <a:pt x="33553" y="9639"/>
                  </a:lnTo>
                  <a:lnTo>
                    <a:pt x="210281" y="9639"/>
                  </a:lnTo>
                  <a:lnTo>
                    <a:pt x="199980" y="2653"/>
                  </a:lnTo>
                  <a:lnTo>
                    <a:pt x="186931" y="0"/>
                  </a:lnTo>
                  <a:close/>
                </a:path>
                <a:path w="297180" h="299085">
                  <a:moveTo>
                    <a:pt x="220484" y="260159"/>
                  </a:moveTo>
                  <a:lnTo>
                    <a:pt x="210896" y="260159"/>
                  </a:lnTo>
                  <a:lnTo>
                    <a:pt x="210896" y="264972"/>
                  </a:lnTo>
                  <a:lnTo>
                    <a:pt x="209012" y="274346"/>
                  </a:lnTo>
                  <a:lnTo>
                    <a:pt x="203876" y="282005"/>
                  </a:lnTo>
                  <a:lnTo>
                    <a:pt x="196258" y="287170"/>
                  </a:lnTo>
                  <a:lnTo>
                    <a:pt x="186931" y="289064"/>
                  </a:lnTo>
                  <a:lnTo>
                    <a:pt x="210279" y="289064"/>
                  </a:lnTo>
                  <a:lnTo>
                    <a:pt x="210646" y="288815"/>
                  </a:lnTo>
                  <a:lnTo>
                    <a:pt x="217844" y="278092"/>
                  </a:lnTo>
                  <a:lnTo>
                    <a:pt x="220484" y="264972"/>
                  </a:lnTo>
                  <a:lnTo>
                    <a:pt x="220484" y="260159"/>
                  </a:lnTo>
                  <a:close/>
                </a:path>
                <a:path w="297180" h="299085">
                  <a:moveTo>
                    <a:pt x="220484" y="240893"/>
                  </a:moveTo>
                  <a:lnTo>
                    <a:pt x="210896" y="240893"/>
                  </a:lnTo>
                  <a:lnTo>
                    <a:pt x="210896" y="250520"/>
                  </a:lnTo>
                  <a:lnTo>
                    <a:pt x="220484" y="250520"/>
                  </a:lnTo>
                  <a:lnTo>
                    <a:pt x="220484" y="240893"/>
                  </a:lnTo>
                  <a:close/>
                </a:path>
                <a:path w="297180" h="299085">
                  <a:moveTo>
                    <a:pt x="297180" y="43357"/>
                  </a:moveTo>
                  <a:lnTo>
                    <a:pt x="19176" y="43357"/>
                  </a:lnTo>
                  <a:lnTo>
                    <a:pt x="19176" y="240893"/>
                  </a:lnTo>
                  <a:lnTo>
                    <a:pt x="297180" y="240893"/>
                  </a:lnTo>
                  <a:lnTo>
                    <a:pt x="297180" y="231254"/>
                  </a:lnTo>
                  <a:lnTo>
                    <a:pt x="28752" y="231254"/>
                  </a:lnTo>
                  <a:lnTo>
                    <a:pt x="28752" y="52997"/>
                  </a:lnTo>
                  <a:lnTo>
                    <a:pt x="297180" y="52997"/>
                  </a:lnTo>
                  <a:lnTo>
                    <a:pt x="297180" y="43357"/>
                  </a:lnTo>
                  <a:close/>
                </a:path>
                <a:path w="297180" h="299085">
                  <a:moveTo>
                    <a:pt x="297180" y="52997"/>
                  </a:moveTo>
                  <a:lnTo>
                    <a:pt x="287591" y="52997"/>
                  </a:lnTo>
                  <a:lnTo>
                    <a:pt x="287591" y="231254"/>
                  </a:lnTo>
                  <a:lnTo>
                    <a:pt x="297180" y="231254"/>
                  </a:lnTo>
                  <a:lnTo>
                    <a:pt x="297180" y="52997"/>
                  </a:lnTo>
                  <a:close/>
                </a:path>
                <a:path w="297180" h="299085">
                  <a:moveTo>
                    <a:pt x="210281" y="9639"/>
                  </a:moveTo>
                  <a:lnTo>
                    <a:pt x="186931" y="9639"/>
                  </a:lnTo>
                  <a:lnTo>
                    <a:pt x="196258" y="11531"/>
                  </a:lnTo>
                  <a:lnTo>
                    <a:pt x="203876" y="16692"/>
                  </a:lnTo>
                  <a:lnTo>
                    <a:pt x="209012" y="24346"/>
                  </a:lnTo>
                  <a:lnTo>
                    <a:pt x="210896" y="33718"/>
                  </a:lnTo>
                  <a:lnTo>
                    <a:pt x="210896" y="43357"/>
                  </a:lnTo>
                  <a:lnTo>
                    <a:pt x="220484" y="43357"/>
                  </a:lnTo>
                  <a:lnTo>
                    <a:pt x="220484" y="33718"/>
                  </a:lnTo>
                  <a:lnTo>
                    <a:pt x="217844" y="20606"/>
                  </a:lnTo>
                  <a:lnTo>
                    <a:pt x="210646" y="9886"/>
                  </a:lnTo>
                  <a:lnTo>
                    <a:pt x="210281" y="9639"/>
                  </a:lnTo>
                  <a:close/>
                </a:path>
                <a:path w="297180" h="299085">
                  <a:moveTo>
                    <a:pt x="71894" y="9639"/>
                  </a:moveTo>
                  <a:lnTo>
                    <a:pt x="62306" y="9639"/>
                  </a:lnTo>
                  <a:lnTo>
                    <a:pt x="62306" y="14452"/>
                  </a:lnTo>
                  <a:lnTo>
                    <a:pt x="63813" y="21952"/>
                  </a:lnTo>
                  <a:lnTo>
                    <a:pt x="67922" y="28076"/>
                  </a:lnTo>
                  <a:lnTo>
                    <a:pt x="74018" y="32204"/>
                  </a:lnTo>
                  <a:lnTo>
                    <a:pt x="81483" y="33718"/>
                  </a:lnTo>
                  <a:lnTo>
                    <a:pt x="139001" y="33718"/>
                  </a:lnTo>
                  <a:lnTo>
                    <a:pt x="146466" y="32204"/>
                  </a:lnTo>
                  <a:lnTo>
                    <a:pt x="152561" y="28076"/>
                  </a:lnTo>
                  <a:lnTo>
                    <a:pt x="155235" y="24091"/>
                  </a:lnTo>
                  <a:lnTo>
                    <a:pt x="76212" y="24091"/>
                  </a:lnTo>
                  <a:lnTo>
                    <a:pt x="71894" y="19748"/>
                  </a:lnTo>
                  <a:lnTo>
                    <a:pt x="71894" y="9639"/>
                  </a:lnTo>
                  <a:close/>
                </a:path>
                <a:path w="297180" h="299085">
                  <a:moveTo>
                    <a:pt x="158178" y="9639"/>
                  </a:moveTo>
                  <a:lnTo>
                    <a:pt x="148590" y="9639"/>
                  </a:lnTo>
                  <a:lnTo>
                    <a:pt x="148590" y="19748"/>
                  </a:lnTo>
                  <a:lnTo>
                    <a:pt x="144272" y="24091"/>
                  </a:lnTo>
                  <a:lnTo>
                    <a:pt x="155235" y="24091"/>
                  </a:lnTo>
                  <a:lnTo>
                    <a:pt x="156671" y="21952"/>
                  </a:lnTo>
                  <a:lnTo>
                    <a:pt x="158178" y="14452"/>
                  </a:lnTo>
                  <a:lnTo>
                    <a:pt x="158178" y="9639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196" y="3989826"/>
              <a:ext cx="230124" cy="15850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20624" y="3950195"/>
              <a:ext cx="134620" cy="10795"/>
            </a:xfrm>
            <a:custGeom>
              <a:avLst/>
              <a:gdLst/>
              <a:ahLst/>
              <a:cxnLst/>
              <a:rect l="l" t="t" r="r" b="b"/>
              <a:pathLst>
                <a:path w="134620" h="10795">
                  <a:moveTo>
                    <a:pt x="9131" y="0"/>
                  </a:moveTo>
                  <a:lnTo>
                    <a:pt x="0" y="0"/>
                  </a:lnTo>
                  <a:lnTo>
                    <a:pt x="0" y="10680"/>
                  </a:lnTo>
                  <a:lnTo>
                    <a:pt x="9131" y="10680"/>
                  </a:lnTo>
                  <a:lnTo>
                    <a:pt x="9131" y="0"/>
                  </a:lnTo>
                  <a:close/>
                </a:path>
                <a:path w="134620" h="10795">
                  <a:moveTo>
                    <a:pt x="134112" y="0"/>
                  </a:moveTo>
                  <a:lnTo>
                    <a:pt x="124968" y="0"/>
                  </a:lnTo>
                  <a:lnTo>
                    <a:pt x="124968" y="10680"/>
                  </a:lnTo>
                  <a:lnTo>
                    <a:pt x="134112" y="10680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4184903" y="2860548"/>
            <a:ext cx="0" cy="1395730"/>
          </a:xfrm>
          <a:custGeom>
            <a:avLst/>
            <a:gdLst/>
            <a:ahLst/>
            <a:cxnLst/>
            <a:rect l="l" t="t" r="r" b="b"/>
            <a:pathLst>
              <a:path h="1395729">
                <a:moveTo>
                  <a:pt x="0" y="0"/>
                </a:moveTo>
                <a:lnTo>
                  <a:pt x="0" y="139552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163869" y="2843255"/>
            <a:ext cx="1305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Объем 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за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анн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20" dirty="0">
                <a:latin typeface="Tahoma"/>
                <a:cs typeface="Tahoma"/>
              </a:rPr>
              <a:t>инвестиций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273296" y="2842260"/>
            <a:ext cx="615950" cy="605155"/>
            <a:chOff x="4273296" y="2842260"/>
            <a:chExt cx="615950" cy="605155"/>
          </a:xfrm>
        </p:grpSpPr>
        <p:sp>
          <p:nvSpPr>
            <p:cNvPr id="37" name="object 37"/>
            <p:cNvSpPr/>
            <p:nvPr/>
          </p:nvSpPr>
          <p:spPr>
            <a:xfrm>
              <a:off x="4292346" y="2861310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4"/>
                  </a:moveTo>
                  <a:lnTo>
                    <a:pt x="283464" y="0"/>
                  </a:lnTo>
                  <a:lnTo>
                    <a:pt x="566928" y="283464"/>
                  </a:lnTo>
                  <a:lnTo>
                    <a:pt x="283464" y="566928"/>
                  </a:lnTo>
                  <a:lnTo>
                    <a:pt x="0" y="283464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14672" y="2961132"/>
              <a:ext cx="274320" cy="394970"/>
            </a:xfrm>
            <a:custGeom>
              <a:avLst/>
              <a:gdLst/>
              <a:ahLst/>
              <a:cxnLst/>
              <a:rect l="l" t="t" r="r" b="b"/>
              <a:pathLst>
                <a:path w="274320" h="394970">
                  <a:moveTo>
                    <a:pt x="274320" y="0"/>
                  </a:moveTo>
                  <a:lnTo>
                    <a:pt x="0" y="0"/>
                  </a:lnTo>
                  <a:lnTo>
                    <a:pt x="0" y="394716"/>
                  </a:lnTo>
                  <a:lnTo>
                    <a:pt x="274320" y="394716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666615" y="2908644"/>
            <a:ext cx="118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57241" y="3157054"/>
            <a:ext cx="739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273296" y="3669791"/>
            <a:ext cx="615950" cy="605155"/>
            <a:chOff x="4273296" y="3669791"/>
            <a:chExt cx="615950" cy="605155"/>
          </a:xfrm>
        </p:grpSpPr>
        <p:sp>
          <p:nvSpPr>
            <p:cNvPr id="42" name="object 42"/>
            <p:cNvSpPr/>
            <p:nvPr/>
          </p:nvSpPr>
          <p:spPr>
            <a:xfrm>
              <a:off x="4292346" y="3688841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3"/>
                  </a:moveTo>
                  <a:lnTo>
                    <a:pt x="283464" y="0"/>
                  </a:lnTo>
                  <a:lnTo>
                    <a:pt x="566928" y="283463"/>
                  </a:lnTo>
                  <a:lnTo>
                    <a:pt x="283464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14672" y="3811523"/>
              <a:ext cx="274320" cy="321945"/>
            </a:xfrm>
            <a:custGeom>
              <a:avLst/>
              <a:gdLst/>
              <a:ahLst/>
              <a:cxnLst/>
              <a:rect l="l" t="t" r="r" b="b"/>
              <a:pathLst>
                <a:path w="274320" h="321945">
                  <a:moveTo>
                    <a:pt x="274320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274320" y="321563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533867" y="3827801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150" dirty="0">
                <a:solidFill>
                  <a:srgbClr val="CC0033"/>
                </a:solidFill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57949" y="4471225"/>
            <a:ext cx="6143625" cy="694055"/>
            <a:chOff x="357949" y="4471225"/>
            <a:chExt cx="6143625" cy="694055"/>
          </a:xfrm>
        </p:grpSpPr>
        <p:sp>
          <p:nvSpPr>
            <p:cNvPr id="46" name="object 46"/>
            <p:cNvSpPr/>
            <p:nvPr/>
          </p:nvSpPr>
          <p:spPr>
            <a:xfrm>
              <a:off x="362711" y="4475988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29">
                  <a:moveTo>
                    <a:pt x="6134100" y="0"/>
                  </a:moveTo>
                  <a:lnTo>
                    <a:pt x="0" y="0"/>
                  </a:lnTo>
                  <a:lnTo>
                    <a:pt x="0" y="684276"/>
                  </a:lnTo>
                  <a:lnTo>
                    <a:pt x="6134100" y="684276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62711" y="4475988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29">
                  <a:moveTo>
                    <a:pt x="0" y="0"/>
                  </a:moveTo>
                  <a:lnTo>
                    <a:pt x="6134100" y="0"/>
                  </a:lnTo>
                  <a:lnTo>
                    <a:pt x="6134100" y="684276"/>
                  </a:lnTo>
                  <a:lnTo>
                    <a:pt x="0" y="6842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2043" y="4611702"/>
            <a:ext cx="4669155" cy="3638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220"/>
              </a:lnSpc>
              <a:spcBef>
                <a:spcPts val="325"/>
              </a:spcBef>
            </a:pPr>
            <a:r>
              <a:rPr sz="1200" spc="85" dirty="0">
                <a:latin typeface="Tahoma"/>
                <a:cs typeface="Tahoma"/>
              </a:rPr>
              <a:t>Создание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производства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нетканого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стеклохолста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по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мокрой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(бумажной)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технологии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454385" y="4320635"/>
            <a:ext cx="1006475" cy="419734"/>
            <a:chOff x="5454385" y="4320635"/>
            <a:chExt cx="1006475" cy="419734"/>
          </a:xfrm>
        </p:grpSpPr>
        <p:sp>
          <p:nvSpPr>
            <p:cNvPr id="50" name="object 50"/>
            <p:cNvSpPr/>
            <p:nvPr/>
          </p:nvSpPr>
          <p:spPr>
            <a:xfrm>
              <a:off x="6146291" y="4475987"/>
              <a:ext cx="314325" cy="260985"/>
            </a:xfrm>
            <a:custGeom>
              <a:avLst/>
              <a:gdLst/>
              <a:ahLst/>
              <a:cxnLst/>
              <a:rect l="l" t="t" r="r" b="b"/>
              <a:pathLst>
                <a:path w="314325" h="260985">
                  <a:moveTo>
                    <a:pt x="210108" y="0"/>
                  </a:moveTo>
                  <a:lnTo>
                    <a:pt x="103835" y="0"/>
                  </a:lnTo>
                  <a:lnTo>
                    <a:pt x="0" y="103759"/>
                  </a:lnTo>
                  <a:lnTo>
                    <a:pt x="156971" y="260604"/>
                  </a:lnTo>
                  <a:lnTo>
                    <a:pt x="313943" y="103759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49339" y="4581143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92485" y="4358735"/>
              <a:ext cx="420370" cy="296545"/>
            </a:xfrm>
            <a:custGeom>
              <a:avLst/>
              <a:gdLst/>
              <a:ahLst/>
              <a:cxnLst/>
              <a:rect l="l" t="t" r="r" b="b"/>
              <a:pathLst>
                <a:path w="420370" h="296545">
                  <a:moveTo>
                    <a:pt x="304342" y="0"/>
                  </a:moveTo>
                  <a:lnTo>
                    <a:pt x="256784" y="10172"/>
                  </a:lnTo>
                  <a:lnTo>
                    <a:pt x="219913" y="40690"/>
                  </a:lnTo>
                  <a:lnTo>
                    <a:pt x="196259" y="87888"/>
                  </a:lnTo>
                  <a:lnTo>
                    <a:pt x="188379" y="148107"/>
                  </a:lnTo>
                  <a:lnTo>
                    <a:pt x="190348" y="179846"/>
                  </a:lnTo>
                  <a:lnTo>
                    <a:pt x="206113" y="233562"/>
                  </a:lnTo>
                  <a:lnTo>
                    <a:pt x="237012" y="273338"/>
                  </a:lnTo>
                  <a:lnTo>
                    <a:pt x="279227" y="293684"/>
                  </a:lnTo>
                  <a:lnTo>
                    <a:pt x="304342" y="296227"/>
                  </a:lnTo>
                  <a:lnTo>
                    <a:pt x="329457" y="293684"/>
                  </a:lnTo>
                  <a:lnTo>
                    <a:pt x="351901" y="286054"/>
                  </a:lnTo>
                  <a:lnTo>
                    <a:pt x="371672" y="273338"/>
                  </a:lnTo>
                  <a:lnTo>
                    <a:pt x="388772" y="255536"/>
                  </a:lnTo>
                  <a:lnTo>
                    <a:pt x="397210" y="242100"/>
                  </a:lnTo>
                  <a:lnTo>
                    <a:pt x="304342" y="242100"/>
                  </a:lnTo>
                  <a:lnTo>
                    <a:pt x="291922" y="240473"/>
                  </a:lnTo>
                  <a:lnTo>
                    <a:pt x="258296" y="202051"/>
                  </a:lnTo>
                  <a:lnTo>
                    <a:pt x="250634" y="148107"/>
                  </a:lnTo>
                  <a:lnTo>
                    <a:pt x="251485" y="128145"/>
                  </a:lnTo>
                  <a:lnTo>
                    <a:pt x="264261" y="80162"/>
                  </a:lnTo>
                  <a:lnTo>
                    <a:pt x="304342" y="54114"/>
                  </a:lnTo>
                  <a:lnTo>
                    <a:pt x="397203" y="54114"/>
                  </a:lnTo>
                  <a:lnTo>
                    <a:pt x="388772" y="40690"/>
                  </a:lnTo>
                  <a:lnTo>
                    <a:pt x="371672" y="22888"/>
                  </a:lnTo>
                  <a:lnTo>
                    <a:pt x="351901" y="10172"/>
                  </a:lnTo>
                  <a:lnTo>
                    <a:pt x="329457" y="2543"/>
                  </a:lnTo>
                  <a:lnTo>
                    <a:pt x="304342" y="0"/>
                  </a:lnTo>
                  <a:close/>
                </a:path>
                <a:path w="420370" h="296545">
                  <a:moveTo>
                    <a:pt x="397203" y="54114"/>
                  </a:moveTo>
                  <a:lnTo>
                    <a:pt x="304342" y="54114"/>
                  </a:lnTo>
                  <a:lnTo>
                    <a:pt x="316777" y="55743"/>
                  </a:lnTo>
                  <a:lnTo>
                    <a:pt x="327637" y="60628"/>
                  </a:lnTo>
                  <a:lnTo>
                    <a:pt x="350677" y="94173"/>
                  </a:lnTo>
                  <a:lnTo>
                    <a:pt x="358457" y="148107"/>
                  </a:lnTo>
                  <a:lnTo>
                    <a:pt x="357593" y="168071"/>
                  </a:lnTo>
                  <a:lnTo>
                    <a:pt x="344627" y="216065"/>
                  </a:lnTo>
                  <a:lnTo>
                    <a:pt x="304342" y="242100"/>
                  </a:lnTo>
                  <a:lnTo>
                    <a:pt x="397210" y="242100"/>
                  </a:lnTo>
                  <a:lnTo>
                    <a:pt x="402572" y="233562"/>
                  </a:lnTo>
                  <a:lnTo>
                    <a:pt x="412426" y="208332"/>
                  </a:lnTo>
                  <a:lnTo>
                    <a:pt x="418336" y="179846"/>
                  </a:lnTo>
                  <a:lnTo>
                    <a:pt x="420306" y="148107"/>
                  </a:lnTo>
                  <a:lnTo>
                    <a:pt x="418336" y="116369"/>
                  </a:lnTo>
                  <a:lnTo>
                    <a:pt x="412426" y="87888"/>
                  </a:lnTo>
                  <a:lnTo>
                    <a:pt x="402572" y="62662"/>
                  </a:lnTo>
                  <a:lnTo>
                    <a:pt x="397203" y="54114"/>
                  </a:lnTo>
                  <a:close/>
                </a:path>
                <a:path w="420370" h="296545">
                  <a:moveTo>
                    <a:pt x="125742" y="72021"/>
                  </a:moveTo>
                  <a:lnTo>
                    <a:pt x="64706" y="72021"/>
                  </a:lnTo>
                  <a:lnTo>
                    <a:pt x="64706" y="291338"/>
                  </a:lnTo>
                  <a:lnTo>
                    <a:pt x="125742" y="291338"/>
                  </a:lnTo>
                  <a:lnTo>
                    <a:pt x="125742" y="72021"/>
                  </a:lnTo>
                  <a:close/>
                </a:path>
                <a:path w="420370" h="296545">
                  <a:moveTo>
                    <a:pt x="125742" y="4876"/>
                  </a:moveTo>
                  <a:lnTo>
                    <a:pt x="69583" y="4876"/>
                  </a:lnTo>
                  <a:lnTo>
                    <a:pt x="0" y="52082"/>
                  </a:lnTo>
                  <a:lnTo>
                    <a:pt x="0" y="113118"/>
                  </a:lnTo>
                  <a:lnTo>
                    <a:pt x="64706" y="72021"/>
                  </a:lnTo>
                  <a:lnTo>
                    <a:pt x="125742" y="72021"/>
                  </a:lnTo>
                  <a:lnTo>
                    <a:pt x="125742" y="4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492485" y="4358735"/>
              <a:ext cx="420370" cy="296545"/>
            </a:xfrm>
            <a:custGeom>
              <a:avLst/>
              <a:gdLst/>
              <a:ahLst/>
              <a:cxnLst/>
              <a:rect l="l" t="t" r="r" b="b"/>
              <a:pathLst>
                <a:path w="420370" h="296545">
                  <a:moveTo>
                    <a:pt x="304342" y="54114"/>
                  </a:moveTo>
                  <a:lnTo>
                    <a:pt x="264261" y="80162"/>
                  </a:lnTo>
                  <a:lnTo>
                    <a:pt x="251485" y="128145"/>
                  </a:lnTo>
                  <a:lnTo>
                    <a:pt x="250634" y="148107"/>
                  </a:lnTo>
                  <a:lnTo>
                    <a:pt x="251485" y="168071"/>
                  </a:lnTo>
                  <a:lnTo>
                    <a:pt x="264261" y="216065"/>
                  </a:lnTo>
                  <a:lnTo>
                    <a:pt x="304342" y="242100"/>
                  </a:lnTo>
                  <a:lnTo>
                    <a:pt x="316777" y="240473"/>
                  </a:lnTo>
                  <a:lnTo>
                    <a:pt x="350677" y="202051"/>
                  </a:lnTo>
                  <a:lnTo>
                    <a:pt x="358457" y="148107"/>
                  </a:lnTo>
                  <a:lnTo>
                    <a:pt x="357593" y="128145"/>
                  </a:lnTo>
                  <a:lnTo>
                    <a:pt x="344627" y="80162"/>
                  </a:lnTo>
                  <a:lnTo>
                    <a:pt x="304342" y="54114"/>
                  </a:lnTo>
                  <a:close/>
                </a:path>
                <a:path w="420370" h="296545">
                  <a:moveTo>
                    <a:pt x="69583" y="4876"/>
                  </a:moveTo>
                  <a:lnTo>
                    <a:pt x="125742" y="4876"/>
                  </a:lnTo>
                  <a:lnTo>
                    <a:pt x="125742" y="291338"/>
                  </a:lnTo>
                  <a:lnTo>
                    <a:pt x="64706" y="291338"/>
                  </a:lnTo>
                  <a:lnTo>
                    <a:pt x="64706" y="72021"/>
                  </a:lnTo>
                  <a:lnTo>
                    <a:pt x="0" y="113118"/>
                  </a:lnTo>
                  <a:lnTo>
                    <a:pt x="0" y="52082"/>
                  </a:lnTo>
                  <a:lnTo>
                    <a:pt x="69583" y="4876"/>
                  </a:lnTo>
                  <a:close/>
                </a:path>
                <a:path w="420370" h="296545">
                  <a:moveTo>
                    <a:pt x="304342" y="0"/>
                  </a:moveTo>
                  <a:lnTo>
                    <a:pt x="351901" y="10172"/>
                  </a:lnTo>
                  <a:lnTo>
                    <a:pt x="388772" y="40690"/>
                  </a:lnTo>
                  <a:lnTo>
                    <a:pt x="412426" y="87888"/>
                  </a:lnTo>
                  <a:lnTo>
                    <a:pt x="420306" y="148107"/>
                  </a:lnTo>
                  <a:lnTo>
                    <a:pt x="418336" y="179846"/>
                  </a:lnTo>
                  <a:lnTo>
                    <a:pt x="402572" y="233562"/>
                  </a:lnTo>
                  <a:lnTo>
                    <a:pt x="371672" y="273338"/>
                  </a:lnTo>
                  <a:lnTo>
                    <a:pt x="329457" y="293684"/>
                  </a:lnTo>
                  <a:lnTo>
                    <a:pt x="304342" y="296227"/>
                  </a:lnTo>
                  <a:lnTo>
                    <a:pt x="279227" y="293684"/>
                  </a:lnTo>
                  <a:lnTo>
                    <a:pt x="237012" y="273338"/>
                  </a:lnTo>
                  <a:lnTo>
                    <a:pt x="206113" y="233562"/>
                  </a:lnTo>
                  <a:lnTo>
                    <a:pt x="190348" y="179846"/>
                  </a:lnTo>
                  <a:lnTo>
                    <a:pt x="188379" y="148107"/>
                  </a:lnTo>
                  <a:lnTo>
                    <a:pt x="190348" y="116369"/>
                  </a:lnTo>
                  <a:lnTo>
                    <a:pt x="206113" y="62662"/>
                  </a:lnTo>
                  <a:lnTo>
                    <a:pt x="237012" y="22888"/>
                  </a:lnTo>
                  <a:lnTo>
                    <a:pt x="279227" y="2543"/>
                  </a:lnTo>
                  <a:lnTo>
                    <a:pt x="304342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163869" y="3670974"/>
            <a:ext cx="1146810" cy="107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20" dirty="0">
                <a:latin typeface="Tahoma"/>
                <a:cs typeface="Tahoma"/>
              </a:rPr>
              <a:t>количество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endParaRPr sz="1200">
              <a:latin typeface="Tahoma"/>
              <a:cs typeface="Tahoma"/>
            </a:endParaRPr>
          </a:p>
          <a:p>
            <a:pPr marL="310515">
              <a:lnSpc>
                <a:spcPct val="100000"/>
              </a:lnSpc>
              <a:spcBef>
                <a:spcPts val="90"/>
              </a:spcBef>
            </a:pPr>
            <a:r>
              <a:rPr sz="3200" b="1" spc="25" dirty="0">
                <a:solidFill>
                  <a:srgbClr val="B7B7B7"/>
                </a:solidFill>
                <a:latin typeface="Arial"/>
                <a:cs typeface="Arial"/>
              </a:rPr>
              <a:t>10</a:t>
            </a:r>
            <a:endParaRPr sz="3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05078" y="5829548"/>
            <a:ext cx="2523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Сроки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реализации: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2021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95" dirty="0">
                <a:latin typeface="Tahoma"/>
                <a:cs typeface="Tahoma"/>
              </a:rPr>
              <a:t>2024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05078" y="5219034"/>
            <a:ext cx="18694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ahoma"/>
                <a:cs typeface="Tahoma"/>
              </a:rPr>
              <a:t>Инициатор: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45" dirty="0">
                <a:latin typeface="Tahoma"/>
                <a:cs typeface="Tahoma"/>
              </a:rPr>
              <a:t>ОО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65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ог</a:t>
            </a:r>
            <a:r>
              <a:rPr sz="1200" spc="3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10" dirty="0">
                <a:latin typeface="Tahoma"/>
                <a:cs typeface="Tahoma"/>
              </a:rPr>
              <a:t>зань»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05078" y="6348623"/>
            <a:ext cx="20758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изации</a:t>
            </a:r>
            <a:r>
              <a:rPr sz="1200" spc="-110" dirty="0">
                <a:latin typeface="Tahoma"/>
                <a:cs typeface="Tahoma"/>
              </a:rPr>
              <a:t>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5" dirty="0">
                <a:latin typeface="Tahoma"/>
                <a:cs typeface="Tahoma"/>
              </a:rPr>
              <a:t>зань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368813" y="5791197"/>
            <a:ext cx="317500" cy="312420"/>
            <a:chOff x="368813" y="5791197"/>
            <a:chExt cx="317500" cy="312420"/>
          </a:xfrm>
        </p:grpSpPr>
        <p:sp>
          <p:nvSpPr>
            <p:cNvPr id="59" name="object 59"/>
            <p:cNvSpPr/>
            <p:nvPr/>
          </p:nvSpPr>
          <p:spPr>
            <a:xfrm>
              <a:off x="368813" y="5791197"/>
              <a:ext cx="317500" cy="312420"/>
            </a:xfrm>
            <a:custGeom>
              <a:avLst/>
              <a:gdLst/>
              <a:ahLst/>
              <a:cxnLst/>
              <a:rect l="l" t="t" r="r" b="b"/>
              <a:pathLst>
                <a:path w="317500" h="312420">
                  <a:moveTo>
                    <a:pt x="158496" y="0"/>
                  </a:moveTo>
                  <a:lnTo>
                    <a:pt x="97786" y="11806"/>
                  </a:lnTo>
                  <a:lnTo>
                    <a:pt x="46431" y="45720"/>
                  </a:lnTo>
                  <a:lnTo>
                    <a:pt x="11985" y="96378"/>
                  </a:lnTo>
                  <a:lnTo>
                    <a:pt x="0" y="156210"/>
                  </a:lnTo>
                  <a:lnTo>
                    <a:pt x="3043" y="186917"/>
                  </a:lnTo>
                  <a:lnTo>
                    <a:pt x="26542" y="242827"/>
                  </a:lnTo>
                  <a:lnTo>
                    <a:pt x="70606" y="286257"/>
                  </a:lnTo>
                  <a:lnTo>
                    <a:pt x="127334" y="309420"/>
                  </a:lnTo>
                  <a:lnTo>
                    <a:pt x="158496" y="312420"/>
                  </a:lnTo>
                  <a:lnTo>
                    <a:pt x="189650" y="309420"/>
                  </a:lnTo>
                  <a:lnTo>
                    <a:pt x="219175" y="300607"/>
                  </a:lnTo>
                  <a:lnTo>
                    <a:pt x="221458" y="299402"/>
                  </a:lnTo>
                  <a:lnTo>
                    <a:pt x="158496" y="299402"/>
                  </a:lnTo>
                  <a:lnTo>
                    <a:pt x="112628" y="292089"/>
                  </a:lnTo>
                  <a:lnTo>
                    <a:pt x="72751" y="271734"/>
                  </a:lnTo>
                  <a:lnTo>
                    <a:pt x="41280" y="240717"/>
                  </a:lnTo>
                  <a:lnTo>
                    <a:pt x="20628" y="201416"/>
                  </a:lnTo>
                  <a:lnTo>
                    <a:pt x="13207" y="156210"/>
                  </a:lnTo>
                  <a:lnTo>
                    <a:pt x="20628" y="111008"/>
                  </a:lnTo>
                  <a:lnTo>
                    <a:pt x="41280" y="71708"/>
                  </a:lnTo>
                  <a:lnTo>
                    <a:pt x="72751" y="40689"/>
                  </a:lnTo>
                  <a:lnTo>
                    <a:pt x="112628" y="20332"/>
                  </a:lnTo>
                  <a:lnTo>
                    <a:pt x="158496" y="13017"/>
                  </a:lnTo>
                  <a:lnTo>
                    <a:pt x="221473" y="13017"/>
                  </a:lnTo>
                  <a:lnTo>
                    <a:pt x="219175" y="11806"/>
                  </a:lnTo>
                  <a:lnTo>
                    <a:pt x="189650" y="2998"/>
                  </a:lnTo>
                  <a:lnTo>
                    <a:pt x="158496" y="0"/>
                  </a:lnTo>
                  <a:close/>
                </a:path>
                <a:path w="317500" h="312420">
                  <a:moveTo>
                    <a:pt x="221473" y="13017"/>
                  </a:moveTo>
                  <a:lnTo>
                    <a:pt x="158496" y="13017"/>
                  </a:lnTo>
                  <a:lnTo>
                    <a:pt x="204359" y="20332"/>
                  </a:lnTo>
                  <a:lnTo>
                    <a:pt x="244234" y="40689"/>
                  </a:lnTo>
                  <a:lnTo>
                    <a:pt x="275707" y="71708"/>
                  </a:lnTo>
                  <a:lnTo>
                    <a:pt x="296362" y="111008"/>
                  </a:lnTo>
                  <a:lnTo>
                    <a:pt x="303784" y="156210"/>
                  </a:lnTo>
                  <a:lnTo>
                    <a:pt x="296362" y="201416"/>
                  </a:lnTo>
                  <a:lnTo>
                    <a:pt x="275707" y="240717"/>
                  </a:lnTo>
                  <a:lnTo>
                    <a:pt x="244234" y="271734"/>
                  </a:lnTo>
                  <a:lnTo>
                    <a:pt x="204359" y="292089"/>
                  </a:lnTo>
                  <a:lnTo>
                    <a:pt x="158496" y="299402"/>
                  </a:lnTo>
                  <a:lnTo>
                    <a:pt x="221458" y="299402"/>
                  </a:lnTo>
                  <a:lnTo>
                    <a:pt x="270548" y="266649"/>
                  </a:lnTo>
                  <a:lnTo>
                    <a:pt x="305004" y="216020"/>
                  </a:lnTo>
                  <a:lnTo>
                    <a:pt x="316992" y="156210"/>
                  </a:lnTo>
                  <a:lnTo>
                    <a:pt x="313948" y="125481"/>
                  </a:lnTo>
                  <a:lnTo>
                    <a:pt x="305004" y="96378"/>
                  </a:lnTo>
                  <a:lnTo>
                    <a:pt x="290444" y="69568"/>
                  </a:lnTo>
                  <a:lnTo>
                    <a:pt x="270548" y="45720"/>
                  </a:lnTo>
                  <a:lnTo>
                    <a:pt x="246373" y="26140"/>
                  </a:lnTo>
                  <a:lnTo>
                    <a:pt x="221473" y="1301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334" y="5826245"/>
              <a:ext cx="248409" cy="242323"/>
            </a:xfrm>
            <a:prstGeom prst="rect">
              <a:avLst/>
            </a:prstGeom>
          </p:spPr>
        </p:pic>
      </p:grpSp>
      <p:sp>
        <p:nvSpPr>
          <p:cNvPr id="61" name="object 61"/>
          <p:cNvSpPr/>
          <p:nvPr/>
        </p:nvSpPr>
        <p:spPr>
          <a:xfrm>
            <a:off x="364223" y="5286755"/>
            <a:ext cx="326390" cy="283845"/>
          </a:xfrm>
          <a:custGeom>
            <a:avLst/>
            <a:gdLst/>
            <a:ahLst/>
            <a:cxnLst/>
            <a:rect l="l" t="t" r="r" b="b"/>
            <a:pathLst>
              <a:path w="326390" h="283845">
                <a:moveTo>
                  <a:pt x="65544" y="65532"/>
                </a:moveTo>
                <a:lnTo>
                  <a:pt x="40576" y="65532"/>
                </a:lnTo>
                <a:lnTo>
                  <a:pt x="38112" y="67995"/>
                </a:lnTo>
                <a:lnTo>
                  <a:pt x="38112" y="92964"/>
                </a:lnTo>
                <a:lnTo>
                  <a:pt x="49098" y="92964"/>
                </a:lnTo>
                <a:lnTo>
                  <a:pt x="49098" y="76517"/>
                </a:lnTo>
                <a:lnTo>
                  <a:pt x="65544" y="76517"/>
                </a:lnTo>
                <a:lnTo>
                  <a:pt x="65544" y="65532"/>
                </a:lnTo>
                <a:close/>
              </a:path>
              <a:path w="326390" h="283845">
                <a:moveTo>
                  <a:pt x="146316" y="65532"/>
                </a:moveTo>
                <a:lnTo>
                  <a:pt x="134124" y="65532"/>
                </a:lnTo>
                <a:lnTo>
                  <a:pt x="134124" y="76200"/>
                </a:lnTo>
                <a:lnTo>
                  <a:pt x="146316" y="76200"/>
                </a:lnTo>
                <a:lnTo>
                  <a:pt x="146316" y="65532"/>
                </a:lnTo>
                <a:close/>
              </a:path>
              <a:path w="326390" h="283845">
                <a:moveTo>
                  <a:pt x="167652" y="65532"/>
                </a:moveTo>
                <a:lnTo>
                  <a:pt x="156984" y="65532"/>
                </a:lnTo>
                <a:lnTo>
                  <a:pt x="156984" y="76200"/>
                </a:lnTo>
                <a:lnTo>
                  <a:pt x="167652" y="76200"/>
                </a:lnTo>
                <a:lnTo>
                  <a:pt x="167652" y="65532"/>
                </a:lnTo>
                <a:close/>
              </a:path>
              <a:path w="326390" h="283845">
                <a:moveTo>
                  <a:pt x="179844" y="222478"/>
                </a:moveTo>
                <a:lnTo>
                  <a:pt x="177139" y="206743"/>
                </a:lnTo>
                <a:lnTo>
                  <a:pt x="170319" y="201015"/>
                </a:lnTo>
                <a:lnTo>
                  <a:pt x="159283" y="201053"/>
                </a:lnTo>
                <a:lnTo>
                  <a:pt x="156857" y="198602"/>
                </a:lnTo>
                <a:lnTo>
                  <a:pt x="156857" y="192570"/>
                </a:lnTo>
                <a:lnTo>
                  <a:pt x="159283" y="190119"/>
                </a:lnTo>
                <a:lnTo>
                  <a:pt x="162318" y="190119"/>
                </a:lnTo>
                <a:lnTo>
                  <a:pt x="165354" y="190119"/>
                </a:lnTo>
                <a:lnTo>
                  <a:pt x="167779" y="192570"/>
                </a:lnTo>
                <a:lnTo>
                  <a:pt x="167779" y="195567"/>
                </a:lnTo>
                <a:lnTo>
                  <a:pt x="178739" y="195567"/>
                </a:lnTo>
                <a:lnTo>
                  <a:pt x="178701" y="188645"/>
                </a:lnTo>
                <a:lnTo>
                  <a:pt x="174345" y="182499"/>
                </a:lnTo>
                <a:lnTo>
                  <a:pt x="167779" y="180213"/>
                </a:lnTo>
                <a:lnTo>
                  <a:pt x="167779" y="173736"/>
                </a:lnTo>
                <a:lnTo>
                  <a:pt x="156857" y="173736"/>
                </a:lnTo>
                <a:lnTo>
                  <a:pt x="156857" y="180213"/>
                </a:lnTo>
                <a:lnTo>
                  <a:pt x="149301" y="182867"/>
                </a:lnTo>
                <a:lnTo>
                  <a:pt x="144792" y="190525"/>
                </a:lnTo>
                <a:lnTo>
                  <a:pt x="147497" y="206260"/>
                </a:lnTo>
                <a:lnTo>
                  <a:pt x="154317" y="211988"/>
                </a:lnTo>
                <a:lnTo>
                  <a:pt x="165354" y="211950"/>
                </a:lnTo>
                <a:lnTo>
                  <a:pt x="167779" y="214401"/>
                </a:lnTo>
                <a:lnTo>
                  <a:pt x="167779" y="220433"/>
                </a:lnTo>
                <a:lnTo>
                  <a:pt x="165354" y="222885"/>
                </a:lnTo>
                <a:lnTo>
                  <a:pt x="159283" y="222885"/>
                </a:lnTo>
                <a:lnTo>
                  <a:pt x="156857" y="220433"/>
                </a:lnTo>
                <a:lnTo>
                  <a:pt x="156857" y="217436"/>
                </a:lnTo>
                <a:lnTo>
                  <a:pt x="145897" y="217436"/>
                </a:lnTo>
                <a:lnTo>
                  <a:pt x="145935" y="224358"/>
                </a:lnTo>
                <a:lnTo>
                  <a:pt x="150291" y="230505"/>
                </a:lnTo>
                <a:lnTo>
                  <a:pt x="156857" y="232791"/>
                </a:lnTo>
                <a:lnTo>
                  <a:pt x="156857" y="239268"/>
                </a:lnTo>
                <a:lnTo>
                  <a:pt x="167779" y="239268"/>
                </a:lnTo>
                <a:lnTo>
                  <a:pt x="167779" y="232791"/>
                </a:lnTo>
                <a:lnTo>
                  <a:pt x="175323" y="230136"/>
                </a:lnTo>
                <a:lnTo>
                  <a:pt x="179844" y="222478"/>
                </a:lnTo>
                <a:close/>
              </a:path>
              <a:path w="326390" h="283845">
                <a:moveTo>
                  <a:pt x="190500" y="65532"/>
                </a:moveTo>
                <a:lnTo>
                  <a:pt x="178320" y="65532"/>
                </a:lnTo>
                <a:lnTo>
                  <a:pt x="178320" y="76200"/>
                </a:lnTo>
                <a:lnTo>
                  <a:pt x="190500" y="76200"/>
                </a:lnTo>
                <a:lnTo>
                  <a:pt x="190500" y="65532"/>
                </a:lnTo>
                <a:close/>
              </a:path>
              <a:path w="326390" h="283845">
                <a:moveTo>
                  <a:pt x="286524" y="67995"/>
                </a:moveTo>
                <a:lnTo>
                  <a:pt x="284187" y="65532"/>
                </a:lnTo>
                <a:lnTo>
                  <a:pt x="260616" y="65532"/>
                </a:lnTo>
                <a:lnTo>
                  <a:pt x="260616" y="76517"/>
                </a:lnTo>
                <a:lnTo>
                  <a:pt x="276148" y="76517"/>
                </a:lnTo>
                <a:lnTo>
                  <a:pt x="276148" y="92964"/>
                </a:lnTo>
                <a:lnTo>
                  <a:pt x="286524" y="92964"/>
                </a:lnTo>
                <a:lnTo>
                  <a:pt x="286524" y="67995"/>
                </a:lnTo>
                <a:close/>
              </a:path>
              <a:path w="326390" h="283845">
                <a:moveTo>
                  <a:pt x="326136" y="185356"/>
                </a:moveTo>
                <a:lnTo>
                  <a:pt x="324002" y="174752"/>
                </a:lnTo>
                <a:lnTo>
                  <a:pt x="320103" y="168960"/>
                </a:lnTo>
                <a:lnTo>
                  <a:pt x="318173" y="166077"/>
                </a:lnTo>
                <a:lnTo>
                  <a:pt x="316560" y="164998"/>
                </a:lnTo>
                <a:lnTo>
                  <a:pt x="316560" y="185153"/>
                </a:lnTo>
                <a:lnTo>
                  <a:pt x="315175" y="192227"/>
                </a:lnTo>
                <a:lnTo>
                  <a:pt x="307467" y="199948"/>
                </a:lnTo>
                <a:lnTo>
                  <a:pt x="303301" y="201714"/>
                </a:lnTo>
                <a:lnTo>
                  <a:pt x="298945" y="201714"/>
                </a:lnTo>
                <a:lnTo>
                  <a:pt x="298945" y="168998"/>
                </a:lnTo>
                <a:lnTo>
                  <a:pt x="305587" y="168998"/>
                </a:lnTo>
                <a:lnTo>
                  <a:pt x="311505" y="172974"/>
                </a:lnTo>
                <a:lnTo>
                  <a:pt x="316560" y="185153"/>
                </a:lnTo>
                <a:lnTo>
                  <a:pt x="316560" y="164998"/>
                </a:lnTo>
                <a:lnTo>
                  <a:pt x="309524" y="160235"/>
                </a:lnTo>
                <a:lnTo>
                  <a:pt x="298945" y="158089"/>
                </a:lnTo>
                <a:lnTo>
                  <a:pt x="298945" y="140995"/>
                </a:lnTo>
                <a:lnTo>
                  <a:pt x="298945" y="134785"/>
                </a:lnTo>
                <a:lnTo>
                  <a:pt x="307098" y="130124"/>
                </a:lnTo>
                <a:lnTo>
                  <a:pt x="308775" y="129146"/>
                </a:lnTo>
                <a:lnTo>
                  <a:pt x="309829" y="127342"/>
                </a:lnTo>
                <a:lnTo>
                  <a:pt x="309829" y="54533"/>
                </a:lnTo>
                <a:lnTo>
                  <a:pt x="309829" y="46075"/>
                </a:lnTo>
                <a:lnTo>
                  <a:pt x="307378" y="43624"/>
                </a:lnTo>
                <a:lnTo>
                  <a:pt x="298945" y="43624"/>
                </a:lnTo>
                <a:lnTo>
                  <a:pt x="298945" y="54533"/>
                </a:lnTo>
                <a:lnTo>
                  <a:pt x="298945" y="122237"/>
                </a:lnTo>
                <a:lnTo>
                  <a:pt x="288099" y="128460"/>
                </a:lnTo>
                <a:lnTo>
                  <a:pt x="288099" y="140995"/>
                </a:lnTo>
                <a:lnTo>
                  <a:pt x="288099" y="201714"/>
                </a:lnTo>
                <a:lnTo>
                  <a:pt x="288099" y="212585"/>
                </a:lnTo>
                <a:lnTo>
                  <a:pt x="288099" y="270103"/>
                </a:lnTo>
                <a:lnTo>
                  <a:pt x="285661" y="272554"/>
                </a:lnTo>
                <a:lnTo>
                  <a:pt x="40487" y="272554"/>
                </a:lnTo>
                <a:lnTo>
                  <a:pt x="38036" y="270103"/>
                </a:lnTo>
                <a:lnTo>
                  <a:pt x="38036" y="212585"/>
                </a:lnTo>
                <a:lnTo>
                  <a:pt x="114477" y="212585"/>
                </a:lnTo>
                <a:lnTo>
                  <a:pt x="119773" y="229819"/>
                </a:lnTo>
                <a:lnTo>
                  <a:pt x="130517" y="243598"/>
                </a:lnTo>
                <a:lnTo>
                  <a:pt x="145389" y="252742"/>
                </a:lnTo>
                <a:lnTo>
                  <a:pt x="163068" y="256044"/>
                </a:lnTo>
                <a:lnTo>
                  <a:pt x="180759" y="252742"/>
                </a:lnTo>
                <a:lnTo>
                  <a:pt x="192887" y="245287"/>
                </a:lnTo>
                <a:lnTo>
                  <a:pt x="195630" y="243598"/>
                </a:lnTo>
                <a:lnTo>
                  <a:pt x="206362" y="229819"/>
                </a:lnTo>
                <a:lnTo>
                  <a:pt x="211658" y="212585"/>
                </a:lnTo>
                <a:lnTo>
                  <a:pt x="288099" y="212585"/>
                </a:lnTo>
                <a:lnTo>
                  <a:pt x="288099" y="201714"/>
                </a:lnTo>
                <a:lnTo>
                  <a:pt x="211658" y="201714"/>
                </a:lnTo>
                <a:lnTo>
                  <a:pt x="206362" y="184467"/>
                </a:lnTo>
                <a:lnTo>
                  <a:pt x="201104" y="177723"/>
                </a:lnTo>
                <a:lnTo>
                  <a:pt x="201104" y="207149"/>
                </a:lnTo>
                <a:lnTo>
                  <a:pt x="198120" y="221983"/>
                </a:lnTo>
                <a:lnTo>
                  <a:pt x="189966" y="234111"/>
                </a:lnTo>
                <a:lnTo>
                  <a:pt x="177876" y="242290"/>
                </a:lnTo>
                <a:lnTo>
                  <a:pt x="163068" y="245287"/>
                </a:lnTo>
                <a:lnTo>
                  <a:pt x="148272" y="242290"/>
                </a:lnTo>
                <a:lnTo>
                  <a:pt x="136182" y="234111"/>
                </a:lnTo>
                <a:lnTo>
                  <a:pt x="128028" y="221983"/>
                </a:lnTo>
                <a:lnTo>
                  <a:pt x="126136" y="212585"/>
                </a:lnTo>
                <a:lnTo>
                  <a:pt x="125031" y="207149"/>
                </a:lnTo>
                <a:lnTo>
                  <a:pt x="126136" y="201714"/>
                </a:lnTo>
                <a:lnTo>
                  <a:pt x="128028" y="192303"/>
                </a:lnTo>
                <a:lnTo>
                  <a:pt x="136182" y="180174"/>
                </a:lnTo>
                <a:lnTo>
                  <a:pt x="148272" y="171996"/>
                </a:lnTo>
                <a:lnTo>
                  <a:pt x="163068" y="168998"/>
                </a:lnTo>
                <a:lnTo>
                  <a:pt x="177876" y="171996"/>
                </a:lnTo>
                <a:lnTo>
                  <a:pt x="189966" y="180174"/>
                </a:lnTo>
                <a:lnTo>
                  <a:pt x="198120" y="192303"/>
                </a:lnTo>
                <a:lnTo>
                  <a:pt x="201104" y="207149"/>
                </a:lnTo>
                <a:lnTo>
                  <a:pt x="201104" y="177723"/>
                </a:lnTo>
                <a:lnTo>
                  <a:pt x="195630" y="170688"/>
                </a:lnTo>
                <a:lnTo>
                  <a:pt x="192862" y="168998"/>
                </a:lnTo>
                <a:lnTo>
                  <a:pt x="180759" y="161556"/>
                </a:lnTo>
                <a:lnTo>
                  <a:pt x="163068" y="158254"/>
                </a:lnTo>
                <a:lnTo>
                  <a:pt x="145389" y="161556"/>
                </a:lnTo>
                <a:lnTo>
                  <a:pt x="130517" y="170688"/>
                </a:lnTo>
                <a:lnTo>
                  <a:pt x="119773" y="184467"/>
                </a:lnTo>
                <a:lnTo>
                  <a:pt x="114477" y="201714"/>
                </a:lnTo>
                <a:lnTo>
                  <a:pt x="38036" y="201714"/>
                </a:lnTo>
                <a:lnTo>
                  <a:pt x="38036" y="168960"/>
                </a:lnTo>
                <a:lnTo>
                  <a:pt x="38036" y="140995"/>
                </a:lnTo>
                <a:lnTo>
                  <a:pt x="57073" y="151917"/>
                </a:lnTo>
                <a:lnTo>
                  <a:pt x="57886" y="152412"/>
                </a:lnTo>
                <a:lnTo>
                  <a:pt x="58826" y="152654"/>
                </a:lnTo>
                <a:lnTo>
                  <a:pt x="81534" y="152654"/>
                </a:lnTo>
                <a:lnTo>
                  <a:pt x="81534" y="166547"/>
                </a:lnTo>
                <a:lnTo>
                  <a:pt x="83985" y="168998"/>
                </a:lnTo>
                <a:lnTo>
                  <a:pt x="111696" y="168998"/>
                </a:lnTo>
                <a:lnTo>
                  <a:pt x="114147" y="166547"/>
                </a:lnTo>
                <a:lnTo>
                  <a:pt x="114147" y="158089"/>
                </a:lnTo>
                <a:lnTo>
                  <a:pt x="114147" y="152654"/>
                </a:lnTo>
                <a:lnTo>
                  <a:pt x="211988" y="152654"/>
                </a:lnTo>
                <a:lnTo>
                  <a:pt x="211988" y="166547"/>
                </a:lnTo>
                <a:lnTo>
                  <a:pt x="214439" y="168998"/>
                </a:lnTo>
                <a:lnTo>
                  <a:pt x="242150" y="168998"/>
                </a:lnTo>
                <a:lnTo>
                  <a:pt x="244602" y="166547"/>
                </a:lnTo>
                <a:lnTo>
                  <a:pt x="244602" y="158089"/>
                </a:lnTo>
                <a:lnTo>
                  <a:pt x="244602" y="152654"/>
                </a:lnTo>
                <a:lnTo>
                  <a:pt x="267309" y="152654"/>
                </a:lnTo>
                <a:lnTo>
                  <a:pt x="268249" y="152412"/>
                </a:lnTo>
                <a:lnTo>
                  <a:pt x="269062" y="151917"/>
                </a:lnTo>
                <a:lnTo>
                  <a:pt x="286816" y="141732"/>
                </a:lnTo>
                <a:lnTo>
                  <a:pt x="288099" y="140995"/>
                </a:lnTo>
                <a:lnTo>
                  <a:pt x="288099" y="128460"/>
                </a:lnTo>
                <a:lnTo>
                  <a:pt x="264909" y="141732"/>
                </a:lnTo>
                <a:lnTo>
                  <a:pt x="244602" y="141732"/>
                </a:lnTo>
                <a:lnTo>
                  <a:pt x="244602" y="136296"/>
                </a:lnTo>
                <a:lnTo>
                  <a:pt x="244602" y="127838"/>
                </a:lnTo>
                <a:lnTo>
                  <a:pt x="242150" y="125387"/>
                </a:lnTo>
                <a:lnTo>
                  <a:pt x="233718" y="125387"/>
                </a:lnTo>
                <a:lnTo>
                  <a:pt x="233718" y="136296"/>
                </a:lnTo>
                <a:lnTo>
                  <a:pt x="233718" y="158089"/>
                </a:lnTo>
                <a:lnTo>
                  <a:pt x="222872" y="158089"/>
                </a:lnTo>
                <a:lnTo>
                  <a:pt x="222872" y="152654"/>
                </a:lnTo>
                <a:lnTo>
                  <a:pt x="222872" y="141732"/>
                </a:lnTo>
                <a:lnTo>
                  <a:pt x="222872" y="136296"/>
                </a:lnTo>
                <a:lnTo>
                  <a:pt x="233718" y="136296"/>
                </a:lnTo>
                <a:lnTo>
                  <a:pt x="233718" y="125387"/>
                </a:lnTo>
                <a:lnTo>
                  <a:pt x="214439" y="125387"/>
                </a:lnTo>
                <a:lnTo>
                  <a:pt x="211988" y="127838"/>
                </a:lnTo>
                <a:lnTo>
                  <a:pt x="211988" y="141732"/>
                </a:lnTo>
                <a:lnTo>
                  <a:pt x="114147" y="141732"/>
                </a:lnTo>
                <a:lnTo>
                  <a:pt x="114147" y="136296"/>
                </a:lnTo>
                <a:lnTo>
                  <a:pt x="114147" y="127838"/>
                </a:lnTo>
                <a:lnTo>
                  <a:pt x="111696" y="125387"/>
                </a:lnTo>
                <a:lnTo>
                  <a:pt x="103263" y="125387"/>
                </a:lnTo>
                <a:lnTo>
                  <a:pt x="103263" y="136296"/>
                </a:lnTo>
                <a:lnTo>
                  <a:pt x="103263" y="158089"/>
                </a:lnTo>
                <a:lnTo>
                  <a:pt x="92417" y="158089"/>
                </a:lnTo>
                <a:lnTo>
                  <a:pt x="92417" y="141732"/>
                </a:lnTo>
                <a:lnTo>
                  <a:pt x="92417" y="136296"/>
                </a:lnTo>
                <a:lnTo>
                  <a:pt x="103263" y="136296"/>
                </a:lnTo>
                <a:lnTo>
                  <a:pt x="103263" y="125387"/>
                </a:lnTo>
                <a:lnTo>
                  <a:pt x="83985" y="125387"/>
                </a:lnTo>
                <a:lnTo>
                  <a:pt x="81534" y="127838"/>
                </a:lnTo>
                <a:lnTo>
                  <a:pt x="81534" y="141732"/>
                </a:lnTo>
                <a:lnTo>
                  <a:pt x="61226" y="141732"/>
                </a:lnTo>
                <a:lnTo>
                  <a:pt x="59944" y="140995"/>
                </a:lnTo>
                <a:lnTo>
                  <a:pt x="27190" y="122237"/>
                </a:lnTo>
                <a:lnTo>
                  <a:pt x="27190" y="54533"/>
                </a:lnTo>
                <a:lnTo>
                  <a:pt x="298945" y="54533"/>
                </a:lnTo>
                <a:lnTo>
                  <a:pt x="298945" y="43624"/>
                </a:lnTo>
                <a:lnTo>
                  <a:pt x="217411" y="43624"/>
                </a:lnTo>
                <a:lnTo>
                  <a:pt x="217411" y="32715"/>
                </a:lnTo>
                <a:lnTo>
                  <a:pt x="217411" y="21831"/>
                </a:lnTo>
                <a:lnTo>
                  <a:pt x="217411" y="10922"/>
                </a:lnTo>
                <a:lnTo>
                  <a:pt x="217411" y="2463"/>
                </a:lnTo>
                <a:lnTo>
                  <a:pt x="215011" y="0"/>
                </a:lnTo>
                <a:lnTo>
                  <a:pt x="206565" y="0"/>
                </a:lnTo>
                <a:lnTo>
                  <a:pt x="206565" y="10922"/>
                </a:lnTo>
                <a:lnTo>
                  <a:pt x="206565" y="21831"/>
                </a:lnTo>
                <a:lnTo>
                  <a:pt x="206565" y="32715"/>
                </a:lnTo>
                <a:lnTo>
                  <a:pt x="206565" y="43624"/>
                </a:lnTo>
                <a:lnTo>
                  <a:pt x="119570" y="43624"/>
                </a:lnTo>
                <a:lnTo>
                  <a:pt x="119570" y="32715"/>
                </a:lnTo>
                <a:lnTo>
                  <a:pt x="206565" y="32715"/>
                </a:lnTo>
                <a:lnTo>
                  <a:pt x="206565" y="21831"/>
                </a:lnTo>
                <a:lnTo>
                  <a:pt x="119570" y="21831"/>
                </a:lnTo>
                <a:lnTo>
                  <a:pt x="119570" y="10922"/>
                </a:lnTo>
                <a:lnTo>
                  <a:pt x="206565" y="10922"/>
                </a:lnTo>
                <a:lnTo>
                  <a:pt x="206565" y="0"/>
                </a:lnTo>
                <a:lnTo>
                  <a:pt x="111137" y="0"/>
                </a:lnTo>
                <a:lnTo>
                  <a:pt x="108724" y="2463"/>
                </a:lnTo>
                <a:lnTo>
                  <a:pt x="108724" y="43624"/>
                </a:lnTo>
                <a:lnTo>
                  <a:pt x="18757" y="43624"/>
                </a:lnTo>
                <a:lnTo>
                  <a:pt x="16306" y="46075"/>
                </a:lnTo>
                <a:lnTo>
                  <a:pt x="16306" y="127342"/>
                </a:lnTo>
                <a:lnTo>
                  <a:pt x="17322" y="129146"/>
                </a:lnTo>
                <a:lnTo>
                  <a:pt x="27190" y="134785"/>
                </a:lnTo>
                <a:lnTo>
                  <a:pt x="27190" y="158089"/>
                </a:lnTo>
                <a:lnTo>
                  <a:pt x="27190" y="168998"/>
                </a:lnTo>
                <a:lnTo>
                  <a:pt x="27190" y="201714"/>
                </a:lnTo>
                <a:lnTo>
                  <a:pt x="18186" y="201714"/>
                </a:lnTo>
                <a:lnTo>
                  <a:pt x="10883" y="194386"/>
                </a:lnTo>
                <a:lnTo>
                  <a:pt x="10845" y="181025"/>
                </a:lnTo>
                <a:lnTo>
                  <a:pt x="12598" y="176847"/>
                </a:lnTo>
                <a:lnTo>
                  <a:pt x="18707" y="170726"/>
                </a:lnTo>
                <a:lnTo>
                  <a:pt x="22872" y="168960"/>
                </a:lnTo>
                <a:lnTo>
                  <a:pt x="27190" y="168998"/>
                </a:lnTo>
                <a:lnTo>
                  <a:pt x="27190" y="158089"/>
                </a:lnTo>
                <a:lnTo>
                  <a:pt x="16624" y="160235"/>
                </a:lnTo>
                <a:lnTo>
                  <a:pt x="7975" y="166077"/>
                </a:lnTo>
                <a:lnTo>
                  <a:pt x="2146" y="174752"/>
                </a:lnTo>
                <a:lnTo>
                  <a:pt x="0" y="185356"/>
                </a:lnTo>
                <a:lnTo>
                  <a:pt x="2146" y="195961"/>
                </a:lnTo>
                <a:lnTo>
                  <a:pt x="7975" y="204609"/>
                </a:lnTo>
                <a:lnTo>
                  <a:pt x="16624" y="210451"/>
                </a:lnTo>
                <a:lnTo>
                  <a:pt x="27190" y="212585"/>
                </a:lnTo>
                <a:lnTo>
                  <a:pt x="27190" y="276148"/>
                </a:lnTo>
                <a:lnTo>
                  <a:pt x="34493" y="283464"/>
                </a:lnTo>
                <a:lnTo>
                  <a:pt x="291642" y="283464"/>
                </a:lnTo>
                <a:lnTo>
                  <a:pt x="298945" y="276148"/>
                </a:lnTo>
                <a:lnTo>
                  <a:pt x="298945" y="272554"/>
                </a:lnTo>
                <a:lnTo>
                  <a:pt x="298945" y="212585"/>
                </a:lnTo>
                <a:lnTo>
                  <a:pt x="309524" y="210451"/>
                </a:lnTo>
                <a:lnTo>
                  <a:pt x="318173" y="204609"/>
                </a:lnTo>
                <a:lnTo>
                  <a:pt x="320128" y="201714"/>
                </a:lnTo>
                <a:lnTo>
                  <a:pt x="324002" y="195961"/>
                </a:lnTo>
                <a:lnTo>
                  <a:pt x="326136" y="185356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62"/>
          <p:cNvGrpSpPr/>
          <p:nvPr/>
        </p:nvGrpSpPr>
        <p:grpSpPr>
          <a:xfrm>
            <a:off x="377952" y="6316982"/>
            <a:ext cx="297180" cy="299085"/>
            <a:chOff x="377952" y="6316982"/>
            <a:chExt cx="297180" cy="299085"/>
          </a:xfrm>
        </p:grpSpPr>
        <p:sp>
          <p:nvSpPr>
            <p:cNvPr id="63" name="object 63"/>
            <p:cNvSpPr/>
            <p:nvPr/>
          </p:nvSpPr>
          <p:spPr>
            <a:xfrm>
              <a:off x="377952" y="6316982"/>
              <a:ext cx="297180" cy="299085"/>
            </a:xfrm>
            <a:custGeom>
              <a:avLst/>
              <a:gdLst/>
              <a:ahLst/>
              <a:cxnLst/>
              <a:rect l="l" t="t" r="r" b="b"/>
              <a:pathLst>
                <a:path w="297180" h="299084">
                  <a:moveTo>
                    <a:pt x="186931" y="0"/>
                  </a:moveTo>
                  <a:lnTo>
                    <a:pt x="33553" y="0"/>
                  </a:lnTo>
                  <a:lnTo>
                    <a:pt x="20504" y="2653"/>
                  </a:lnTo>
                  <a:lnTo>
                    <a:pt x="9837" y="9886"/>
                  </a:lnTo>
                  <a:lnTo>
                    <a:pt x="2640" y="20606"/>
                  </a:lnTo>
                  <a:lnTo>
                    <a:pt x="0" y="33718"/>
                  </a:lnTo>
                  <a:lnTo>
                    <a:pt x="0" y="264972"/>
                  </a:lnTo>
                  <a:lnTo>
                    <a:pt x="2640" y="278092"/>
                  </a:lnTo>
                  <a:lnTo>
                    <a:pt x="9837" y="288815"/>
                  </a:lnTo>
                  <a:lnTo>
                    <a:pt x="20504" y="296049"/>
                  </a:lnTo>
                  <a:lnTo>
                    <a:pt x="33553" y="298703"/>
                  </a:lnTo>
                  <a:lnTo>
                    <a:pt x="186931" y="298703"/>
                  </a:lnTo>
                  <a:lnTo>
                    <a:pt x="199980" y="296049"/>
                  </a:lnTo>
                  <a:lnTo>
                    <a:pt x="210279" y="289064"/>
                  </a:lnTo>
                  <a:lnTo>
                    <a:pt x="33553" y="289064"/>
                  </a:lnTo>
                  <a:lnTo>
                    <a:pt x="24226" y="287170"/>
                  </a:lnTo>
                  <a:lnTo>
                    <a:pt x="16608" y="282005"/>
                  </a:lnTo>
                  <a:lnTo>
                    <a:pt x="11472" y="274346"/>
                  </a:lnTo>
                  <a:lnTo>
                    <a:pt x="9588" y="264972"/>
                  </a:lnTo>
                  <a:lnTo>
                    <a:pt x="9588" y="260159"/>
                  </a:lnTo>
                  <a:lnTo>
                    <a:pt x="220484" y="260159"/>
                  </a:lnTo>
                  <a:lnTo>
                    <a:pt x="220484" y="250520"/>
                  </a:lnTo>
                  <a:lnTo>
                    <a:pt x="9588" y="250520"/>
                  </a:lnTo>
                  <a:lnTo>
                    <a:pt x="9588" y="33718"/>
                  </a:lnTo>
                  <a:lnTo>
                    <a:pt x="11472" y="24346"/>
                  </a:lnTo>
                  <a:lnTo>
                    <a:pt x="16608" y="16692"/>
                  </a:lnTo>
                  <a:lnTo>
                    <a:pt x="24226" y="11531"/>
                  </a:lnTo>
                  <a:lnTo>
                    <a:pt x="33553" y="9639"/>
                  </a:lnTo>
                  <a:lnTo>
                    <a:pt x="210281" y="9639"/>
                  </a:lnTo>
                  <a:lnTo>
                    <a:pt x="199980" y="2653"/>
                  </a:lnTo>
                  <a:lnTo>
                    <a:pt x="186931" y="0"/>
                  </a:lnTo>
                  <a:close/>
                </a:path>
                <a:path w="297180" h="299084">
                  <a:moveTo>
                    <a:pt x="220484" y="260159"/>
                  </a:moveTo>
                  <a:lnTo>
                    <a:pt x="210896" y="260159"/>
                  </a:lnTo>
                  <a:lnTo>
                    <a:pt x="210896" y="264972"/>
                  </a:lnTo>
                  <a:lnTo>
                    <a:pt x="209012" y="274346"/>
                  </a:lnTo>
                  <a:lnTo>
                    <a:pt x="203876" y="282005"/>
                  </a:lnTo>
                  <a:lnTo>
                    <a:pt x="196258" y="287170"/>
                  </a:lnTo>
                  <a:lnTo>
                    <a:pt x="186931" y="289064"/>
                  </a:lnTo>
                  <a:lnTo>
                    <a:pt x="210279" y="289064"/>
                  </a:lnTo>
                  <a:lnTo>
                    <a:pt x="210646" y="288815"/>
                  </a:lnTo>
                  <a:lnTo>
                    <a:pt x="217844" y="278092"/>
                  </a:lnTo>
                  <a:lnTo>
                    <a:pt x="220484" y="264972"/>
                  </a:lnTo>
                  <a:lnTo>
                    <a:pt x="220484" y="260159"/>
                  </a:lnTo>
                  <a:close/>
                </a:path>
                <a:path w="297180" h="299084">
                  <a:moveTo>
                    <a:pt x="220484" y="240893"/>
                  </a:moveTo>
                  <a:lnTo>
                    <a:pt x="210896" y="240893"/>
                  </a:lnTo>
                  <a:lnTo>
                    <a:pt x="210896" y="250520"/>
                  </a:lnTo>
                  <a:lnTo>
                    <a:pt x="220484" y="250520"/>
                  </a:lnTo>
                  <a:lnTo>
                    <a:pt x="220484" y="240893"/>
                  </a:lnTo>
                  <a:close/>
                </a:path>
                <a:path w="297180" h="299084">
                  <a:moveTo>
                    <a:pt x="297180" y="43357"/>
                  </a:moveTo>
                  <a:lnTo>
                    <a:pt x="19176" y="43357"/>
                  </a:lnTo>
                  <a:lnTo>
                    <a:pt x="19176" y="240893"/>
                  </a:lnTo>
                  <a:lnTo>
                    <a:pt x="297180" y="240893"/>
                  </a:lnTo>
                  <a:lnTo>
                    <a:pt x="297180" y="231254"/>
                  </a:lnTo>
                  <a:lnTo>
                    <a:pt x="28752" y="231254"/>
                  </a:lnTo>
                  <a:lnTo>
                    <a:pt x="28752" y="52997"/>
                  </a:lnTo>
                  <a:lnTo>
                    <a:pt x="297180" y="52997"/>
                  </a:lnTo>
                  <a:lnTo>
                    <a:pt x="297180" y="43357"/>
                  </a:lnTo>
                  <a:close/>
                </a:path>
                <a:path w="297180" h="299084">
                  <a:moveTo>
                    <a:pt x="297180" y="52997"/>
                  </a:moveTo>
                  <a:lnTo>
                    <a:pt x="287591" y="52997"/>
                  </a:lnTo>
                  <a:lnTo>
                    <a:pt x="287591" y="231254"/>
                  </a:lnTo>
                  <a:lnTo>
                    <a:pt x="297180" y="231254"/>
                  </a:lnTo>
                  <a:lnTo>
                    <a:pt x="297180" y="52997"/>
                  </a:lnTo>
                  <a:close/>
                </a:path>
                <a:path w="297180" h="299084">
                  <a:moveTo>
                    <a:pt x="210281" y="9639"/>
                  </a:moveTo>
                  <a:lnTo>
                    <a:pt x="186931" y="9639"/>
                  </a:lnTo>
                  <a:lnTo>
                    <a:pt x="196258" y="11531"/>
                  </a:lnTo>
                  <a:lnTo>
                    <a:pt x="203876" y="16692"/>
                  </a:lnTo>
                  <a:lnTo>
                    <a:pt x="209012" y="24346"/>
                  </a:lnTo>
                  <a:lnTo>
                    <a:pt x="210896" y="33718"/>
                  </a:lnTo>
                  <a:lnTo>
                    <a:pt x="210896" y="43357"/>
                  </a:lnTo>
                  <a:lnTo>
                    <a:pt x="220484" y="43357"/>
                  </a:lnTo>
                  <a:lnTo>
                    <a:pt x="220484" y="33718"/>
                  </a:lnTo>
                  <a:lnTo>
                    <a:pt x="217844" y="20606"/>
                  </a:lnTo>
                  <a:lnTo>
                    <a:pt x="210646" y="9886"/>
                  </a:lnTo>
                  <a:lnTo>
                    <a:pt x="210281" y="9639"/>
                  </a:lnTo>
                  <a:close/>
                </a:path>
                <a:path w="297180" h="299084">
                  <a:moveTo>
                    <a:pt x="71894" y="9639"/>
                  </a:moveTo>
                  <a:lnTo>
                    <a:pt x="62306" y="9639"/>
                  </a:lnTo>
                  <a:lnTo>
                    <a:pt x="62306" y="14452"/>
                  </a:lnTo>
                  <a:lnTo>
                    <a:pt x="63813" y="21952"/>
                  </a:lnTo>
                  <a:lnTo>
                    <a:pt x="67922" y="28076"/>
                  </a:lnTo>
                  <a:lnTo>
                    <a:pt x="74018" y="32204"/>
                  </a:lnTo>
                  <a:lnTo>
                    <a:pt x="81483" y="33718"/>
                  </a:lnTo>
                  <a:lnTo>
                    <a:pt x="139001" y="33718"/>
                  </a:lnTo>
                  <a:lnTo>
                    <a:pt x="146466" y="32204"/>
                  </a:lnTo>
                  <a:lnTo>
                    <a:pt x="152561" y="28076"/>
                  </a:lnTo>
                  <a:lnTo>
                    <a:pt x="155235" y="24091"/>
                  </a:lnTo>
                  <a:lnTo>
                    <a:pt x="76212" y="24091"/>
                  </a:lnTo>
                  <a:lnTo>
                    <a:pt x="71894" y="19748"/>
                  </a:lnTo>
                  <a:lnTo>
                    <a:pt x="71894" y="9639"/>
                  </a:lnTo>
                  <a:close/>
                </a:path>
                <a:path w="297180" h="299084">
                  <a:moveTo>
                    <a:pt x="158178" y="9639"/>
                  </a:moveTo>
                  <a:lnTo>
                    <a:pt x="148590" y="9639"/>
                  </a:lnTo>
                  <a:lnTo>
                    <a:pt x="148590" y="19748"/>
                  </a:lnTo>
                  <a:lnTo>
                    <a:pt x="144272" y="24091"/>
                  </a:lnTo>
                  <a:lnTo>
                    <a:pt x="155235" y="24091"/>
                  </a:lnTo>
                  <a:lnTo>
                    <a:pt x="156671" y="21952"/>
                  </a:lnTo>
                  <a:lnTo>
                    <a:pt x="158178" y="14452"/>
                  </a:lnTo>
                  <a:lnTo>
                    <a:pt x="158178" y="9639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196" y="6379459"/>
              <a:ext cx="230124" cy="15850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20624" y="6339852"/>
              <a:ext cx="134620" cy="10795"/>
            </a:xfrm>
            <a:custGeom>
              <a:avLst/>
              <a:gdLst/>
              <a:ahLst/>
              <a:cxnLst/>
              <a:rect l="l" t="t" r="r" b="b"/>
              <a:pathLst>
                <a:path w="134620" h="10795">
                  <a:moveTo>
                    <a:pt x="9131" y="0"/>
                  </a:moveTo>
                  <a:lnTo>
                    <a:pt x="0" y="0"/>
                  </a:lnTo>
                  <a:lnTo>
                    <a:pt x="0" y="10655"/>
                  </a:lnTo>
                  <a:lnTo>
                    <a:pt x="9131" y="10655"/>
                  </a:lnTo>
                  <a:lnTo>
                    <a:pt x="9131" y="0"/>
                  </a:lnTo>
                  <a:close/>
                </a:path>
                <a:path w="134620" h="10795">
                  <a:moveTo>
                    <a:pt x="134112" y="0"/>
                  </a:moveTo>
                  <a:lnTo>
                    <a:pt x="124968" y="0"/>
                  </a:lnTo>
                  <a:lnTo>
                    <a:pt x="124968" y="10655"/>
                  </a:lnTo>
                  <a:lnTo>
                    <a:pt x="134112" y="10655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4184903" y="5250179"/>
            <a:ext cx="0" cy="1395730"/>
          </a:xfrm>
          <a:custGeom>
            <a:avLst/>
            <a:gdLst/>
            <a:ahLst/>
            <a:cxnLst/>
            <a:rect l="l" t="t" r="r" b="b"/>
            <a:pathLst>
              <a:path h="1395729">
                <a:moveTo>
                  <a:pt x="0" y="0"/>
                </a:moveTo>
                <a:lnTo>
                  <a:pt x="0" y="139552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163869" y="5232808"/>
            <a:ext cx="1305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Объем 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за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анн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20" dirty="0">
                <a:latin typeface="Tahoma"/>
                <a:cs typeface="Tahoma"/>
              </a:rPr>
              <a:t>инвестиций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273296" y="5231891"/>
            <a:ext cx="615950" cy="605155"/>
            <a:chOff x="4273296" y="5231891"/>
            <a:chExt cx="615950" cy="605155"/>
          </a:xfrm>
        </p:grpSpPr>
        <p:sp>
          <p:nvSpPr>
            <p:cNvPr id="69" name="object 69"/>
            <p:cNvSpPr/>
            <p:nvPr/>
          </p:nvSpPr>
          <p:spPr>
            <a:xfrm>
              <a:off x="4292346" y="5250941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3"/>
                  </a:moveTo>
                  <a:lnTo>
                    <a:pt x="283464" y="0"/>
                  </a:lnTo>
                  <a:lnTo>
                    <a:pt x="566928" y="283463"/>
                  </a:lnTo>
                  <a:lnTo>
                    <a:pt x="283464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614672" y="5349239"/>
              <a:ext cx="274320" cy="396240"/>
            </a:xfrm>
            <a:custGeom>
              <a:avLst/>
              <a:gdLst/>
              <a:ahLst/>
              <a:cxnLst/>
              <a:rect l="l" t="t" r="r" b="b"/>
              <a:pathLst>
                <a:path w="274320" h="396239">
                  <a:moveTo>
                    <a:pt x="274320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274320" y="39623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521834" y="5298198"/>
            <a:ext cx="409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20" dirty="0">
                <a:solidFill>
                  <a:srgbClr val="CC0033"/>
                </a:solidFill>
                <a:latin typeface="Trebuchet MS"/>
                <a:cs typeface="Trebuchet MS"/>
              </a:rPr>
              <a:t>17</a:t>
            </a:r>
            <a:r>
              <a:rPr sz="1600" b="1" spc="20" dirty="0">
                <a:solidFill>
                  <a:srgbClr val="CC0033"/>
                </a:solidFill>
                <a:latin typeface="Arial"/>
                <a:cs typeface="Arial"/>
              </a:rPr>
              <a:t>,</a:t>
            </a:r>
            <a:r>
              <a:rPr sz="1600" b="1" spc="-30" dirty="0">
                <a:solidFill>
                  <a:srgbClr val="CC0033"/>
                </a:solidFill>
                <a:latin typeface="Trebuchet MS"/>
                <a:cs typeface="Trebuchet MS"/>
              </a:rPr>
              <a:t>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357241" y="5546609"/>
            <a:ext cx="739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273296" y="6059423"/>
            <a:ext cx="615950" cy="605155"/>
            <a:chOff x="4273296" y="6059423"/>
            <a:chExt cx="615950" cy="605155"/>
          </a:xfrm>
        </p:grpSpPr>
        <p:sp>
          <p:nvSpPr>
            <p:cNvPr id="74" name="object 74"/>
            <p:cNvSpPr/>
            <p:nvPr/>
          </p:nvSpPr>
          <p:spPr>
            <a:xfrm>
              <a:off x="4292346" y="6078473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3"/>
                  </a:moveTo>
                  <a:lnTo>
                    <a:pt x="283464" y="0"/>
                  </a:lnTo>
                  <a:lnTo>
                    <a:pt x="566928" y="283463"/>
                  </a:lnTo>
                  <a:lnTo>
                    <a:pt x="283464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14672" y="6199631"/>
              <a:ext cx="274320" cy="323215"/>
            </a:xfrm>
            <a:custGeom>
              <a:avLst/>
              <a:gdLst/>
              <a:ahLst/>
              <a:cxnLst/>
              <a:rect l="l" t="t" r="r" b="b"/>
              <a:pathLst>
                <a:path w="274320" h="323215">
                  <a:moveTo>
                    <a:pt x="274320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274320" y="323088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517072" y="6217356"/>
            <a:ext cx="4197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35" dirty="0">
                <a:solidFill>
                  <a:srgbClr val="CC0033"/>
                </a:solidFill>
                <a:latin typeface="Arial"/>
                <a:cs typeface="Arial"/>
              </a:rPr>
              <a:t>4</a:t>
            </a:r>
            <a:r>
              <a:rPr sz="1600" b="1" spc="140" dirty="0">
                <a:solidFill>
                  <a:srgbClr val="CC0033"/>
                </a:solidFill>
                <a:latin typeface="Arial"/>
                <a:cs typeface="Arial"/>
              </a:rPr>
              <a:t>5</a:t>
            </a:r>
            <a:r>
              <a:rPr sz="1600" b="1" spc="145" dirty="0">
                <a:solidFill>
                  <a:srgbClr val="CC0033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57949" y="6862381"/>
            <a:ext cx="6143625" cy="694055"/>
            <a:chOff x="357949" y="6862381"/>
            <a:chExt cx="6143625" cy="694055"/>
          </a:xfrm>
        </p:grpSpPr>
        <p:sp>
          <p:nvSpPr>
            <p:cNvPr id="78" name="object 78"/>
            <p:cNvSpPr/>
            <p:nvPr/>
          </p:nvSpPr>
          <p:spPr>
            <a:xfrm>
              <a:off x="362711" y="6867143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29">
                  <a:moveTo>
                    <a:pt x="6134100" y="0"/>
                  </a:moveTo>
                  <a:lnTo>
                    <a:pt x="0" y="0"/>
                  </a:lnTo>
                  <a:lnTo>
                    <a:pt x="0" y="684275"/>
                  </a:lnTo>
                  <a:lnTo>
                    <a:pt x="6134100" y="684275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62711" y="6867143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29">
                  <a:moveTo>
                    <a:pt x="0" y="0"/>
                  </a:moveTo>
                  <a:lnTo>
                    <a:pt x="6134100" y="0"/>
                  </a:lnTo>
                  <a:lnTo>
                    <a:pt x="6134100" y="684275"/>
                  </a:lnTo>
                  <a:lnTo>
                    <a:pt x="0" y="6842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422043" y="7003181"/>
            <a:ext cx="4052570" cy="3638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220"/>
              </a:lnSpc>
              <a:spcBef>
                <a:spcPts val="325"/>
              </a:spcBef>
            </a:pPr>
            <a:r>
              <a:rPr sz="1200" spc="80" dirty="0">
                <a:latin typeface="Tahoma"/>
                <a:cs typeface="Tahoma"/>
              </a:rPr>
              <a:t>Модернизация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действующего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производства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гибкой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черепицы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110" dirty="0">
                <a:latin typeface="Tahoma"/>
                <a:cs typeface="Tahoma"/>
              </a:rPr>
              <a:t>ПВХ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изделий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5454385" y="6712115"/>
            <a:ext cx="1006475" cy="419100"/>
            <a:chOff x="5454385" y="6712115"/>
            <a:chExt cx="1006475" cy="419100"/>
          </a:xfrm>
        </p:grpSpPr>
        <p:sp>
          <p:nvSpPr>
            <p:cNvPr id="82" name="object 82"/>
            <p:cNvSpPr/>
            <p:nvPr/>
          </p:nvSpPr>
          <p:spPr>
            <a:xfrm>
              <a:off x="6146291" y="6867144"/>
              <a:ext cx="314325" cy="260985"/>
            </a:xfrm>
            <a:custGeom>
              <a:avLst/>
              <a:gdLst/>
              <a:ahLst/>
              <a:cxnLst/>
              <a:rect l="l" t="t" r="r" b="b"/>
              <a:pathLst>
                <a:path w="314325" h="260984">
                  <a:moveTo>
                    <a:pt x="210108" y="0"/>
                  </a:moveTo>
                  <a:lnTo>
                    <a:pt x="103835" y="0"/>
                  </a:lnTo>
                  <a:lnTo>
                    <a:pt x="0" y="103758"/>
                  </a:lnTo>
                  <a:lnTo>
                    <a:pt x="156971" y="260603"/>
                  </a:lnTo>
                  <a:lnTo>
                    <a:pt x="313943" y="103758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149339" y="6973824"/>
              <a:ext cx="154305" cy="152400"/>
            </a:xfrm>
            <a:custGeom>
              <a:avLst/>
              <a:gdLst/>
              <a:ahLst/>
              <a:cxnLst/>
              <a:rect l="l" t="t" r="r" b="b"/>
              <a:pathLst>
                <a:path w="154304" h="152400">
                  <a:moveTo>
                    <a:pt x="0" y="76200"/>
                  </a:moveTo>
                  <a:lnTo>
                    <a:pt x="76962" y="0"/>
                  </a:lnTo>
                  <a:lnTo>
                    <a:pt x="153924" y="76200"/>
                  </a:lnTo>
                  <a:lnTo>
                    <a:pt x="76962" y="152400"/>
                  </a:lnTo>
                  <a:lnTo>
                    <a:pt x="0" y="76200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492485" y="6750215"/>
              <a:ext cx="420370" cy="296545"/>
            </a:xfrm>
            <a:custGeom>
              <a:avLst/>
              <a:gdLst/>
              <a:ahLst/>
              <a:cxnLst/>
              <a:rect l="l" t="t" r="r" b="b"/>
              <a:pathLst>
                <a:path w="420370" h="296545">
                  <a:moveTo>
                    <a:pt x="304342" y="0"/>
                  </a:moveTo>
                  <a:lnTo>
                    <a:pt x="256784" y="10172"/>
                  </a:lnTo>
                  <a:lnTo>
                    <a:pt x="219913" y="40690"/>
                  </a:lnTo>
                  <a:lnTo>
                    <a:pt x="196259" y="87888"/>
                  </a:lnTo>
                  <a:lnTo>
                    <a:pt x="188379" y="148107"/>
                  </a:lnTo>
                  <a:lnTo>
                    <a:pt x="190348" y="179846"/>
                  </a:lnTo>
                  <a:lnTo>
                    <a:pt x="206113" y="233562"/>
                  </a:lnTo>
                  <a:lnTo>
                    <a:pt x="237012" y="273338"/>
                  </a:lnTo>
                  <a:lnTo>
                    <a:pt x="279227" y="293684"/>
                  </a:lnTo>
                  <a:lnTo>
                    <a:pt x="304342" y="296227"/>
                  </a:lnTo>
                  <a:lnTo>
                    <a:pt x="329457" y="293684"/>
                  </a:lnTo>
                  <a:lnTo>
                    <a:pt x="351901" y="286054"/>
                  </a:lnTo>
                  <a:lnTo>
                    <a:pt x="371672" y="273338"/>
                  </a:lnTo>
                  <a:lnTo>
                    <a:pt x="388772" y="255536"/>
                  </a:lnTo>
                  <a:lnTo>
                    <a:pt x="397210" y="242100"/>
                  </a:lnTo>
                  <a:lnTo>
                    <a:pt x="304342" y="242100"/>
                  </a:lnTo>
                  <a:lnTo>
                    <a:pt x="291922" y="240473"/>
                  </a:lnTo>
                  <a:lnTo>
                    <a:pt x="258296" y="202051"/>
                  </a:lnTo>
                  <a:lnTo>
                    <a:pt x="250634" y="148107"/>
                  </a:lnTo>
                  <a:lnTo>
                    <a:pt x="251485" y="128145"/>
                  </a:lnTo>
                  <a:lnTo>
                    <a:pt x="264261" y="80162"/>
                  </a:lnTo>
                  <a:lnTo>
                    <a:pt x="304342" y="54114"/>
                  </a:lnTo>
                  <a:lnTo>
                    <a:pt x="397203" y="54114"/>
                  </a:lnTo>
                  <a:lnTo>
                    <a:pt x="388772" y="40690"/>
                  </a:lnTo>
                  <a:lnTo>
                    <a:pt x="371672" y="22888"/>
                  </a:lnTo>
                  <a:lnTo>
                    <a:pt x="351901" y="10172"/>
                  </a:lnTo>
                  <a:lnTo>
                    <a:pt x="329457" y="2543"/>
                  </a:lnTo>
                  <a:lnTo>
                    <a:pt x="304342" y="0"/>
                  </a:lnTo>
                  <a:close/>
                </a:path>
                <a:path w="420370" h="296545">
                  <a:moveTo>
                    <a:pt x="397203" y="54114"/>
                  </a:moveTo>
                  <a:lnTo>
                    <a:pt x="304342" y="54114"/>
                  </a:lnTo>
                  <a:lnTo>
                    <a:pt x="316777" y="55743"/>
                  </a:lnTo>
                  <a:lnTo>
                    <a:pt x="327637" y="60628"/>
                  </a:lnTo>
                  <a:lnTo>
                    <a:pt x="350677" y="94173"/>
                  </a:lnTo>
                  <a:lnTo>
                    <a:pt x="358457" y="148107"/>
                  </a:lnTo>
                  <a:lnTo>
                    <a:pt x="357593" y="168071"/>
                  </a:lnTo>
                  <a:lnTo>
                    <a:pt x="344627" y="216065"/>
                  </a:lnTo>
                  <a:lnTo>
                    <a:pt x="304342" y="242100"/>
                  </a:lnTo>
                  <a:lnTo>
                    <a:pt x="397210" y="242100"/>
                  </a:lnTo>
                  <a:lnTo>
                    <a:pt x="402572" y="233562"/>
                  </a:lnTo>
                  <a:lnTo>
                    <a:pt x="412426" y="208332"/>
                  </a:lnTo>
                  <a:lnTo>
                    <a:pt x="418336" y="179846"/>
                  </a:lnTo>
                  <a:lnTo>
                    <a:pt x="420306" y="148107"/>
                  </a:lnTo>
                  <a:lnTo>
                    <a:pt x="418336" y="116369"/>
                  </a:lnTo>
                  <a:lnTo>
                    <a:pt x="412426" y="87888"/>
                  </a:lnTo>
                  <a:lnTo>
                    <a:pt x="402572" y="62662"/>
                  </a:lnTo>
                  <a:lnTo>
                    <a:pt x="397203" y="54114"/>
                  </a:lnTo>
                  <a:close/>
                </a:path>
                <a:path w="420370" h="296545">
                  <a:moveTo>
                    <a:pt x="125742" y="72021"/>
                  </a:moveTo>
                  <a:lnTo>
                    <a:pt x="64706" y="72021"/>
                  </a:lnTo>
                  <a:lnTo>
                    <a:pt x="64706" y="291337"/>
                  </a:lnTo>
                  <a:lnTo>
                    <a:pt x="125742" y="291337"/>
                  </a:lnTo>
                  <a:lnTo>
                    <a:pt x="125742" y="72021"/>
                  </a:lnTo>
                  <a:close/>
                </a:path>
                <a:path w="420370" h="296545">
                  <a:moveTo>
                    <a:pt x="125742" y="4876"/>
                  </a:moveTo>
                  <a:lnTo>
                    <a:pt x="69583" y="4876"/>
                  </a:lnTo>
                  <a:lnTo>
                    <a:pt x="0" y="52082"/>
                  </a:lnTo>
                  <a:lnTo>
                    <a:pt x="0" y="113118"/>
                  </a:lnTo>
                  <a:lnTo>
                    <a:pt x="64706" y="72021"/>
                  </a:lnTo>
                  <a:lnTo>
                    <a:pt x="125742" y="72021"/>
                  </a:lnTo>
                  <a:lnTo>
                    <a:pt x="125742" y="4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492485" y="6750215"/>
              <a:ext cx="420370" cy="296545"/>
            </a:xfrm>
            <a:custGeom>
              <a:avLst/>
              <a:gdLst/>
              <a:ahLst/>
              <a:cxnLst/>
              <a:rect l="l" t="t" r="r" b="b"/>
              <a:pathLst>
                <a:path w="420370" h="296545">
                  <a:moveTo>
                    <a:pt x="304342" y="54114"/>
                  </a:moveTo>
                  <a:lnTo>
                    <a:pt x="264261" y="80162"/>
                  </a:lnTo>
                  <a:lnTo>
                    <a:pt x="251485" y="128145"/>
                  </a:lnTo>
                  <a:lnTo>
                    <a:pt x="250634" y="148107"/>
                  </a:lnTo>
                  <a:lnTo>
                    <a:pt x="251485" y="168071"/>
                  </a:lnTo>
                  <a:lnTo>
                    <a:pt x="264261" y="216065"/>
                  </a:lnTo>
                  <a:lnTo>
                    <a:pt x="304342" y="242100"/>
                  </a:lnTo>
                  <a:lnTo>
                    <a:pt x="316777" y="240473"/>
                  </a:lnTo>
                  <a:lnTo>
                    <a:pt x="350677" y="202051"/>
                  </a:lnTo>
                  <a:lnTo>
                    <a:pt x="358457" y="148107"/>
                  </a:lnTo>
                  <a:lnTo>
                    <a:pt x="357593" y="128145"/>
                  </a:lnTo>
                  <a:lnTo>
                    <a:pt x="344627" y="80162"/>
                  </a:lnTo>
                  <a:lnTo>
                    <a:pt x="304342" y="54114"/>
                  </a:lnTo>
                  <a:close/>
                </a:path>
                <a:path w="420370" h="296545">
                  <a:moveTo>
                    <a:pt x="69583" y="4876"/>
                  </a:moveTo>
                  <a:lnTo>
                    <a:pt x="125742" y="4876"/>
                  </a:lnTo>
                  <a:lnTo>
                    <a:pt x="125742" y="291337"/>
                  </a:lnTo>
                  <a:lnTo>
                    <a:pt x="64706" y="291337"/>
                  </a:lnTo>
                  <a:lnTo>
                    <a:pt x="64706" y="72021"/>
                  </a:lnTo>
                  <a:lnTo>
                    <a:pt x="0" y="113118"/>
                  </a:lnTo>
                  <a:lnTo>
                    <a:pt x="0" y="52082"/>
                  </a:lnTo>
                  <a:lnTo>
                    <a:pt x="69583" y="4876"/>
                  </a:lnTo>
                  <a:close/>
                </a:path>
                <a:path w="420370" h="296545">
                  <a:moveTo>
                    <a:pt x="304342" y="0"/>
                  </a:moveTo>
                  <a:lnTo>
                    <a:pt x="351901" y="10172"/>
                  </a:lnTo>
                  <a:lnTo>
                    <a:pt x="388772" y="40690"/>
                  </a:lnTo>
                  <a:lnTo>
                    <a:pt x="412426" y="87888"/>
                  </a:lnTo>
                  <a:lnTo>
                    <a:pt x="420306" y="148107"/>
                  </a:lnTo>
                  <a:lnTo>
                    <a:pt x="418336" y="179846"/>
                  </a:lnTo>
                  <a:lnTo>
                    <a:pt x="402572" y="233562"/>
                  </a:lnTo>
                  <a:lnTo>
                    <a:pt x="371672" y="273338"/>
                  </a:lnTo>
                  <a:lnTo>
                    <a:pt x="329457" y="293684"/>
                  </a:lnTo>
                  <a:lnTo>
                    <a:pt x="304342" y="296227"/>
                  </a:lnTo>
                  <a:lnTo>
                    <a:pt x="279227" y="293684"/>
                  </a:lnTo>
                  <a:lnTo>
                    <a:pt x="237012" y="273338"/>
                  </a:lnTo>
                  <a:lnTo>
                    <a:pt x="206113" y="233562"/>
                  </a:lnTo>
                  <a:lnTo>
                    <a:pt x="190348" y="179846"/>
                  </a:lnTo>
                  <a:lnTo>
                    <a:pt x="188379" y="148107"/>
                  </a:lnTo>
                  <a:lnTo>
                    <a:pt x="190348" y="116369"/>
                  </a:lnTo>
                  <a:lnTo>
                    <a:pt x="206113" y="62662"/>
                  </a:lnTo>
                  <a:lnTo>
                    <a:pt x="237012" y="22888"/>
                  </a:lnTo>
                  <a:lnTo>
                    <a:pt x="279227" y="2543"/>
                  </a:lnTo>
                  <a:lnTo>
                    <a:pt x="304342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5163869" y="6060527"/>
            <a:ext cx="1146810" cy="107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20" dirty="0">
                <a:latin typeface="Tahoma"/>
                <a:cs typeface="Tahoma"/>
              </a:rPr>
              <a:t>количество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endParaRPr sz="1200">
              <a:latin typeface="Tahoma"/>
              <a:cs typeface="Tahoma"/>
            </a:endParaRPr>
          </a:p>
          <a:p>
            <a:pPr marL="353060">
              <a:lnSpc>
                <a:spcPct val="100000"/>
              </a:lnSpc>
              <a:spcBef>
                <a:spcPts val="105"/>
              </a:spcBef>
            </a:pPr>
            <a:r>
              <a:rPr sz="3200" b="1" spc="-320" dirty="0">
                <a:solidFill>
                  <a:srgbClr val="B7B7B7"/>
                </a:solidFill>
                <a:latin typeface="Arial"/>
                <a:cs typeface="Arial"/>
              </a:rPr>
              <a:t>11</a:t>
            </a:r>
            <a:endParaRPr sz="3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05078" y="8221027"/>
            <a:ext cx="2546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25" dirty="0">
                <a:latin typeface="Tahoma"/>
                <a:cs typeface="Tahoma"/>
              </a:rPr>
              <a:t>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75" dirty="0">
                <a:latin typeface="Tahoma"/>
                <a:cs typeface="Tahoma"/>
              </a:rPr>
              <a:t>22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90" dirty="0">
                <a:latin typeface="Tahoma"/>
                <a:cs typeface="Tahoma"/>
              </a:rPr>
              <a:t>5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05078" y="7610512"/>
            <a:ext cx="1689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ahoma"/>
                <a:cs typeface="Tahoma"/>
              </a:rPr>
              <a:t>Инициатор: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45" dirty="0">
                <a:latin typeface="Tahoma"/>
                <a:cs typeface="Tahoma"/>
              </a:rPr>
              <a:t>ОО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8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во</a:t>
            </a:r>
            <a:r>
              <a:rPr sz="1200" spc="25" dirty="0">
                <a:latin typeface="Tahoma"/>
                <a:cs typeface="Tahoma"/>
              </a:rPr>
              <a:t>д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Ш</a:t>
            </a:r>
            <a:r>
              <a:rPr sz="1200" spc="15" dirty="0">
                <a:latin typeface="Tahoma"/>
                <a:cs typeface="Tahoma"/>
              </a:rPr>
              <a:t>инг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05078" y="8648662"/>
            <a:ext cx="2651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25" dirty="0">
                <a:latin typeface="Tahoma"/>
                <a:cs typeface="Tahoma"/>
              </a:rPr>
              <a:t>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0" dirty="0">
                <a:latin typeface="Tahoma"/>
                <a:cs typeface="Tahoma"/>
              </a:rPr>
              <a:t>й  </a:t>
            </a:r>
            <a:r>
              <a:rPr sz="1200" spc="-15" dirty="0">
                <a:latin typeface="Tahoma"/>
                <a:cs typeface="Tahoma"/>
              </a:rPr>
              <a:t>(</a:t>
            </a:r>
            <a:r>
              <a:rPr sz="1200" spc="-25" dirty="0">
                <a:latin typeface="Tahoma"/>
                <a:cs typeface="Tahoma"/>
              </a:rPr>
              <a:t>п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мыш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5" dirty="0">
                <a:latin typeface="Tahoma"/>
                <a:cs typeface="Tahoma"/>
              </a:rPr>
              <a:t>ы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50" dirty="0">
                <a:latin typeface="Tahoma"/>
                <a:cs typeface="Tahoma"/>
              </a:rPr>
              <a:t>)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368813" y="8182353"/>
            <a:ext cx="317500" cy="312420"/>
            <a:chOff x="368813" y="8182353"/>
            <a:chExt cx="317500" cy="312420"/>
          </a:xfrm>
        </p:grpSpPr>
        <p:sp>
          <p:nvSpPr>
            <p:cNvPr id="91" name="object 91"/>
            <p:cNvSpPr/>
            <p:nvPr/>
          </p:nvSpPr>
          <p:spPr>
            <a:xfrm>
              <a:off x="368813" y="8182353"/>
              <a:ext cx="317500" cy="312420"/>
            </a:xfrm>
            <a:custGeom>
              <a:avLst/>
              <a:gdLst/>
              <a:ahLst/>
              <a:cxnLst/>
              <a:rect l="l" t="t" r="r" b="b"/>
              <a:pathLst>
                <a:path w="317500" h="312420">
                  <a:moveTo>
                    <a:pt x="158496" y="0"/>
                  </a:moveTo>
                  <a:lnTo>
                    <a:pt x="97786" y="11806"/>
                  </a:lnTo>
                  <a:lnTo>
                    <a:pt x="46431" y="45719"/>
                  </a:lnTo>
                  <a:lnTo>
                    <a:pt x="11985" y="96378"/>
                  </a:lnTo>
                  <a:lnTo>
                    <a:pt x="0" y="156209"/>
                  </a:lnTo>
                  <a:lnTo>
                    <a:pt x="3043" y="186917"/>
                  </a:lnTo>
                  <a:lnTo>
                    <a:pt x="26542" y="242827"/>
                  </a:lnTo>
                  <a:lnTo>
                    <a:pt x="70606" y="286257"/>
                  </a:lnTo>
                  <a:lnTo>
                    <a:pt x="127334" y="309420"/>
                  </a:lnTo>
                  <a:lnTo>
                    <a:pt x="158496" y="312419"/>
                  </a:lnTo>
                  <a:lnTo>
                    <a:pt x="189650" y="309420"/>
                  </a:lnTo>
                  <a:lnTo>
                    <a:pt x="219175" y="300607"/>
                  </a:lnTo>
                  <a:lnTo>
                    <a:pt x="221458" y="299402"/>
                  </a:lnTo>
                  <a:lnTo>
                    <a:pt x="158496" y="299402"/>
                  </a:lnTo>
                  <a:lnTo>
                    <a:pt x="112628" y="292089"/>
                  </a:lnTo>
                  <a:lnTo>
                    <a:pt x="72751" y="271734"/>
                  </a:lnTo>
                  <a:lnTo>
                    <a:pt x="41280" y="240717"/>
                  </a:lnTo>
                  <a:lnTo>
                    <a:pt x="20628" y="201416"/>
                  </a:lnTo>
                  <a:lnTo>
                    <a:pt x="13207" y="156209"/>
                  </a:lnTo>
                  <a:lnTo>
                    <a:pt x="20628" y="111008"/>
                  </a:lnTo>
                  <a:lnTo>
                    <a:pt x="41280" y="71708"/>
                  </a:lnTo>
                  <a:lnTo>
                    <a:pt x="72751" y="40689"/>
                  </a:lnTo>
                  <a:lnTo>
                    <a:pt x="112628" y="20332"/>
                  </a:lnTo>
                  <a:lnTo>
                    <a:pt x="158496" y="13017"/>
                  </a:lnTo>
                  <a:lnTo>
                    <a:pt x="221473" y="13017"/>
                  </a:lnTo>
                  <a:lnTo>
                    <a:pt x="219175" y="11806"/>
                  </a:lnTo>
                  <a:lnTo>
                    <a:pt x="189650" y="2998"/>
                  </a:lnTo>
                  <a:lnTo>
                    <a:pt x="158496" y="0"/>
                  </a:lnTo>
                  <a:close/>
                </a:path>
                <a:path w="317500" h="312420">
                  <a:moveTo>
                    <a:pt x="221473" y="13017"/>
                  </a:moveTo>
                  <a:lnTo>
                    <a:pt x="158496" y="13017"/>
                  </a:lnTo>
                  <a:lnTo>
                    <a:pt x="204359" y="20332"/>
                  </a:lnTo>
                  <a:lnTo>
                    <a:pt x="244234" y="40689"/>
                  </a:lnTo>
                  <a:lnTo>
                    <a:pt x="275707" y="71708"/>
                  </a:lnTo>
                  <a:lnTo>
                    <a:pt x="296362" y="111008"/>
                  </a:lnTo>
                  <a:lnTo>
                    <a:pt x="303784" y="156209"/>
                  </a:lnTo>
                  <a:lnTo>
                    <a:pt x="296362" y="201416"/>
                  </a:lnTo>
                  <a:lnTo>
                    <a:pt x="275707" y="240717"/>
                  </a:lnTo>
                  <a:lnTo>
                    <a:pt x="244234" y="271734"/>
                  </a:lnTo>
                  <a:lnTo>
                    <a:pt x="204359" y="292089"/>
                  </a:lnTo>
                  <a:lnTo>
                    <a:pt x="158496" y="299402"/>
                  </a:lnTo>
                  <a:lnTo>
                    <a:pt x="221458" y="299402"/>
                  </a:lnTo>
                  <a:lnTo>
                    <a:pt x="270548" y="266649"/>
                  </a:lnTo>
                  <a:lnTo>
                    <a:pt x="305004" y="216020"/>
                  </a:lnTo>
                  <a:lnTo>
                    <a:pt x="316992" y="156209"/>
                  </a:lnTo>
                  <a:lnTo>
                    <a:pt x="313948" y="125481"/>
                  </a:lnTo>
                  <a:lnTo>
                    <a:pt x="305004" y="96378"/>
                  </a:lnTo>
                  <a:lnTo>
                    <a:pt x="290444" y="69568"/>
                  </a:lnTo>
                  <a:lnTo>
                    <a:pt x="270548" y="45719"/>
                  </a:lnTo>
                  <a:lnTo>
                    <a:pt x="246373" y="26140"/>
                  </a:lnTo>
                  <a:lnTo>
                    <a:pt x="221473" y="1301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2334" y="8217402"/>
              <a:ext cx="248409" cy="243845"/>
            </a:xfrm>
            <a:prstGeom prst="rect">
              <a:avLst/>
            </a:prstGeom>
          </p:spPr>
        </p:pic>
      </p:grpSp>
      <p:sp>
        <p:nvSpPr>
          <p:cNvPr id="93" name="object 93"/>
          <p:cNvSpPr/>
          <p:nvPr/>
        </p:nvSpPr>
        <p:spPr>
          <a:xfrm>
            <a:off x="364223" y="7677911"/>
            <a:ext cx="326390" cy="283845"/>
          </a:xfrm>
          <a:custGeom>
            <a:avLst/>
            <a:gdLst/>
            <a:ahLst/>
            <a:cxnLst/>
            <a:rect l="l" t="t" r="r" b="b"/>
            <a:pathLst>
              <a:path w="326390" h="283845">
                <a:moveTo>
                  <a:pt x="65544" y="65532"/>
                </a:moveTo>
                <a:lnTo>
                  <a:pt x="40576" y="65532"/>
                </a:lnTo>
                <a:lnTo>
                  <a:pt x="38112" y="67995"/>
                </a:lnTo>
                <a:lnTo>
                  <a:pt x="38112" y="92964"/>
                </a:lnTo>
                <a:lnTo>
                  <a:pt x="49098" y="92964"/>
                </a:lnTo>
                <a:lnTo>
                  <a:pt x="49098" y="76517"/>
                </a:lnTo>
                <a:lnTo>
                  <a:pt x="65544" y="76517"/>
                </a:lnTo>
                <a:lnTo>
                  <a:pt x="65544" y="65532"/>
                </a:lnTo>
                <a:close/>
              </a:path>
              <a:path w="326390" h="283845">
                <a:moveTo>
                  <a:pt x="146316" y="65532"/>
                </a:moveTo>
                <a:lnTo>
                  <a:pt x="134124" y="65532"/>
                </a:lnTo>
                <a:lnTo>
                  <a:pt x="134124" y="77724"/>
                </a:lnTo>
                <a:lnTo>
                  <a:pt x="146316" y="77724"/>
                </a:lnTo>
                <a:lnTo>
                  <a:pt x="146316" y="65532"/>
                </a:lnTo>
                <a:close/>
              </a:path>
              <a:path w="326390" h="283845">
                <a:moveTo>
                  <a:pt x="167652" y="65532"/>
                </a:moveTo>
                <a:lnTo>
                  <a:pt x="156984" y="65532"/>
                </a:lnTo>
                <a:lnTo>
                  <a:pt x="156984" y="77724"/>
                </a:lnTo>
                <a:lnTo>
                  <a:pt x="167652" y="77724"/>
                </a:lnTo>
                <a:lnTo>
                  <a:pt x="167652" y="65532"/>
                </a:lnTo>
                <a:close/>
              </a:path>
              <a:path w="326390" h="283845">
                <a:moveTo>
                  <a:pt x="179844" y="222478"/>
                </a:moveTo>
                <a:lnTo>
                  <a:pt x="177139" y="206743"/>
                </a:lnTo>
                <a:lnTo>
                  <a:pt x="170319" y="201015"/>
                </a:lnTo>
                <a:lnTo>
                  <a:pt x="159283" y="201053"/>
                </a:lnTo>
                <a:lnTo>
                  <a:pt x="156857" y="198602"/>
                </a:lnTo>
                <a:lnTo>
                  <a:pt x="156857" y="192582"/>
                </a:lnTo>
                <a:lnTo>
                  <a:pt x="159283" y="190119"/>
                </a:lnTo>
                <a:lnTo>
                  <a:pt x="162318" y="190119"/>
                </a:lnTo>
                <a:lnTo>
                  <a:pt x="165354" y="190119"/>
                </a:lnTo>
                <a:lnTo>
                  <a:pt x="167779" y="192582"/>
                </a:lnTo>
                <a:lnTo>
                  <a:pt x="167779" y="195567"/>
                </a:lnTo>
                <a:lnTo>
                  <a:pt x="178739" y="195567"/>
                </a:lnTo>
                <a:lnTo>
                  <a:pt x="178701" y="188645"/>
                </a:lnTo>
                <a:lnTo>
                  <a:pt x="174345" y="182499"/>
                </a:lnTo>
                <a:lnTo>
                  <a:pt x="167779" y="180213"/>
                </a:lnTo>
                <a:lnTo>
                  <a:pt x="167779" y="173736"/>
                </a:lnTo>
                <a:lnTo>
                  <a:pt x="156857" y="173736"/>
                </a:lnTo>
                <a:lnTo>
                  <a:pt x="156857" y="180213"/>
                </a:lnTo>
                <a:lnTo>
                  <a:pt x="149301" y="182867"/>
                </a:lnTo>
                <a:lnTo>
                  <a:pt x="144792" y="190525"/>
                </a:lnTo>
                <a:lnTo>
                  <a:pt x="147497" y="206260"/>
                </a:lnTo>
                <a:lnTo>
                  <a:pt x="154317" y="211988"/>
                </a:lnTo>
                <a:lnTo>
                  <a:pt x="165354" y="211950"/>
                </a:lnTo>
                <a:lnTo>
                  <a:pt x="167779" y="214401"/>
                </a:lnTo>
                <a:lnTo>
                  <a:pt x="167779" y="220433"/>
                </a:lnTo>
                <a:lnTo>
                  <a:pt x="165354" y="222885"/>
                </a:lnTo>
                <a:lnTo>
                  <a:pt x="159283" y="222885"/>
                </a:lnTo>
                <a:lnTo>
                  <a:pt x="156857" y="220433"/>
                </a:lnTo>
                <a:lnTo>
                  <a:pt x="156857" y="217436"/>
                </a:lnTo>
                <a:lnTo>
                  <a:pt x="145897" y="217436"/>
                </a:lnTo>
                <a:lnTo>
                  <a:pt x="145935" y="224358"/>
                </a:lnTo>
                <a:lnTo>
                  <a:pt x="150291" y="230505"/>
                </a:lnTo>
                <a:lnTo>
                  <a:pt x="156857" y="232791"/>
                </a:lnTo>
                <a:lnTo>
                  <a:pt x="156857" y="239268"/>
                </a:lnTo>
                <a:lnTo>
                  <a:pt x="167779" y="239268"/>
                </a:lnTo>
                <a:lnTo>
                  <a:pt x="167779" y="232791"/>
                </a:lnTo>
                <a:lnTo>
                  <a:pt x="175323" y="230136"/>
                </a:lnTo>
                <a:lnTo>
                  <a:pt x="179844" y="222478"/>
                </a:lnTo>
                <a:close/>
              </a:path>
              <a:path w="326390" h="283845">
                <a:moveTo>
                  <a:pt x="190500" y="65532"/>
                </a:moveTo>
                <a:lnTo>
                  <a:pt x="178320" y="65532"/>
                </a:lnTo>
                <a:lnTo>
                  <a:pt x="178320" y="77724"/>
                </a:lnTo>
                <a:lnTo>
                  <a:pt x="190500" y="77724"/>
                </a:lnTo>
                <a:lnTo>
                  <a:pt x="190500" y="65532"/>
                </a:lnTo>
                <a:close/>
              </a:path>
              <a:path w="326390" h="283845">
                <a:moveTo>
                  <a:pt x="286524" y="67995"/>
                </a:moveTo>
                <a:lnTo>
                  <a:pt x="284187" y="65532"/>
                </a:lnTo>
                <a:lnTo>
                  <a:pt x="260616" y="65532"/>
                </a:lnTo>
                <a:lnTo>
                  <a:pt x="260616" y="76517"/>
                </a:lnTo>
                <a:lnTo>
                  <a:pt x="276148" y="76517"/>
                </a:lnTo>
                <a:lnTo>
                  <a:pt x="276148" y="92964"/>
                </a:lnTo>
                <a:lnTo>
                  <a:pt x="286524" y="92964"/>
                </a:lnTo>
                <a:lnTo>
                  <a:pt x="286524" y="67995"/>
                </a:lnTo>
                <a:close/>
              </a:path>
              <a:path w="326390" h="283845">
                <a:moveTo>
                  <a:pt x="326136" y="185356"/>
                </a:moveTo>
                <a:lnTo>
                  <a:pt x="324002" y="174752"/>
                </a:lnTo>
                <a:lnTo>
                  <a:pt x="320103" y="168960"/>
                </a:lnTo>
                <a:lnTo>
                  <a:pt x="318173" y="166077"/>
                </a:lnTo>
                <a:lnTo>
                  <a:pt x="316560" y="164998"/>
                </a:lnTo>
                <a:lnTo>
                  <a:pt x="316560" y="185153"/>
                </a:lnTo>
                <a:lnTo>
                  <a:pt x="315175" y="192227"/>
                </a:lnTo>
                <a:lnTo>
                  <a:pt x="307467" y="199948"/>
                </a:lnTo>
                <a:lnTo>
                  <a:pt x="303301" y="201714"/>
                </a:lnTo>
                <a:lnTo>
                  <a:pt x="298945" y="201714"/>
                </a:lnTo>
                <a:lnTo>
                  <a:pt x="298945" y="168998"/>
                </a:lnTo>
                <a:lnTo>
                  <a:pt x="305587" y="168998"/>
                </a:lnTo>
                <a:lnTo>
                  <a:pt x="311505" y="172974"/>
                </a:lnTo>
                <a:lnTo>
                  <a:pt x="316560" y="185153"/>
                </a:lnTo>
                <a:lnTo>
                  <a:pt x="316560" y="164998"/>
                </a:lnTo>
                <a:lnTo>
                  <a:pt x="309524" y="160235"/>
                </a:lnTo>
                <a:lnTo>
                  <a:pt x="298945" y="158089"/>
                </a:lnTo>
                <a:lnTo>
                  <a:pt x="298945" y="140995"/>
                </a:lnTo>
                <a:lnTo>
                  <a:pt x="298945" y="134785"/>
                </a:lnTo>
                <a:lnTo>
                  <a:pt x="307098" y="130124"/>
                </a:lnTo>
                <a:lnTo>
                  <a:pt x="308775" y="129146"/>
                </a:lnTo>
                <a:lnTo>
                  <a:pt x="309829" y="127342"/>
                </a:lnTo>
                <a:lnTo>
                  <a:pt x="309829" y="54533"/>
                </a:lnTo>
                <a:lnTo>
                  <a:pt x="309829" y="46075"/>
                </a:lnTo>
                <a:lnTo>
                  <a:pt x="307378" y="43624"/>
                </a:lnTo>
                <a:lnTo>
                  <a:pt x="298945" y="43624"/>
                </a:lnTo>
                <a:lnTo>
                  <a:pt x="298945" y="54533"/>
                </a:lnTo>
                <a:lnTo>
                  <a:pt x="298945" y="122237"/>
                </a:lnTo>
                <a:lnTo>
                  <a:pt x="288099" y="128460"/>
                </a:lnTo>
                <a:lnTo>
                  <a:pt x="288099" y="140995"/>
                </a:lnTo>
                <a:lnTo>
                  <a:pt x="288099" y="201714"/>
                </a:lnTo>
                <a:lnTo>
                  <a:pt x="288099" y="212585"/>
                </a:lnTo>
                <a:lnTo>
                  <a:pt x="288099" y="270103"/>
                </a:lnTo>
                <a:lnTo>
                  <a:pt x="285661" y="272554"/>
                </a:lnTo>
                <a:lnTo>
                  <a:pt x="40487" y="272554"/>
                </a:lnTo>
                <a:lnTo>
                  <a:pt x="38036" y="270103"/>
                </a:lnTo>
                <a:lnTo>
                  <a:pt x="38036" y="212585"/>
                </a:lnTo>
                <a:lnTo>
                  <a:pt x="114477" y="212585"/>
                </a:lnTo>
                <a:lnTo>
                  <a:pt x="119773" y="229819"/>
                </a:lnTo>
                <a:lnTo>
                  <a:pt x="130517" y="243598"/>
                </a:lnTo>
                <a:lnTo>
                  <a:pt x="145389" y="252742"/>
                </a:lnTo>
                <a:lnTo>
                  <a:pt x="163068" y="256044"/>
                </a:lnTo>
                <a:lnTo>
                  <a:pt x="180759" y="252742"/>
                </a:lnTo>
                <a:lnTo>
                  <a:pt x="192887" y="245287"/>
                </a:lnTo>
                <a:lnTo>
                  <a:pt x="195630" y="243598"/>
                </a:lnTo>
                <a:lnTo>
                  <a:pt x="206362" y="229819"/>
                </a:lnTo>
                <a:lnTo>
                  <a:pt x="211658" y="212585"/>
                </a:lnTo>
                <a:lnTo>
                  <a:pt x="288099" y="212585"/>
                </a:lnTo>
                <a:lnTo>
                  <a:pt x="288099" y="201714"/>
                </a:lnTo>
                <a:lnTo>
                  <a:pt x="211658" y="201714"/>
                </a:lnTo>
                <a:lnTo>
                  <a:pt x="206362" y="184467"/>
                </a:lnTo>
                <a:lnTo>
                  <a:pt x="201104" y="177723"/>
                </a:lnTo>
                <a:lnTo>
                  <a:pt x="201104" y="207149"/>
                </a:lnTo>
                <a:lnTo>
                  <a:pt x="198120" y="221983"/>
                </a:lnTo>
                <a:lnTo>
                  <a:pt x="189966" y="234111"/>
                </a:lnTo>
                <a:lnTo>
                  <a:pt x="177876" y="242290"/>
                </a:lnTo>
                <a:lnTo>
                  <a:pt x="163068" y="245287"/>
                </a:lnTo>
                <a:lnTo>
                  <a:pt x="148272" y="242290"/>
                </a:lnTo>
                <a:lnTo>
                  <a:pt x="136182" y="234111"/>
                </a:lnTo>
                <a:lnTo>
                  <a:pt x="128028" y="221983"/>
                </a:lnTo>
                <a:lnTo>
                  <a:pt x="126136" y="212585"/>
                </a:lnTo>
                <a:lnTo>
                  <a:pt x="125031" y="207149"/>
                </a:lnTo>
                <a:lnTo>
                  <a:pt x="126136" y="201714"/>
                </a:lnTo>
                <a:lnTo>
                  <a:pt x="128028" y="192303"/>
                </a:lnTo>
                <a:lnTo>
                  <a:pt x="136182" y="180174"/>
                </a:lnTo>
                <a:lnTo>
                  <a:pt x="148272" y="171996"/>
                </a:lnTo>
                <a:lnTo>
                  <a:pt x="163068" y="168998"/>
                </a:lnTo>
                <a:lnTo>
                  <a:pt x="177876" y="171996"/>
                </a:lnTo>
                <a:lnTo>
                  <a:pt x="189966" y="180174"/>
                </a:lnTo>
                <a:lnTo>
                  <a:pt x="198120" y="192303"/>
                </a:lnTo>
                <a:lnTo>
                  <a:pt x="201104" y="207149"/>
                </a:lnTo>
                <a:lnTo>
                  <a:pt x="201104" y="177723"/>
                </a:lnTo>
                <a:lnTo>
                  <a:pt x="195630" y="170688"/>
                </a:lnTo>
                <a:lnTo>
                  <a:pt x="192862" y="168998"/>
                </a:lnTo>
                <a:lnTo>
                  <a:pt x="180759" y="161556"/>
                </a:lnTo>
                <a:lnTo>
                  <a:pt x="163068" y="158254"/>
                </a:lnTo>
                <a:lnTo>
                  <a:pt x="145389" y="161556"/>
                </a:lnTo>
                <a:lnTo>
                  <a:pt x="130517" y="170688"/>
                </a:lnTo>
                <a:lnTo>
                  <a:pt x="119773" y="184467"/>
                </a:lnTo>
                <a:lnTo>
                  <a:pt x="114477" y="201714"/>
                </a:lnTo>
                <a:lnTo>
                  <a:pt x="38036" y="201714"/>
                </a:lnTo>
                <a:lnTo>
                  <a:pt x="38036" y="168960"/>
                </a:lnTo>
                <a:lnTo>
                  <a:pt x="38036" y="140995"/>
                </a:lnTo>
                <a:lnTo>
                  <a:pt x="57073" y="151917"/>
                </a:lnTo>
                <a:lnTo>
                  <a:pt x="57886" y="152412"/>
                </a:lnTo>
                <a:lnTo>
                  <a:pt x="58826" y="152654"/>
                </a:lnTo>
                <a:lnTo>
                  <a:pt x="81534" y="152654"/>
                </a:lnTo>
                <a:lnTo>
                  <a:pt x="81534" y="166547"/>
                </a:lnTo>
                <a:lnTo>
                  <a:pt x="83985" y="168998"/>
                </a:lnTo>
                <a:lnTo>
                  <a:pt x="111696" y="168998"/>
                </a:lnTo>
                <a:lnTo>
                  <a:pt x="114147" y="166547"/>
                </a:lnTo>
                <a:lnTo>
                  <a:pt x="114147" y="158089"/>
                </a:lnTo>
                <a:lnTo>
                  <a:pt x="114147" y="152654"/>
                </a:lnTo>
                <a:lnTo>
                  <a:pt x="211988" y="152654"/>
                </a:lnTo>
                <a:lnTo>
                  <a:pt x="211988" y="166547"/>
                </a:lnTo>
                <a:lnTo>
                  <a:pt x="214439" y="168998"/>
                </a:lnTo>
                <a:lnTo>
                  <a:pt x="242150" y="168998"/>
                </a:lnTo>
                <a:lnTo>
                  <a:pt x="244602" y="166547"/>
                </a:lnTo>
                <a:lnTo>
                  <a:pt x="244602" y="158089"/>
                </a:lnTo>
                <a:lnTo>
                  <a:pt x="244602" y="152654"/>
                </a:lnTo>
                <a:lnTo>
                  <a:pt x="267309" y="152654"/>
                </a:lnTo>
                <a:lnTo>
                  <a:pt x="268249" y="152412"/>
                </a:lnTo>
                <a:lnTo>
                  <a:pt x="269062" y="151917"/>
                </a:lnTo>
                <a:lnTo>
                  <a:pt x="286816" y="141732"/>
                </a:lnTo>
                <a:lnTo>
                  <a:pt x="288099" y="140995"/>
                </a:lnTo>
                <a:lnTo>
                  <a:pt x="288099" y="128460"/>
                </a:lnTo>
                <a:lnTo>
                  <a:pt x="264909" y="141732"/>
                </a:lnTo>
                <a:lnTo>
                  <a:pt x="244602" y="141732"/>
                </a:lnTo>
                <a:lnTo>
                  <a:pt x="244602" y="136296"/>
                </a:lnTo>
                <a:lnTo>
                  <a:pt x="244602" y="127838"/>
                </a:lnTo>
                <a:lnTo>
                  <a:pt x="242150" y="125387"/>
                </a:lnTo>
                <a:lnTo>
                  <a:pt x="233718" y="125387"/>
                </a:lnTo>
                <a:lnTo>
                  <a:pt x="233718" y="136296"/>
                </a:lnTo>
                <a:lnTo>
                  <a:pt x="233718" y="158089"/>
                </a:lnTo>
                <a:lnTo>
                  <a:pt x="222872" y="158089"/>
                </a:lnTo>
                <a:lnTo>
                  <a:pt x="222872" y="152654"/>
                </a:lnTo>
                <a:lnTo>
                  <a:pt x="222872" y="141732"/>
                </a:lnTo>
                <a:lnTo>
                  <a:pt x="222872" y="136296"/>
                </a:lnTo>
                <a:lnTo>
                  <a:pt x="233718" y="136296"/>
                </a:lnTo>
                <a:lnTo>
                  <a:pt x="233718" y="125387"/>
                </a:lnTo>
                <a:lnTo>
                  <a:pt x="214439" y="125387"/>
                </a:lnTo>
                <a:lnTo>
                  <a:pt x="211988" y="127838"/>
                </a:lnTo>
                <a:lnTo>
                  <a:pt x="211988" y="141732"/>
                </a:lnTo>
                <a:lnTo>
                  <a:pt x="114147" y="141732"/>
                </a:lnTo>
                <a:lnTo>
                  <a:pt x="114147" y="136296"/>
                </a:lnTo>
                <a:lnTo>
                  <a:pt x="114147" y="127838"/>
                </a:lnTo>
                <a:lnTo>
                  <a:pt x="111696" y="125387"/>
                </a:lnTo>
                <a:lnTo>
                  <a:pt x="103263" y="125387"/>
                </a:lnTo>
                <a:lnTo>
                  <a:pt x="103263" y="136296"/>
                </a:lnTo>
                <a:lnTo>
                  <a:pt x="103263" y="158089"/>
                </a:lnTo>
                <a:lnTo>
                  <a:pt x="92417" y="158089"/>
                </a:lnTo>
                <a:lnTo>
                  <a:pt x="92417" y="141732"/>
                </a:lnTo>
                <a:lnTo>
                  <a:pt x="92417" y="136296"/>
                </a:lnTo>
                <a:lnTo>
                  <a:pt x="103263" y="136296"/>
                </a:lnTo>
                <a:lnTo>
                  <a:pt x="103263" y="125387"/>
                </a:lnTo>
                <a:lnTo>
                  <a:pt x="83985" y="125387"/>
                </a:lnTo>
                <a:lnTo>
                  <a:pt x="81534" y="127838"/>
                </a:lnTo>
                <a:lnTo>
                  <a:pt x="81534" y="141732"/>
                </a:lnTo>
                <a:lnTo>
                  <a:pt x="61226" y="141732"/>
                </a:lnTo>
                <a:lnTo>
                  <a:pt x="59944" y="140995"/>
                </a:lnTo>
                <a:lnTo>
                  <a:pt x="27190" y="122237"/>
                </a:lnTo>
                <a:lnTo>
                  <a:pt x="27190" y="54533"/>
                </a:lnTo>
                <a:lnTo>
                  <a:pt x="298945" y="54533"/>
                </a:lnTo>
                <a:lnTo>
                  <a:pt x="298945" y="43624"/>
                </a:lnTo>
                <a:lnTo>
                  <a:pt x="217411" y="43624"/>
                </a:lnTo>
                <a:lnTo>
                  <a:pt x="217411" y="32715"/>
                </a:lnTo>
                <a:lnTo>
                  <a:pt x="217411" y="21831"/>
                </a:lnTo>
                <a:lnTo>
                  <a:pt x="217411" y="10922"/>
                </a:lnTo>
                <a:lnTo>
                  <a:pt x="217411" y="2463"/>
                </a:lnTo>
                <a:lnTo>
                  <a:pt x="215011" y="0"/>
                </a:lnTo>
                <a:lnTo>
                  <a:pt x="206565" y="0"/>
                </a:lnTo>
                <a:lnTo>
                  <a:pt x="206565" y="10922"/>
                </a:lnTo>
                <a:lnTo>
                  <a:pt x="206565" y="21831"/>
                </a:lnTo>
                <a:lnTo>
                  <a:pt x="206565" y="32715"/>
                </a:lnTo>
                <a:lnTo>
                  <a:pt x="206565" y="43624"/>
                </a:lnTo>
                <a:lnTo>
                  <a:pt x="119570" y="43624"/>
                </a:lnTo>
                <a:lnTo>
                  <a:pt x="119570" y="32715"/>
                </a:lnTo>
                <a:lnTo>
                  <a:pt x="206565" y="32715"/>
                </a:lnTo>
                <a:lnTo>
                  <a:pt x="206565" y="21831"/>
                </a:lnTo>
                <a:lnTo>
                  <a:pt x="119570" y="21831"/>
                </a:lnTo>
                <a:lnTo>
                  <a:pt x="119570" y="10922"/>
                </a:lnTo>
                <a:lnTo>
                  <a:pt x="206565" y="10922"/>
                </a:lnTo>
                <a:lnTo>
                  <a:pt x="206565" y="0"/>
                </a:lnTo>
                <a:lnTo>
                  <a:pt x="111137" y="0"/>
                </a:lnTo>
                <a:lnTo>
                  <a:pt x="108724" y="2463"/>
                </a:lnTo>
                <a:lnTo>
                  <a:pt x="108724" y="43624"/>
                </a:lnTo>
                <a:lnTo>
                  <a:pt x="18757" y="43624"/>
                </a:lnTo>
                <a:lnTo>
                  <a:pt x="16306" y="46075"/>
                </a:lnTo>
                <a:lnTo>
                  <a:pt x="16306" y="127342"/>
                </a:lnTo>
                <a:lnTo>
                  <a:pt x="17322" y="129146"/>
                </a:lnTo>
                <a:lnTo>
                  <a:pt x="27190" y="134785"/>
                </a:lnTo>
                <a:lnTo>
                  <a:pt x="27190" y="158089"/>
                </a:lnTo>
                <a:lnTo>
                  <a:pt x="27190" y="168998"/>
                </a:lnTo>
                <a:lnTo>
                  <a:pt x="27190" y="201714"/>
                </a:lnTo>
                <a:lnTo>
                  <a:pt x="18186" y="201714"/>
                </a:lnTo>
                <a:lnTo>
                  <a:pt x="10883" y="194386"/>
                </a:lnTo>
                <a:lnTo>
                  <a:pt x="10845" y="181025"/>
                </a:lnTo>
                <a:lnTo>
                  <a:pt x="12598" y="176847"/>
                </a:lnTo>
                <a:lnTo>
                  <a:pt x="18707" y="170726"/>
                </a:lnTo>
                <a:lnTo>
                  <a:pt x="22872" y="168960"/>
                </a:lnTo>
                <a:lnTo>
                  <a:pt x="27190" y="168998"/>
                </a:lnTo>
                <a:lnTo>
                  <a:pt x="27190" y="158089"/>
                </a:lnTo>
                <a:lnTo>
                  <a:pt x="16624" y="160235"/>
                </a:lnTo>
                <a:lnTo>
                  <a:pt x="7975" y="166077"/>
                </a:lnTo>
                <a:lnTo>
                  <a:pt x="2146" y="174752"/>
                </a:lnTo>
                <a:lnTo>
                  <a:pt x="0" y="185356"/>
                </a:lnTo>
                <a:lnTo>
                  <a:pt x="2146" y="195961"/>
                </a:lnTo>
                <a:lnTo>
                  <a:pt x="7975" y="204609"/>
                </a:lnTo>
                <a:lnTo>
                  <a:pt x="16624" y="210451"/>
                </a:lnTo>
                <a:lnTo>
                  <a:pt x="27190" y="212585"/>
                </a:lnTo>
                <a:lnTo>
                  <a:pt x="27190" y="276148"/>
                </a:lnTo>
                <a:lnTo>
                  <a:pt x="34493" y="283464"/>
                </a:lnTo>
                <a:lnTo>
                  <a:pt x="291642" y="283464"/>
                </a:lnTo>
                <a:lnTo>
                  <a:pt x="298945" y="276148"/>
                </a:lnTo>
                <a:lnTo>
                  <a:pt x="298945" y="272554"/>
                </a:lnTo>
                <a:lnTo>
                  <a:pt x="298945" y="212585"/>
                </a:lnTo>
                <a:lnTo>
                  <a:pt x="309524" y="210451"/>
                </a:lnTo>
                <a:lnTo>
                  <a:pt x="318173" y="204609"/>
                </a:lnTo>
                <a:lnTo>
                  <a:pt x="320128" y="201714"/>
                </a:lnTo>
                <a:lnTo>
                  <a:pt x="324002" y="195961"/>
                </a:lnTo>
                <a:lnTo>
                  <a:pt x="326136" y="185356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" name="object 94"/>
          <p:cNvGrpSpPr/>
          <p:nvPr/>
        </p:nvGrpSpPr>
        <p:grpSpPr>
          <a:xfrm>
            <a:off x="377952" y="8709657"/>
            <a:ext cx="297180" cy="297180"/>
            <a:chOff x="377952" y="8709657"/>
            <a:chExt cx="297180" cy="297180"/>
          </a:xfrm>
        </p:grpSpPr>
        <p:sp>
          <p:nvSpPr>
            <p:cNvPr id="95" name="object 95"/>
            <p:cNvSpPr/>
            <p:nvPr/>
          </p:nvSpPr>
          <p:spPr>
            <a:xfrm>
              <a:off x="377952" y="8709657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186931" y="0"/>
                  </a:moveTo>
                  <a:lnTo>
                    <a:pt x="33553" y="0"/>
                  </a:lnTo>
                  <a:lnTo>
                    <a:pt x="20504" y="2640"/>
                  </a:lnTo>
                  <a:lnTo>
                    <a:pt x="9837" y="9837"/>
                  </a:lnTo>
                  <a:lnTo>
                    <a:pt x="2640" y="20504"/>
                  </a:lnTo>
                  <a:lnTo>
                    <a:pt x="0" y="33553"/>
                  </a:lnTo>
                  <a:lnTo>
                    <a:pt x="0" y="263626"/>
                  </a:lnTo>
                  <a:lnTo>
                    <a:pt x="2640" y="276675"/>
                  </a:lnTo>
                  <a:lnTo>
                    <a:pt x="9837" y="287342"/>
                  </a:lnTo>
                  <a:lnTo>
                    <a:pt x="20504" y="294539"/>
                  </a:lnTo>
                  <a:lnTo>
                    <a:pt x="33553" y="297179"/>
                  </a:lnTo>
                  <a:lnTo>
                    <a:pt x="186931" y="297179"/>
                  </a:lnTo>
                  <a:lnTo>
                    <a:pt x="199980" y="294539"/>
                  </a:lnTo>
                  <a:lnTo>
                    <a:pt x="210277" y="287591"/>
                  </a:lnTo>
                  <a:lnTo>
                    <a:pt x="33553" y="287591"/>
                  </a:lnTo>
                  <a:lnTo>
                    <a:pt x="24226" y="285707"/>
                  </a:lnTo>
                  <a:lnTo>
                    <a:pt x="16608" y="280571"/>
                  </a:lnTo>
                  <a:lnTo>
                    <a:pt x="11472" y="272953"/>
                  </a:lnTo>
                  <a:lnTo>
                    <a:pt x="9588" y="263626"/>
                  </a:lnTo>
                  <a:lnTo>
                    <a:pt x="9588" y="258838"/>
                  </a:lnTo>
                  <a:lnTo>
                    <a:pt x="220484" y="258838"/>
                  </a:lnTo>
                  <a:lnTo>
                    <a:pt x="220484" y="249250"/>
                  </a:lnTo>
                  <a:lnTo>
                    <a:pt x="9588" y="249250"/>
                  </a:lnTo>
                  <a:lnTo>
                    <a:pt x="9588" y="33553"/>
                  </a:lnTo>
                  <a:lnTo>
                    <a:pt x="11472" y="24226"/>
                  </a:lnTo>
                  <a:lnTo>
                    <a:pt x="16608" y="16608"/>
                  </a:lnTo>
                  <a:lnTo>
                    <a:pt x="24226" y="11472"/>
                  </a:lnTo>
                  <a:lnTo>
                    <a:pt x="33553" y="9588"/>
                  </a:lnTo>
                  <a:lnTo>
                    <a:pt x="210277" y="9588"/>
                  </a:lnTo>
                  <a:lnTo>
                    <a:pt x="199980" y="2640"/>
                  </a:lnTo>
                  <a:lnTo>
                    <a:pt x="186931" y="0"/>
                  </a:lnTo>
                  <a:close/>
                </a:path>
                <a:path w="297180" h="297179">
                  <a:moveTo>
                    <a:pt x="220484" y="258838"/>
                  </a:moveTo>
                  <a:lnTo>
                    <a:pt x="210896" y="258838"/>
                  </a:lnTo>
                  <a:lnTo>
                    <a:pt x="210896" y="263626"/>
                  </a:lnTo>
                  <a:lnTo>
                    <a:pt x="209012" y="272953"/>
                  </a:lnTo>
                  <a:lnTo>
                    <a:pt x="203876" y="280571"/>
                  </a:lnTo>
                  <a:lnTo>
                    <a:pt x="196258" y="285707"/>
                  </a:lnTo>
                  <a:lnTo>
                    <a:pt x="186931" y="287591"/>
                  </a:lnTo>
                  <a:lnTo>
                    <a:pt x="210277" y="287591"/>
                  </a:lnTo>
                  <a:lnTo>
                    <a:pt x="210646" y="287342"/>
                  </a:lnTo>
                  <a:lnTo>
                    <a:pt x="217844" y="276675"/>
                  </a:lnTo>
                  <a:lnTo>
                    <a:pt x="220484" y="263626"/>
                  </a:lnTo>
                  <a:lnTo>
                    <a:pt x="220484" y="258838"/>
                  </a:lnTo>
                  <a:close/>
                </a:path>
                <a:path w="297180" h="297179">
                  <a:moveTo>
                    <a:pt x="220484" y="239661"/>
                  </a:moveTo>
                  <a:lnTo>
                    <a:pt x="210896" y="239661"/>
                  </a:lnTo>
                  <a:lnTo>
                    <a:pt x="210896" y="249250"/>
                  </a:lnTo>
                  <a:lnTo>
                    <a:pt x="220484" y="249250"/>
                  </a:lnTo>
                  <a:lnTo>
                    <a:pt x="220484" y="239661"/>
                  </a:lnTo>
                  <a:close/>
                </a:path>
                <a:path w="297180" h="297179">
                  <a:moveTo>
                    <a:pt x="297180" y="43141"/>
                  </a:moveTo>
                  <a:lnTo>
                    <a:pt x="19176" y="43141"/>
                  </a:lnTo>
                  <a:lnTo>
                    <a:pt x="19176" y="239661"/>
                  </a:lnTo>
                  <a:lnTo>
                    <a:pt x="297180" y="239661"/>
                  </a:lnTo>
                  <a:lnTo>
                    <a:pt x="297180" y="230073"/>
                  </a:lnTo>
                  <a:lnTo>
                    <a:pt x="28752" y="230073"/>
                  </a:lnTo>
                  <a:lnTo>
                    <a:pt x="28752" y="52717"/>
                  </a:lnTo>
                  <a:lnTo>
                    <a:pt x="297180" y="52717"/>
                  </a:lnTo>
                  <a:lnTo>
                    <a:pt x="297180" y="43141"/>
                  </a:lnTo>
                  <a:close/>
                </a:path>
                <a:path w="297180" h="297179">
                  <a:moveTo>
                    <a:pt x="297180" y="52717"/>
                  </a:moveTo>
                  <a:lnTo>
                    <a:pt x="287591" y="52717"/>
                  </a:lnTo>
                  <a:lnTo>
                    <a:pt x="287591" y="230073"/>
                  </a:lnTo>
                  <a:lnTo>
                    <a:pt x="297180" y="230073"/>
                  </a:lnTo>
                  <a:lnTo>
                    <a:pt x="297180" y="52717"/>
                  </a:lnTo>
                  <a:close/>
                </a:path>
                <a:path w="297180" h="297179">
                  <a:moveTo>
                    <a:pt x="210277" y="9588"/>
                  </a:moveTo>
                  <a:lnTo>
                    <a:pt x="186931" y="9588"/>
                  </a:lnTo>
                  <a:lnTo>
                    <a:pt x="196258" y="11472"/>
                  </a:lnTo>
                  <a:lnTo>
                    <a:pt x="203876" y="16608"/>
                  </a:lnTo>
                  <a:lnTo>
                    <a:pt x="209012" y="24226"/>
                  </a:lnTo>
                  <a:lnTo>
                    <a:pt x="210896" y="33553"/>
                  </a:lnTo>
                  <a:lnTo>
                    <a:pt x="210896" y="43141"/>
                  </a:lnTo>
                  <a:lnTo>
                    <a:pt x="220484" y="43141"/>
                  </a:lnTo>
                  <a:lnTo>
                    <a:pt x="220484" y="33553"/>
                  </a:lnTo>
                  <a:lnTo>
                    <a:pt x="217844" y="20504"/>
                  </a:lnTo>
                  <a:lnTo>
                    <a:pt x="210646" y="9837"/>
                  </a:lnTo>
                  <a:lnTo>
                    <a:pt x="210277" y="9588"/>
                  </a:lnTo>
                  <a:close/>
                </a:path>
                <a:path w="297180" h="297179">
                  <a:moveTo>
                    <a:pt x="71894" y="9588"/>
                  </a:moveTo>
                  <a:lnTo>
                    <a:pt x="62306" y="9588"/>
                  </a:lnTo>
                  <a:lnTo>
                    <a:pt x="62306" y="14376"/>
                  </a:lnTo>
                  <a:lnTo>
                    <a:pt x="63813" y="21846"/>
                  </a:lnTo>
                  <a:lnTo>
                    <a:pt x="67922" y="27941"/>
                  </a:lnTo>
                  <a:lnTo>
                    <a:pt x="74018" y="32048"/>
                  </a:lnTo>
                  <a:lnTo>
                    <a:pt x="81483" y="33553"/>
                  </a:lnTo>
                  <a:lnTo>
                    <a:pt x="139001" y="33553"/>
                  </a:lnTo>
                  <a:lnTo>
                    <a:pt x="146466" y="32048"/>
                  </a:lnTo>
                  <a:lnTo>
                    <a:pt x="152561" y="27941"/>
                  </a:lnTo>
                  <a:lnTo>
                    <a:pt x="155243" y="23964"/>
                  </a:lnTo>
                  <a:lnTo>
                    <a:pt x="76212" y="23964"/>
                  </a:lnTo>
                  <a:lnTo>
                    <a:pt x="71894" y="19659"/>
                  </a:lnTo>
                  <a:lnTo>
                    <a:pt x="71894" y="9588"/>
                  </a:lnTo>
                  <a:close/>
                </a:path>
                <a:path w="297180" h="297179">
                  <a:moveTo>
                    <a:pt x="158178" y="9588"/>
                  </a:moveTo>
                  <a:lnTo>
                    <a:pt x="148590" y="9588"/>
                  </a:lnTo>
                  <a:lnTo>
                    <a:pt x="148590" y="19659"/>
                  </a:lnTo>
                  <a:lnTo>
                    <a:pt x="144272" y="23964"/>
                  </a:lnTo>
                  <a:lnTo>
                    <a:pt x="155243" y="23964"/>
                  </a:lnTo>
                  <a:lnTo>
                    <a:pt x="156671" y="21846"/>
                  </a:lnTo>
                  <a:lnTo>
                    <a:pt x="158178" y="14376"/>
                  </a:lnTo>
                  <a:lnTo>
                    <a:pt x="158178" y="9588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5196" y="8770614"/>
              <a:ext cx="230124" cy="158501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20624" y="8732507"/>
              <a:ext cx="134620" cy="10795"/>
            </a:xfrm>
            <a:custGeom>
              <a:avLst/>
              <a:gdLst/>
              <a:ahLst/>
              <a:cxnLst/>
              <a:rect l="l" t="t" r="r" b="b"/>
              <a:pathLst>
                <a:path w="134620" h="10795">
                  <a:moveTo>
                    <a:pt x="9131" y="0"/>
                  </a:moveTo>
                  <a:lnTo>
                    <a:pt x="0" y="0"/>
                  </a:lnTo>
                  <a:lnTo>
                    <a:pt x="0" y="10680"/>
                  </a:lnTo>
                  <a:lnTo>
                    <a:pt x="9131" y="10680"/>
                  </a:lnTo>
                  <a:lnTo>
                    <a:pt x="9131" y="0"/>
                  </a:lnTo>
                  <a:close/>
                </a:path>
                <a:path w="134620" h="10795">
                  <a:moveTo>
                    <a:pt x="134112" y="0"/>
                  </a:moveTo>
                  <a:lnTo>
                    <a:pt x="124968" y="0"/>
                  </a:lnTo>
                  <a:lnTo>
                    <a:pt x="124968" y="10680"/>
                  </a:lnTo>
                  <a:lnTo>
                    <a:pt x="134112" y="10680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/>
          <p:nvPr/>
        </p:nvSpPr>
        <p:spPr>
          <a:xfrm>
            <a:off x="4184903" y="7641335"/>
            <a:ext cx="0" cy="1395730"/>
          </a:xfrm>
          <a:custGeom>
            <a:avLst/>
            <a:gdLst/>
            <a:ahLst/>
            <a:cxnLst/>
            <a:rect l="l" t="t" r="r" b="b"/>
            <a:pathLst>
              <a:path h="1395729">
                <a:moveTo>
                  <a:pt x="0" y="0"/>
                </a:moveTo>
                <a:lnTo>
                  <a:pt x="0" y="139552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5163869" y="7624287"/>
            <a:ext cx="1305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Объем 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за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анн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20" dirty="0">
                <a:latin typeface="Tahoma"/>
                <a:cs typeface="Tahoma"/>
              </a:rPr>
              <a:t>инвестиций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273296" y="7623047"/>
            <a:ext cx="615950" cy="605155"/>
            <a:chOff x="4273296" y="7623047"/>
            <a:chExt cx="615950" cy="605155"/>
          </a:xfrm>
        </p:grpSpPr>
        <p:sp>
          <p:nvSpPr>
            <p:cNvPr id="101" name="object 101"/>
            <p:cNvSpPr/>
            <p:nvPr/>
          </p:nvSpPr>
          <p:spPr>
            <a:xfrm>
              <a:off x="4292346" y="7642097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3"/>
                  </a:moveTo>
                  <a:lnTo>
                    <a:pt x="283464" y="0"/>
                  </a:lnTo>
                  <a:lnTo>
                    <a:pt x="566928" y="283463"/>
                  </a:lnTo>
                  <a:lnTo>
                    <a:pt x="283464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614672" y="7741919"/>
              <a:ext cx="274320" cy="394970"/>
            </a:xfrm>
            <a:custGeom>
              <a:avLst/>
              <a:gdLst/>
              <a:ahLst/>
              <a:cxnLst/>
              <a:rect l="l" t="t" r="r" b="b"/>
              <a:pathLst>
                <a:path w="274320" h="394970">
                  <a:moveTo>
                    <a:pt x="274320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274320" y="394715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4511165" y="7689677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CC0033"/>
                </a:solidFill>
                <a:latin typeface="Arial"/>
                <a:cs typeface="Arial"/>
              </a:rPr>
              <a:t>2</a:t>
            </a:r>
            <a:r>
              <a:rPr sz="1600" b="1" spc="-30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20" dirty="0">
                <a:solidFill>
                  <a:srgbClr val="CC0033"/>
                </a:solidFill>
                <a:latin typeface="Arial"/>
                <a:cs typeface="Arial"/>
              </a:rPr>
              <a:t>,</a:t>
            </a:r>
            <a:r>
              <a:rPr sz="1600" b="1" spc="105" dirty="0">
                <a:solidFill>
                  <a:srgbClr val="CC0033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357241" y="7938089"/>
            <a:ext cx="739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4273296" y="8450580"/>
            <a:ext cx="615950" cy="607060"/>
            <a:chOff x="4273296" y="8450580"/>
            <a:chExt cx="615950" cy="607060"/>
          </a:xfrm>
        </p:grpSpPr>
        <p:sp>
          <p:nvSpPr>
            <p:cNvPr id="106" name="object 106"/>
            <p:cNvSpPr/>
            <p:nvPr/>
          </p:nvSpPr>
          <p:spPr>
            <a:xfrm>
              <a:off x="4292346" y="8469630"/>
              <a:ext cx="567055" cy="568960"/>
            </a:xfrm>
            <a:custGeom>
              <a:avLst/>
              <a:gdLst/>
              <a:ahLst/>
              <a:cxnLst/>
              <a:rect l="l" t="t" r="r" b="b"/>
              <a:pathLst>
                <a:path w="567054" h="568959">
                  <a:moveTo>
                    <a:pt x="0" y="284226"/>
                  </a:moveTo>
                  <a:lnTo>
                    <a:pt x="283464" y="0"/>
                  </a:lnTo>
                  <a:lnTo>
                    <a:pt x="566928" y="284226"/>
                  </a:lnTo>
                  <a:lnTo>
                    <a:pt x="283464" y="568452"/>
                  </a:lnTo>
                  <a:lnTo>
                    <a:pt x="0" y="284226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14672" y="8592312"/>
              <a:ext cx="274320" cy="321945"/>
            </a:xfrm>
            <a:custGeom>
              <a:avLst/>
              <a:gdLst/>
              <a:ahLst/>
              <a:cxnLst/>
              <a:rect l="l" t="t" r="r" b="b"/>
              <a:pathLst>
                <a:path w="274320" h="321945">
                  <a:moveTo>
                    <a:pt x="274320" y="0"/>
                  </a:moveTo>
                  <a:lnTo>
                    <a:pt x="0" y="0"/>
                  </a:lnTo>
                  <a:lnTo>
                    <a:pt x="0" y="321564"/>
                  </a:lnTo>
                  <a:lnTo>
                    <a:pt x="274320" y="32156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5163869" y="8452006"/>
            <a:ext cx="1146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20" dirty="0">
                <a:latin typeface="Tahoma"/>
                <a:cs typeface="Tahoma"/>
              </a:rPr>
              <a:t>количество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532344" y="8608834"/>
            <a:ext cx="38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170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r>
              <a:rPr sz="1600" b="1" spc="155" dirty="0">
                <a:solidFill>
                  <a:srgbClr val="CC0033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61747" y="9507814"/>
            <a:ext cx="13462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</a:t>
            </a:r>
            <a:r>
              <a:rPr sz="1000" spc="-105" dirty="0">
                <a:solidFill>
                  <a:srgbClr val="3B3B45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45168"/>
            <a:ext cx="6858000" cy="561340"/>
          </a:xfrm>
          <a:custGeom>
            <a:avLst/>
            <a:gdLst/>
            <a:ahLst/>
            <a:cxnLst/>
            <a:rect l="l" t="t" r="r" b="b"/>
            <a:pathLst>
              <a:path w="6858000" h="561340">
                <a:moveTo>
                  <a:pt x="6858000" y="0"/>
                </a:moveTo>
                <a:lnTo>
                  <a:pt x="0" y="0"/>
                </a:lnTo>
                <a:lnTo>
                  <a:pt x="0" y="560831"/>
                </a:lnTo>
                <a:lnTo>
                  <a:pt x="6858000" y="560831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823" y="9460581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</a:t>
            </a:r>
            <a:r>
              <a:rPr sz="1000" spc="-105" dirty="0">
                <a:solidFill>
                  <a:srgbClr val="3B3B45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511" y="9377836"/>
            <a:ext cx="224541" cy="3948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7" name="object 7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57949" y="1931081"/>
            <a:ext cx="6143625" cy="844550"/>
            <a:chOff x="357949" y="1931081"/>
            <a:chExt cx="6143625" cy="844550"/>
          </a:xfrm>
        </p:grpSpPr>
        <p:sp>
          <p:nvSpPr>
            <p:cNvPr id="9" name="object 9"/>
            <p:cNvSpPr/>
            <p:nvPr/>
          </p:nvSpPr>
          <p:spPr>
            <a:xfrm>
              <a:off x="362711" y="2086355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30">
                  <a:moveTo>
                    <a:pt x="6134100" y="0"/>
                  </a:moveTo>
                  <a:lnTo>
                    <a:pt x="0" y="0"/>
                  </a:lnTo>
                  <a:lnTo>
                    <a:pt x="0" y="684276"/>
                  </a:lnTo>
                  <a:lnTo>
                    <a:pt x="6134100" y="684276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2711" y="2086355"/>
              <a:ext cx="6134100" cy="684530"/>
            </a:xfrm>
            <a:custGeom>
              <a:avLst/>
              <a:gdLst/>
              <a:ahLst/>
              <a:cxnLst/>
              <a:rect l="l" t="t" r="r" b="b"/>
              <a:pathLst>
                <a:path w="6134100" h="684530">
                  <a:moveTo>
                    <a:pt x="0" y="0"/>
                  </a:moveTo>
                  <a:lnTo>
                    <a:pt x="6134100" y="0"/>
                  </a:lnTo>
                  <a:lnTo>
                    <a:pt x="6134100" y="684276"/>
                  </a:lnTo>
                  <a:lnTo>
                    <a:pt x="0" y="6842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46291" y="2086355"/>
              <a:ext cx="314325" cy="260985"/>
            </a:xfrm>
            <a:custGeom>
              <a:avLst/>
              <a:gdLst/>
              <a:ahLst/>
              <a:cxnLst/>
              <a:rect l="l" t="t" r="r" b="b"/>
              <a:pathLst>
                <a:path w="314325" h="260985">
                  <a:moveTo>
                    <a:pt x="210108" y="0"/>
                  </a:moveTo>
                  <a:lnTo>
                    <a:pt x="103835" y="0"/>
                  </a:lnTo>
                  <a:lnTo>
                    <a:pt x="0" y="103759"/>
                  </a:lnTo>
                  <a:lnTo>
                    <a:pt x="156971" y="260604"/>
                  </a:lnTo>
                  <a:lnTo>
                    <a:pt x="313943" y="103759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9340" y="219151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59852" y="1969181"/>
              <a:ext cx="486409" cy="296545"/>
            </a:xfrm>
            <a:custGeom>
              <a:avLst/>
              <a:gdLst/>
              <a:ahLst/>
              <a:cxnLst/>
              <a:rect l="l" t="t" r="r" b="b"/>
              <a:pathLst>
                <a:path w="486410" h="296544">
                  <a:moveTo>
                    <a:pt x="115963" y="0"/>
                  </a:moveTo>
                  <a:lnTo>
                    <a:pt x="68405" y="10172"/>
                  </a:lnTo>
                  <a:lnTo>
                    <a:pt x="31534" y="40690"/>
                  </a:lnTo>
                  <a:lnTo>
                    <a:pt x="7880" y="87888"/>
                  </a:lnTo>
                  <a:lnTo>
                    <a:pt x="0" y="148107"/>
                  </a:lnTo>
                  <a:lnTo>
                    <a:pt x="1969" y="179846"/>
                  </a:lnTo>
                  <a:lnTo>
                    <a:pt x="17734" y="233562"/>
                  </a:lnTo>
                  <a:lnTo>
                    <a:pt x="48633" y="273338"/>
                  </a:lnTo>
                  <a:lnTo>
                    <a:pt x="90848" y="293684"/>
                  </a:lnTo>
                  <a:lnTo>
                    <a:pt x="115963" y="296227"/>
                  </a:lnTo>
                  <a:lnTo>
                    <a:pt x="141078" y="293684"/>
                  </a:lnTo>
                  <a:lnTo>
                    <a:pt x="163522" y="286054"/>
                  </a:lnTo>
                  <a:lnTo>
                    <a:pt x="183293" y="273338"/>
                  </a:lnTo>
                  <a:lnTo>
                    <a:pt x="200393" y="255536"/>
                  </a:lnTo>
                  <a:lnTo>
                    <a:pt x="208831" y="242100"/>
                  </a:lnTo>
                  <a:lnTo>
                    <a:pt x="115963" y="242100"/>
                  </a:lnTo>
                  <a:lnTo>
                    <a:pt x="103543" y="240473"/>
                  </a:lnTo>
                  <a:lnTo>
                    <a:pt x="69922" y="202051"/>
                  </a:lnTo>
                  <a:lnTo>
                    <a:pt x="62255" y="148107"/>
                  </a:lnTo>
                  <a:lnTo>
                    <a:pt x="63107" y="128145"/>
                  </a:lnTo>
                  <a:lnTo>
                    <a:pt x="75882" y="80162"/>
                  </a:lnTo>
                  <a:lnTo>
                    <a:pt x="115963" y="54114"/>
                  </a:lnTo>
                  <a:lnTo>
                    <a:pt x="208824" y="54114"/>
                  </a:lnTo>
                  <a:lnTo>
                    <a:pt x="200393" y="40690"/>
                  </a:lnTo>
                  <a:lnTo>
                    <a:pt x="183293" y="22888"/>
                  </a:lnTo>
                  <a:lnTo>
                    <a:pt x="163522" y="10172"/>
                  </a:lnTo>
                  <a:lnTo>
                    <a:pt x="141078" y="2543"/>
                  </a:lnTo>
                  <a:lnTo>
                    <a:pt x="115963" y="0"/>
                  </a:lnTo>
                  <a:close/>
                </a:path>
                <a:path w="486410" h="296544">
                  <a:moveTo>
                    <a:pt x="208824" y="54114"/>
                  </a:moveTo>
                  <a:lnTo>
                    <a:pt x="115963" y="54114"/>
                  </a:lnTo>
                  <a:lnTo>
                    <a:pt x="128398" y="55743"/>
                  </a:lnTo>
                  <a:lnTo>
                    <a:pt x="139258" y="60628"/>
                  </a:lnTo>
                  <a:lnTo>
                    <a:pt x="162298" y="94173"/>
                  </a:lnTo>
                  <a:lnTo>
                    <a:pt x="170078" y="148107"/>
                  </a:lnTo>
                  <a:lnTo>
                    <a:pt x="169214" y="168071"/>
                  </a:lnTo>
                  <a:lnTo>
                    <a:pt x="156248" y="216065"/>
                  </a:lnTo>
                  <a:lnTo>
                    <a:pt x="115963" y="242100"/>
                  </a:lnTo>
                  <a:lnTo>
                    <a:pt x="208831" y="242100"/>
                  </a:lnTo>
                  <a:lnTo>
                    <a:pt x="214193" y="233562"/>
                  </a:lnTo>
                  <a:lnTo>
                    <a:pt x="224047" y="208332"/>
                  </a:lnTo>
                  <a:lnTo>
                    <a:pt x="229957" y="179846"/>
                  </a:lnTo>
                  <a:lnTo>
                    <a:pt x="231927" y="148107"/>
                  </a:lnTo>
                  <a:lnTo>
                    <a:pt x="229957" y="116369"/>
                  </a:lnTo>
                  <a:lnTo>
                    <a:pt x="224047" y="87888"/>
                  </a:lnTo>
                  <a:lnTo>
                    <a:pt x="214193" y="62662"/>
                  </a:lnTo>
                  <a:lnTo>
                    <a:pt x="208824" y="54114"/>
                  </a:lnTo>
                  <a:close/>
                </a:path>
                <a:path w="486410" h="296544">
                  <a:moveTo>
                    <a:pt x="474600" y="53708"/>
                  </a:moveTo>
                  <a:lnTo>
                    <a:pt x="378993" y="53708"/>
                  </a:lnTo>
                  <a:lnTo>
                    <a:pt x="387349" y="54331"/>
                  </a:lnTo>
                  <a:lnTo>
                    <a:pt x="394914" y="56202"/>
                  </a:lnTo>
                  <a:lnTo>
                    <a:pt x="418871" y="89103"/>
                  </a:lnTo>
                  <a:lnTo>
                    <a:pt x="418375" y="96251"/>
                  </a:lnTo>
                  <a:lnTo>
                    <a:pt x="393656" y="135549"/>
                  </a:lnTo>
                  <a:lnTo>
                    <a:pt x="277266" y="240880"/>
                  </a:lnTo>
                  <a:lnTo>
                    <a:pt x="277266" y="291337"/>
                  </a:lnTo>
                  <a:lnTo>
                    <a:pt x="486016" y="291337"/>
                  </a:lnTo>
                  <a:lnTo>
                    <a:pt x="486016" y="237629"/>
                  </a:lnTo>
                  <a:lnTo>
                    <a:pt x="360680" y="237629"/>
                  </a:lnTo>
                  <a:lnTo>
                    <a:pt x="429856" y="177406"/>
                  </a:lnTo>
                  <a:lnTo>
                    <a:pt x="460832" y="145364"/>
                  </a:lnTo>
                  <a:lnTo>
                    <a:pt x="480312" y="100451"/>
                  </a:lnTo>
                  <a:lnTo>
                    <a:pt x="481126" y="87071"/>
                  </a:lnTo>
                  <a:lnTo>
                    <a:pt x="479473" y="69664"/>
                  </a:lnTo>
                  <a:lnTo>
                    <a:pt x="479380" y="69004"/>
                  </a:lnTo>
                  <a:lnTo>
                    <a:pt x="474600" y="53708"/>
                  </a:lnTo>
                  <a:close/>
                </a:path>
                <a:path w="486410" h="296544">
                  <a:moveTo>
                    <a:pt x="380212" y="0"/>
                  </a:moveTo>
                  <a:lnTo>
                    <a:pt x="339266" y="6153"/>
                  </a:lnTo>
                  <a:lnTo>
                    <a:pt x="294190" y="37823"/>
                  </a:lnTo>
                  <a:lnTo>
                    <a:pt x="275234" y="88290"/>
                  </a:lnTo>
                  <a:lnTo>
                    <a:pt x="335051" y="88290"/>
                  </a:lnTo>
                  <a:lnTo>
                    <a:pt x="337006" y="80763"/>
                  </a:lnTo>
                  <a:lnTo>
                    <a:pt x="340031" y="74050"/>
                  </a:lnTo>
                  <a:lnTo>
                    <a:pt x="378993" y="53708"/>
                  </a:lnTo>
                  <a:lnTo>
                    <a:pt x="474600" y="53708"/>
                  </a:lnTo>
                  <a:lnTo>
                    <a:pt x="474313" y="52790"/>
                  </a:lnTo>
                  <a:lnTo>
                    <a:pt x="439034" y="13957"/>
                  </a:lnTo>
                  <a:lnTo>
                    <a:pt x="402210" y="1550"/>
                  </a:lnTo>
                  <a:lnTo>
                    <a:pt x="380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59852" y="1969181"/>
              <a:ext cx="486409" cy="296545"/>
            </a:xfrm>
            <a:custGeom>
              <a:avLst/>
              <a:gdLst/>
              <a:ahLst/>
              <a:cxnLst/>
              <a:rect l="l" t="t" r="r" b="b"/>
              <a:pathLst>
                <a:path w="486410" h="296544">
                  <a:moveTo>
                    <a:pt x="115963" y="54114"/>
                  </a:moveTo>
                  <a:lnTo>
                    <a:pt x="75882" y="80162"/>
                  </a:lnTo>
                  <a:lnTo>
                    <a:pt x="63107" y="128145"/>
                  </a:lnTo>
                  <a:lnTo>
                    <a:pt x="62255" y="148107"/>
                  </a:lnTo>
                  <a:lnTo>
                    <a:pt x="63107" y="168071"/>
                  </a:lnTo>
                  <a:lnTo>
                    <a:pt x="75882" y="216065"/>
                  </a:lnTo>
                  <a:lnTo>
                    <a:pt x="115963" y="242100"/>
                  </a:lnTo>
                  <a:lnTo>
                    <a:pt x="128398" y="240473"/>
                  </a:lnTo>
                  <a:lnTo>
                    <a:pt x="162298" y="202051"/>
                  </a:lnTo>
                  <a:lnTo>
                    <a:pt x="170078" y="148107"/>
                  </a:lnTo>
                  <a:lnTo>
                    <a:pt x="169214" y="128145"/>
                  </a:lnTo>
                  <a:lnTo>
                    <a:pt x="156248" y="80162"/>
                  </a:lnTo>
                  <a:lnTo>
                    <a:pt x="115963" y="54114"/>
                  </a:lnTo>
                  <a:close/>
                </a:path>
                <a:path w="486410" h="296544">
                  <a:moveTo>
                    <a:pt x="380212" y="0"/>
                  </a:moveTo>
                  <a:lnTo>
                    <a:pt x="421817" y="6202"/>
                  </a:lnTo>
                  <a:lnTo>
                    <a:pt x="465792" y="38015"/>
                  </a:lnTo>
                  <a:lnTo>
                    <a:pt x="481126" y="87071"/>
                  </a:lnTo>
                  <a:lnTo>
                    <a:pt x="480312" y="100451"/>
                  </a:lnTo>
                  <a:lnTo>
                    <a:pt x="460832" y="145364"/>
                  </a:lnTo>
                  <a:lnTo>
                    <a:pt x="429856" y="177406"/>
                  </a:lnTo>
                  <a:lnTo>
                    <a:pt x="360680" y="237629"/>
                  </a:lnTo>
                  <a:lnTo>
                    <a:pt x="486016" y="237629"/>
                  </a:lnTo>
                  <a:lnTo>
                    <a:pt x="486016" y="291337"/>
                  </a:lnTo>
                  <a:lnTo>
                    <a:pt x="277266" y="291337"/>
                  </a:lnTo>
                  <a:lnTo>
                    <a:pt x="277266" y="240880"/>
                  </a:lnTo>
                  <a:lnTo>
                    <a:pt x="385508" y="143230"/>
                  </a:lnTo>
                  <a:lnTo>
                    <a:pt x="393656" y="135549"/>
                  </a:lnTo>
                  <a:lnTo>
                    <a:pt x="416888" y="103044"/>
                  </a:lnTo>
                  <a:lnTo>
                    <a:pt x="418871" y="89103"/>
                  </a:lnTo>
                  <a:lnTo>
                    <a:pt x="418171" y="81719"/>
                  </a:lnTo>
                  <a:lnTo>
                    <a:pt x="387349" y="54331"/>
                  </a:lnTo>
                  <a:lnTo>
                    <a:pt x="378993" y="53708"/>
                  </a:lnTo>
                  <a:lnTo>
                    <a:pt x="370271" y="54293"/>
                  </a:lnTo>
                  <a:lnTo>
                    <a:pt x="337006" y="80763"/>
                  </a:lnTo>
                  <a:lnTo>
                    <a:pt x="335051" y="88290"/>
                  </a:lnTo>
                  <a:lnTo>
                    <a:pt x="275234" y="88290"/>
                  </a:lnTo>
                  <a:lnTo>
                    <a:pt x="294190" y="37823"/>
                  </a:lnTo>
                  <a:lnTo>
                    <a:pt x="339266" y="6153"/>
                  </a:lnTo>
                  <a:lnTo>
                    <a:pt x="358683" y="1538"/>
                  </a:lnTo>
                  <a:lnTo>
                    <a:pt x="380212" y="0"/>
                  </a:lnTo>
                  <a:close/>
                </a:path>
                <a:path w="486410" h="296544">
                  <a:moveTo>
                    <a:pt x="115963" y="0"/>
                  </a:moveTo>
                  <a:lnTo>
                    <a:pt x="163522" y="10172"/>
                  </a:lnTo>
                  <a:lnTo>
                    <a:pt x="200393" y="40690"/>
                  </a:lnTo>
                  <a:lnTo>
                    <a:pt x="224047" y="87888"/>
                  </a:lnTo>
                  <a:lnTo>
                    <a:pt x="231927" y="148107"/>
                  </a:lnTo>
                  <a:lnTo>
                    <a:pt x="229957" y="179846"/>
                  </a:lnTo>
                  <a:lnTo>
                    <a:pt x="214193" y="233562"/>
                  </a:lnTo>
                  <a:lnTo>
                    <a:pt x="183293" y="273338"/>
                  </a:lnTo>
                  <a:lnTo>
                    <a:pt x="141078" y="293684"/>
                  </a:lnTo>
                  <a:lnTo>
                    <a:pt x="115963" y="296227"/>
                  </a:lnTo>
                  <a:lnTo>
                    <a:pt x="90848" y="293684"/>
                  </a:lnTo>
                  <a:lnTo>
                    <a:pt x="48633" y="273338"/>
                  </a:lnTo>
                  <a:lnTo>
                    <a:pt x="17734" y="233562"/>
                  </a:lnTo>
                  <a:lnTo>
                    <a:pt x="1969" y="179846"/>
                  </a:lnTo>
                  <a:lnTo>
                    <a:pt x="0" y="148107"/>
                  </a:lnTo>
                  <a:lnTo>
                    <a:pt x="1969" y="116369"/>
                  </a:lnTo>
                  <a:lnTo>
                    <a:pt x="17734" y="62662"/>
                  </a:lnTo>
                  <a:lnTo>
                    <a:pt x="48633" y="22888"/>
                  </a:lnTo>
                  <a:lnTo>
                    <a:pt x="90848" y="2543"/>
                  </a:lnTo>
                  <a:lnTo>
                    <a:pt x="115963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22043" y="1455511"/>
            <a:ext cx="6075045" cy="105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508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Tahoma"/>
                <a:cs typeface="Tahoma"/>
              </a:rPr>
              <a:t>2.7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Планируемые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реализации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крупные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(системные)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инвестиционные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проекты,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оказывающие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влияние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на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инвестиционный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климат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(5/5)</a:t>
            </a:r>
            <a:endParaRPr sz="1200">
              <a:latin typeface="Tahoma"/>
              <a:cs typeface="Tahoma"/>
            </a:endParaRPr>
          </a:p>
          <a:p>
            <a:pPr marR="564515" algn="r">
              <a:lnSpc>
                <a:spcPts val="3725"/>
              </a:lnSpc>
              <a:spcBef>
                <a:spcPts val="155"/>
              </a:spcBef>
            </a:pPr>
            <a:r>
              <a:rPr sz="3200" b="1" spc="-50" dirty="0">
                <a:solidFill>
                  <a:srgbClr val="B7B7B7"/>
                </a:solidFill>
                <a:latin typeface="Arial"/>
                <a:cs typeface="Arial"/>
              </a:rPr>
              <a:t>12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1325"/>
              </a:lnSpc>
            </a:pPr>
            <a:r>
              <a:rPr sz="1200" spc="80" dirty="0">
                <a:latin typeface="Tahoma"/>
                <a:cs typeface="Tahoma"/>
              </a:rPr>
              <a:t>Производство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зажигалок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заправки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аэрозольных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баллонов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5078" y="3439994"/>
            <a:ext cx="2520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25" dirty="0">
                <a:latin typeface="Tahoma"/>
                <a:cs typeface="Tahoma"/>
              </a:rPr>
              <a:t>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-120" dirty="0">
                <a:latin typeface="Tahoma"/>
                <a:cs typeface="Tahoma"/>
              </a:rPr>
              <a:t>1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90" dirty="0">
                <a:latin typeface="Tahoma"/>
                <a:cs typeface="Tahoma"/>
              </a:rPr>
              <a:t>5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5078" y="2829480"/>
            <a:ext cx="1003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ahoma"/>
                <a:cs typeface="Tahoma"/>
              </a:rPr>
              <a:t>Инициатор: </a:t>
            </a:r>
            <a:r>
              <a:rPr sz="1200" spc="1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ОО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65" dirty="0">
                <a:latin typeface="Tahoma"/>
                <a:cs typeface="Tahoma"/>
              </a:rPr>
              <a:t>Н</a:t>
            </a:r>
            <a:r>
              <a:rPr sz="1200" spc="70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70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5078" y="3867628"/>
            <a:ext cx="2651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25" dirty="0">
                <a:latin typeface="Tahoma"/>
                <a:cs typeface="Tahoma"/>
              </a:rPr>
              <a:t>ии: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0" dirty="0">
                <a:latin typeface="Tahoma"/>
                <a:cs typeface="Tahoma"/>
              </a:rPr>
              <a:t>й  </a:t>
            </a:r>
            <a:r>
              <a:rPr sz="1200" spc="-15" dirty="0">
                <a:latin typeface="Tahoma"/>
                <a:cs typeface="Tahoma"/>
              </a:rPr>
              <a:t>(</a:t>
            </a:r>
            <a:r>
              <a:rPr sz="1200" spc="-25" dirty="0">
                <a:latin typeface="Tahoma"/>
                <a:cs typeface="Tahoma"/>
              </a:rPr>
              <a:t>п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мыш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5" dirty="0">
                <a:latin typeface="Tahoma"/>
                <a:cs typeface="Tahoma"/>
              </a:rPr>
              <a:t>ы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50" dirty="0">
                <a:latin typeface="Tahoma"/>
                <a:cs typeface="Tahoma"/>
              </a:rPr>
              <a:t>)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8813" y="3401565"/>
            <a:ext cx="317500" cy="312420"/>
            <a:chOff x="368813" y="3401565"/>
            <a:chExt cx="317500" cy="312420"/>
          </a:xfrm>
        </p:grpSpPr>
        <p:sp>
          <p:nvSpPr>
            <p:cNvPr id="20" name="object 20"/>
            <p:cNvSpPr/>
            <p:nvPr/>
          </p:nvSpPr>
          <p:spPr>
            <a:xfrm>
              <a:off x="368813" y="3401565"/>
              <a:ext cx="317500" cy="312420"/>
            </a:xfrm>
            <a:custGeom>
              <a:avLst/>
              <a:gdLst/>
              <a:ahLst/>
              <a:cxnLst/>
              <a:rect l="l" t="t" r="r" b="b"/>
              <a:pathLst>
                <a:path w="317500" h="312420">
                  <a:moveTo>
                    <a:pt x="158496" y="0"/>
                  </a:moveTo>
                  <a:lnTo>
                    <a:pt x="97786" y="11806"/>
                  </a:lnTo>
                  <a:lnTo>
                    <a:pt x="46431" y="45720"/>
                  </a:lnTo>
                  <a:lnTo>
                    <a:pt x="11985" y="96378"/>
                  </a:lnTo>
                  <a:lnTo>
                    <a:pt x="0" y="156210"/>
                  </a:lnTo>
                  <a:lnTo>
                    <a:pt x="3043" y="186917"/>
                  </a:lnTo>
                  <a:lnTo>
                    <a:pt x="26542" y="242827"/>
                  </a:lnTo>
                  <a:lnTo>
                    <a:pt x="70606" y="286257"/>
                  </a:lnTo>
                  <a:lnTo>
                    <a:pt x="127334" y="309420"/>
                  </a:lnTo>
                  <a:lnTo>
                    <a:pt x="158496" y="312420"/>
                  </a:lnTo>
                  <a:lnTo>
                    <a:pt x="189650" y="309420"/>
                  </a:lnTo>
                  <a:lnTo>
                    <a:pt x="219175" y="300607"/>
                  </a:lnTo>
                  <a:lnTo>
                    <a:pt x="221458" y="299402"/>
                  </a:lnTo>
                  <a:lnTo>
                    <a:pt x="158496" y="299402"/>
                  </a:lnTo>
                  <a:lnTo>
                    <a:pt x="112628" y="292089"/>
                  </a:lnTo>
                  <a:lnTo>
                    <a:pt x="72751" y="271734"/>
                  </a:lnTo>
                  <a:lnTo>
                    <a:pt x="41280" y="240717"/>
                  </a:lnTo>
                  <a:lnTo>
                    <a:pt x="20628" y="201416"/>
                  </a:lnTo>
                  <a:lnTo>
                    <a:pt x="13207" y="156210"/>
                  </a:lnTo>
                  <a:lnTo>
                    <a:pt x="20628" y="111008"/>
                  </a:lnTo>
                  <a:lnTo>
                    <a:pt x="41280" y="71708"/>
                  </a:lnTo>
                  <a:lnTo>
                    <a:pt x="72751" y="40689"/>
                  </a:lnTo>
                  <a:lnTo>
                    <a:pt x="112628" y="20332"/>
                  </a:lnTo>
                  <a:lnTo>
                    <a:pt x="158496" y="13017"/>
                  </a:lnTo>
                  <a:lnTo>
                    <a:pt x="221473" y="13017"/>
                  </a:lnTo>
                  <a:lnTo>
                    <a:pt x="219175" y="11806"/>
                  </a:lnTo>
                  <a:lnTo>
                    <a:pt x="189650" y="2998"/>
                  </a:lnTo>
                  <a:lnTo>
                    <a:pt x="158496" y="0"/>
                  </a:lnTo>
                  <a:close/>
                </a:path>
                <a:path w="317500" h="312420">
                  <a:moveTo>
                    <a:pt x="221473" y="13017"/>
                  </a:moveTo>
                  <a:lnTo>
                    <a:pt x="158496" y="13017"/>
                  </a:lnTo>
                  <a:lnTo>
                    <a:pt x="204359" y="20332"/>
                  </a:lnTo>
                  <a:lnTo>
                    <a:pt x="244234" y="40689"/>
                  </a:lnTo>
                  <a:lnTo>
                    <a:pt x="275707" y="71708"/>
                  </a:lnTo>
                  <a:lnTo>
                    <a:pt x="296362" y="111008"/>
                  </a:lnTo>
                  <a:lnTo>
                    <a:pt x="303784" y="156210"/>
                  </a:lnTo>
                  <a:lnTo>
                    <a:pt x="296362" y="201416"/>
                  </a:lnTo>
                  <a:lnTo>
                    <a:pt x="275707" y="240717"/>
                  </a:lnTo>
                  <a:lnTo>
                    <a:pt x="244234" y="271734"/>
                  </a:lnTo>
                  <a:lnTo>
                    <a:pt x="204359" y="292089"/>
                  </a:lnTo>
                  <a:lnTo>
                    <a:pt x="158496" y="299402"/>
                  </a:lnTo>
                  <a:lnTo>
                    <a:pt x="221458" y="299402"/>
                  </a:lnTo>
                  <a:lnTo>
                    <a:pt x="270548" y="266649"/>
                  </a:lnTo>
                  <a:lnTo>
                    <a:pt x="305004" y="216020"/>
                  </a:lnTo>
                  <a:lnTo>
                    <a:pt x="316992" y="156210"/>
                  </a:lnTo>
                  <a:lnTo>
                    <a:pt x="313948" y="125481"/>
                  </a:lnTo>
                  <a:lnTo>
                    <a:pt x="305004" y="96378"/>
                  </a:lnTo>
                  <a:lnTo>
                    <a:pt x="290444" y="69568"/>
                  </a:lnTo>
                  <a:lnTo>
                    <a:pt x="270548" y="45720"/>
                  </a:lnTo>
                  <a:lnTo>
                    <a:pt x="246373" y="26140"/>
                  </a:lnTo>
                  <a:lnTo>
                    <a:pt x="221473" y="1301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334" y="3436613"/>
              <a:ext cx="248409" cy="242323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364223" y="2897123"/>
            <a:ext cx="326390" cy="283845"/>
          </a:xfrm>
          <a:custGeom>
            <a:avLst/>
            <a:gdLst/>
            <a:ahLst/>
            <a:cxnLst/>
            <a:rect l="l" t="t" r="r" b="b"/>
            <a:pathLst>
              <a:path w="326390" h="283844">
                <a:moveTo>
                  <a:pt x="65544" y="65532"/>
                </a:moveTo>
                <a:lnTo>
                  <a:pt x="40576" y="65532"/>
                </a:lnTo>
                <a:lnTo>
                  <a:pt x="38112" y="67995"/>
                </a:lnTo>
                <a:lnTo>
                  <a:pt x="38112" y="92964"/>
                </a:lnTo>
                <a:lnTo>
                  <a:pt x="49098" y="92964"/>
                </a:lnTo>
                <a:lnTo>
                  <a:pt x="49098" y="76517"/>
                </a:lnTo>
                <a:lnTo>
                  <a:pt x="65544" y="76517"/>
                </a:lnTo>
                <a:lnTo>
                  <a:pt x="65544" y="65532"/>
                </a:lnTo>
                <a:close/>
              </a:path>
              <a:path w="326390" h="283844">
                <a:moveTo>
                  <a:pt x="146316" y="65519"/>
                </a:moveTo>
                <a:lnTo>
                  <a:pt x="134124" y="65519"/>
                </a:lnTo>
                <a:lnTo>
                  <a:pt x="134124" y="76200"/>
                </a:lnTo>
                <a:lnTo>
                  <a:pt x="146316" y="76200"/>
                </a:lnTo>
                <a:lnTo>
                  <a:pt x="146316" y="65519"/>
                </a:lnTo>
                <a:close/>
              </a:path>
              <a:path w="326390" h="283844">
                <a:moveTo>
                  <a:pt x="167652" y="65519"/>
                </a:moveTo>
                <a:lnTo>
                  <a:pt x="156984" y="65519"/>
                </a:lnTo>
                <a:lnTo>
                  <a:pt x="156984" y="76200"/>
                </a:lnTo>
                <a:lnTo>
                  <a:pt x="167652" y="76200"/>
                </a:lnTo>
                <a:lnTo>
                  <a:pt x="167652" y="65519"/>
                </a:lnTo>
                <a:close/>
              </a:path>
              <a:path w="326390" h="283844">
                <a:moveTo>
                  <a:pt x="179844" y="222478"/>
                </a:moveTo>
                <a:lnTo>
                  <a:pt x="177139" y="206743"/>
                </a:lnTo>
                <a:lnTo>
                  <a:pt x="170319" y="201015"/>
                </a:lnTo>
                <a:lnTo>
                  <a:pt x="159283" y="201053"/>
                </a:lnTo>
                <a:lnTo>
                  <a:pt x="156857" y="198602"/>
                </a:lnTo>
                <a:lnTo>
                  <a:pt x="156857" y="192582"/>
                </a:lnTo>
                <a:lnTo>
                  <a:pt x="159283" y="190119"/>
                </a:lnTo>
                <a:lnTo>
                  <a:pt x="162318" y="190119"/>
                </a:lnTo>
                <a:lnTo>
                  <a:pt x="165354" y="190119"/>
                </a:lnTo>
                <a:lnTo>
                  <a:pt x="167779" y="192582"/>
                </a:lnTo>
                <a:lnTo>
                  <a:pt x="167779" y="195567"/>
                </a:lnTo>
                <a:lnTo>
                  <a:pt x="178739" y="195567"/>
                </a:lnTo>
                <a:lnTo>
                  <a:pt x="178701" y="188645"/>
                </a:lnTo>
                <a:lnTo>
                  <a:pt x="174345" y="182499"/>
                </a:lnTo>
                <a:lnTo>
                  <a:pt x="167779" y="180213"/>
                </a:lnTo>
                <a:lnTo>
                  <a:pt x="167779" y="173736"/>
                </a:lnTo>
                <a:lnTo>
                  <a:pt x="156857" y="173736"/>
                </a:lnTo>
                <a:lnTo>
                  <a:pt x="156857" y="180213"/>
                </a:lnTo>
                <a:lnTo>
                  <a:pt x="149301" y="182867"/>
                </a:lnTo>
                <a:lnTo>
                  <a:pt x="144792" y="190525"/>
                </a:lnTo>
                <a:lnTo>
                  <a:pt x="147497" y="206260"/>
                </a:lnTo>
                <a:lnTo>
                  <a:pt x="154317" y="211988"/>
                </a:lnTo>
                <a:lnTo>
                  <a:pt x="165354" y="211950"/>
                </a:lnTo>
                <a:lnTo>
                  <a:pt x="167779" y="214401"/>
                </a:lnTo>
                <a:lnTo>
                  <a:pt x="167779" y="220433"/>
                </a:lnTo>
                <a:lnTo>
                  <a:pt x="165354" y="222885"/>
                </a:lnTo>
                <a:lnTo>
                  <a:pt x="159283" y="222885"/>
                </a:lnTo>
                <a:lnTo>
                  <a:pt x="156857" y="220433"/>
                </a:lnTo>
                <a:lnTo>
                  <a:pt x="156857" y="217436"/>
                </a:lnTo>
                <a:lnTo>
                  <a:pt x="145897" y="217436"/>
                </a:lnTo>
                <a:lnTo>
                  <a:pt x="145935" y="224358"/>
                </a:lnTo>
                <a:lnTo>
                  <a:pt x="150291" y="230505"/>
                </a:lnTo>
                <a:lnTo>
                  <a:pt x="156857" y="232791"/>
                </a:lnTo>
                <a:lnTo>
                  <a:pt x="156857" y="239268"/>
                </a:lnTo>
                <a:lnTo>
                  <a:pt x="167779" y="239268"/>
                </a:lnTo>
                <a:lnTo>
                  <a:pt x="167779" y="232791"/>
                </a:lnTo>
                <a:lnTo>
                  <a:pt x="175323" y="230136"/>
                </a:lnTo>
                <a:lnTo>
                  <a:pt x="179844" y="222478"/>
                </a:lnTo>
                <a:close/>
              </a:path>
              <a:path w="326390" h="283844">
                <a:moveTo>
                  <a:pt x="190500" y="65519"/>
                </a:moveTo>
                <a:lnTo>
                  <a:pt x="178320" y="65519"/>
                </a:lnTo>
                <a:lnTo>
                  <a:pt x="178320" y="76200"/>
                </a:lnTo>
                <a:lnTo>
                  <a:pt x="190500" y="76200"/>
                </a:lnTo>
                <a:lnTo>
                  <a:pt x="190500" y="65519"/>
                </a:lnTo>
                <a:close/>
              </a:path>
              <a:path w="326390" h="283844">
                <a:moveTo>
                  <a:pt x="286524" y="67995"/>
                </a:moveTo>
                <a:lnTo>
                  <a:pt x="284187" y="65532"/>
                </a:lnTo>
                <a:lnTo>
                  <a:pt x="260616" y="65532"/>
                </a:lnTo>
                <a:lnTo>
                  <a:pt x="260616" y="76517"/>
                </a:lnTo>
                <a:lnTo>
                  <a:pt x="276148" y="76517"/>
                </a:lnTo>
                <a:lnTo>
                  <a:pt x="276148" y="92964"/>
                </a:lnTo>
                <a:lnTo>
                  <a:pt x="286524" y="92964"/>
                </a:lnTo>
                <a:lnTo>
                  <a:pt x="286524" y="67995"/>
                </a:lnTo>
                <a:close/>
              </a:path>
              <a:path w="326390" h="283844">
                <a:moveTo>
                  <a:pt x="326136" y="185356"/>
                </a:moveTo>
                <a:lnTo>
                  <a:pt x="324002" y="174752"/>
                </a:lnTo>
                <a:lnTo>
                  <a:pt x="320103" y="168960"/>
                </a:lnTo>
                <a:lnTo>
                  <a:pt x="318173" y="166077"/>
                </a:lnTo>
                <a:lnTo>
                  <a:pt x="316560" y="164998"/>
                </a:lnTo>
                <a:lnTo>
                  <a:pt x="316560" y="185153"/>
                </a:lnTo>
                <a:lnTo>
                  <a:pt x="315175" y="192227"/>
                </a:lnTo>
                <a:lnTo>
                  <a:pt x="307467" y="199948"/>
                </a:lnTo>
                <a:lnTo>
                  <a:pt x="303301" y="201714"/>
                </a:lnTo>
                <a:lnTo>
                  <a:pt x="298945" y="201714"/>
                </a:lnTo>
                <a:lnTo>
                  <a:pt x="298945" y="168998"/>
                </a:lnTo>
                <a:lnTo>
                  <a:pt x="305587" y="168998"/>
                </a:lnTo>
                <a:lnTo>
                  <a:pt x="311505" y="172974"/>
                </a:lnTo>
                <a:lnTo>
                  <a:pt x="316560" y="185153"/>
                </a:lnTo>
                <a:lnTo>
                  <a:pt x="316560" y="164998"/>
                </a:lnTo>
                <a:lnTo>
                  <a:pt x="309524" y="160235"/>
                </a:lnTo>
                <a:lnTo>
                  <a:pt x="298945" y="158089"/>
                </a:lnTo>
                <a:lnTo>
                  <a:pt x="298945" y="140995"/>
                </a:lnTo>
                <a:lnTo>
                  <a:pt x="298945" y="134785"/>
                </a:lnTo>
                <a:lnTo>
                  <a:pt x="307098" y="130124"/>
                </a:lnTo>
                <a:lnTo>
                  <a:pt x="308775" y="129146"/>
                </a:lnTo>
                <a:lnTo>
                  <a:pt x="309829" y="127342"/>
                </a:lnTo>
                <a:lnTo>
                  <a:pt x="309829" y="54533"/>
                </a:lnTo>
                <a:lnTo>
                  <a:pt x="309829" y="46075"/>
                </a:lnTo>
                <a:lnTo>
                  <a:pt x="307378" y="43624"/>
                </a:lnTo>
                <a:lnTo>
                  <a:pt x="298945" y="43624"/>
                </a:lnTo>
                <a:lnTo>
                  <a:pt x="298945" y="54533"/>
                </a:lnTo>
                <a:lnTo>
                  <a:pt x="298945" y="122237"/>
                </a:lnTo>
                <a:lnTo>
                  <a:pt x="288099" y="128460"/>
                </a:lnTo>
                <a:lnTo>
                  <a:pt x="288099" y="140995"/>
                </a:lnTo>
                <a:lnTo>
                  <a:pt x="288099" y="201714"/>
                </a:lnTo>
                <a:lnTo>
                  <a:pt x="288099" y="212585"/>
                </a:lnTo>
                <a:lnTo>
                  <a:pt x="288099" y="270103"/>
                </a:lnTo>
                <a:lnTo>
                  <a:pt x="285661" y="272554"/>
                </a:lnTo>
                <a:lnTo>
                  <a:pt x="40487" y="272554"/>
                </a:lnTo>
                <a:lnTo>
                  <a:pt x="38036" y="270103"/>
                </a:lnTo>
                <a:lnTo>
                  <a:pt x="38036" y="212585"/>
                </a:lnTo>
                <a:lnTo>
                  <a:pt x="114477" y="212585"/>
                </a:lnTo>
                <a:lnTo>
                  <a:pt x="119773" y="229831"/>
                </a:lnTo>
                <a:lnTo>
                  <a:pt x="130517" y="243611"/>
                </a:lnTo>
                <a:lnTo>
                  <a:pt x="145389" y="252742"/>
                </a:lnTo>
                <a:lnTo>
                  <a:pt x="163068" y="256044"/>
                </a:lnTo>
                <a:lnTo>
                  <a:pt x="180759" y="252742"/>
                </a:lnTo>
                <a:lnTo>
                  <a:pt x="192887" y="245287"/>
                </a:lnTo>
                <a:lnTo>
                  <a:pt x="195630" y="243611"/>
                </a:lnTo>
                <a:lnTo>
                  <a:pt x="206362" y="229831"/>
                </a:lnTo>
                <a:lnTo>
                  <a:pt x="211658" y="212585"/>
                </a:lnTo>
                <a:lnTo>
                  <a:pt x="288099" y="212585"/>
                </a:lnTo>
                <a:lnTo>
                  <a:pt x="288099" y="201714"/>
                </a:lnTo>
                <a:lnTo>
                  <a:pt x="211658" y="201714"/>
                </a:lnTo>
                <a:lnTo>
                  <a:pt x="206362" y="184467"/>
                </a:lnTo>
                <a:lnTo>
                  <a:pt x="201104" y="177723"/>
                </a:lnTo>
                <a:lnTo>
                  <a:pt x="201104" y="207149"/>
                </a:lnTo>
                <a:lnTo>
                  <a:pt x="198120" y="221983"/>
                </a:lnTo>
                <a:lnTo>
                  <a:pt x="189966" y="234111"/>
                </a:lnTo>
                <a:lnTo>
                  <a:pt x="177876" y="242290"/>
                </a:lnTo>
                <a:lnTo>
                  <a:pt x="163068" y="245287"/>
                </a:lnTo>
                <a:lnTo>
                  <a:pt x="148272" y="242290"/>
                </a:lnTo>
                <a:lnTo>
                  <a:pt x="136182" y="234111"/>
                </a:lnTo>
                <a:lnTo>
                  <a:pt x="128028" y="221983"/>
                </a:lnTo>
                <a:lnTo>
                  <a:pt x="126136" y="212585"/>
                </a:lnTo>
                <a:lnTo>
                  <a:pt x="125031" y="207149"/>
                </a:lnTo>
                <a:lnTo>
                  <a:pt x="126136" y="201714"/>
                </a:lnTo>
                <a:lnTo>
                  <a:pt x="128028" y="192303"/>
                </a:lnTo>
                <a:lnTo>
                  <a:pt x="136182" y="180174"/>
                </a:lnTo>
                <a:lnTo>
                  <a:pt x="148272" y="171996"/>
                </a:lnTo>
                <a:lnTo>
                  <a:pt x="163068" y="168998"/>
                </a:lnTo>
                <a:lnTo>
                  <a:pt x="177876" y="171996"/>
                </a:lnTo>
                <a:lnTo>
                  <a:pt x="189966" y="180174"/>
                </a:lnTo>
                <a:lnTo>
                  <a:pt x="198120" y="192303"/>
                </a:lnTo>
                <a:lnTo>
                  <a:pt x="201104" y="207149"/>
                </a:lnTo>
                <a:lnTo>
                  <a:pt x="201104" y="177723"/>
                </a:lnTo>
                <a:lnTo>
                  <a:pt x="195630" y="170688"/>
                </a:lnTo>
                <a:lnTo>
                  <a:pt x="192862" y="168998"/>
                </a:lnTo>
                <a:lnTo>
                  <a:pt x="180759" y="161556"/>
                </a:lnTo>
                <a:lnTo>
                  <a:pt x="163068" y="158254"/>
                </a:lnTo>
                <a:lnTo>
                  <a:pt x="145389" y="161556"/>
                </a:lnTo>
                <a:lnTo>
                  <a:pt x="130517" y="170688"/>
                </a:lnTo>
                <a:lnTo>
                  <a:pt x="119773" y="184467"/>
                </a:lnTo>
                <a:lnTo>
                  <a:pt x="114477" y="201714"/>
                </a:lnTo>
                <a:lnTo>
                  <a:pt x="38036" y="201714"/>
                </a:lnTo>
                <a:lnTo>
                  <a:pt x="38036" y="168960"/>
                </a:lnTo>
                <a:lnTo>
                  <a:pt x="38036" y="140995"/>
                </a:lnTo>
                <a:lnTo>
                  <a:pt x="57073" y="151917"/>
                </a:lnTo>
                <a:lnTo>
                  <a:pt x="57886" y="152412"/>
                </a:lnTo>
                <a:lnTo>
                  <a:pt x="58826" y="152654"/>
                </a:lnTo>
                <a:lnTo>
                  <a:pt x="81534" y="152654"/>
                </a:lnTo>
                <a:lnTo>
                  <a:pt x="81534" y="166547"/>
                </a:lnTo>
                <a:lnTo>
                  <a:pt x="83985" y="168998"/>
                </a:lnTo>
                <a:lnTo>
                  <a:pt x="111696" y="168998"/>
                </a:lnTo>
                <a:lnTo>
                  <a:pt x="114147" y="166547"/>
                </a:lnTo>
                <a:lnTo>
                  <a:pt x="114147" y="158089"/>
                </a:lnTo>
                <a:lnTo>
                  <a:pt x="114147" y="152654"/>
                </a:lnTo>
                <a:lnTo>
                  <a:pt x="211988" y="152654"/>
                </a:lnTo>
                <a:lnTo>
                  <a:pt x="211988" y="166547"/>
                </a:lnTo>
                <a:lnTo>
                  <a:pt x="214439" y="168998"/>
                </a:lnTo>
                <a:lnTo>
                  <a:pt x="242150" y="168998"/>
                </a:lnTo>
                <a:lnTo>
                  <a:pt x="244602" y="166547"/>
                </a:lnTo>
                <a:lnTo>
                  <a:pt x="244602" y="158089"/>
                </a:lnTo>
                <a:lnTo>
                  <a:pt x="244602" y="152654"/>
                </a:lnTo>
                <a:lnTo>
                  <a:pt x="267309" y="152654"/>
                </a:lnTo>
                <a:lnTo>
                  <a:pt x="268249" y="152412"/>
                </a:lnTo>
                <a:lnTo>
                  <a:pt x="269062" y="151917"/>
                </a:lnTo>
                <a:lnTo>
                  <a:pt x="286816" y="141732"/>
                </a:lnTo>
                <a:lnTo>
                  <a:pt x="288099" y="140995"/>
                </a:lnTo>
                <a:lnTo>
                  <a:pt x="288099" y="128460"/>
                </a:lnTo>
                <a:lnTo>
                  <a:pt x="264909" y="141732"/>
                </a:lnTo>
                <a:lnTo>
                  <a:pt x="244602" y="141732"/>
                </a:lnTo>
                <a:lnTo>
                  <a:pt x="244602" y="136296"/>
                </a:lnTo>
                <a:lnTo>
                  <a:pt x="244602" y="127838"/>
                </a:lnTo>
                <a:lnTo>
                  <a:pt x="242150" y="125387"/>
                </a:lnTo>
                <a:lnTo>
                  <a:pt x="233718" y="125387"/>
                </a:lnTo>
                <a:lnTo>
                  <a:pt x="233718" y="136296"/>
                </a:lnTo>
                <a:lnTo>
                  <a:pt x="233718" y="158089"/>
                </a:lnTo>
                <a:lnTo>
                  <a:pt x="222872" y="158089"/>
                </a:lnTo>
                <a:lnTo>
                  <a:pt x="222872" y="152654"/>
                </a:lnTo>
                <a:lnTo>
                  <a:pt x="222872" y="141732"/>
                </a:lnTo>
                <a:lnTo>
                  <a:pt x="222872" y="136296"/>
                </a:lnTo>
                <a:lnTo>
                  <a:pt x="233718" y="136296"/>
                </a:lnTo>
                <a:lnTo>
                  <a:pt x="233718" y="125387"/>
                </a:lnTo>
                <a:lnTo>
                  <a:pt x="214439" y="125387"/>
                </a:lnTo>
                <a:lnTo>
                  <a:pt x="211988" y="127838"/>
                </a:lnTo>
                <a:lnTo>
                  <a:pt x="211988" y="141732"/>
                </a:lnTo>
                <a:lnTo>
                  <a:pt x="114147" y="141732"/>
                </a:lnTo>
                <a:lnTo>
                  <a:pt x="114147" y="136296"/>
                </a:lnTo>
                <a:lnTo>
                  <a:pt x="114147" y="127838"/>
                </a:lnTo>
                <a:lnTo>
                  <a:pt x="111696" y="125387"/>
                </a:lnTo>
                <a:lnTo>
                  <a:pt x="103263" y="125387"/>
                </a:lnTo>
                <a:lnTo>
                  <a:pt x="103263" y="136296"/>
                </a:lnTo>
                <a:lnTo>
                  <a:pt x="103263" y="158089"/>
                </a:lnTo>
                <a:lnTo>
                  <a:pt x="92417" y="158089"/>
                </a:lnTo>
                <a:lnTo>
                  <a:pt x="92417" y="141732"/>
                </a:lnTo>
                <a:lnTo>
                  <a:pt x="92417" y="136296"/>
                </a:lnTo>
                <a:lnTo>
                  <a:pt x="103263" y="136296"/>
                </a:lnTo>
                <a:lnTo>
                  <a:pt x="103263" y="125387"/>
                </a:lnTo>
                <a:lnTo>
                  <a:pt x="83985" y="125387"/>
                </a:lnTo>
                <a:lnTo>
                  <a:pt x="81534" y="127838"/>
                </a:lnTo>
                <a:lnTo>
                  <a:pt x="81534" y="141732"/>
                </a:lnTo>
                <a:lnTo>
                  <a:pt x="61226" y="141732"/>
                </a:lnTo>
                <a:lnTo>
                  <a:pt x="59944" y="140995"/>
                </a:lnTo>
                <a:lnTo>
                  <a:pt x="27190" y="122237"/>
                </a:lnTo>
                <a:lnTo>
                  <a:pt x="27190" y="54533"/>
                </a:lnTo>
                <a:lnTo>
                  <a:pt x="298945" y="54533"/>
                </a:lnTo>
                <a:lnTo>
                  <a:pt x="298945" y="43624"/>
                </a:lnTo>
                <a:lnTo>
                  <a:pt x="217411" y="43624"/>
                </a:lnTo>
                <a:lnTo>
                  <a:pt x="217411" y="32715"/>
                </a:lnTo>
                <a:lnTo>
                  <a:pt x="217411" y="21831"/>
                </a:lnTo>
                <a:lnTo>
                  <a:pt x="217411" y="10922"/>
                </a:lnTo>
                <a:lnTo>
                  <a:pt x="217411" y="2463"/>
                </a:lnTo>
                <a:lnTo>
                  <a:pt x="215011" y="0"/>
                </a:lnTo>
                <a:lnTo>
                  <a:pt x="206565" y="0"/>
                </a:lnTo>
                <a:lnTo>
                  <a:pt x="206565" y="10922"/>
                </a:lnTo>
                <a:lnTo>
                  <a:pt x="206565" y="21831"/>
                </a:lnTo>
                <a:lnTo>
                  <a:pt x="206565" y="32715"/>
                </a:lnTo>
                <a:lnTo>
                  <a:pt x="206565" y="43624"/>
                </a:lnTo>
                <a:lnTo>
                  <a:pt x="119570" y="43624"/>
                </a:lnTo>
                <a:lnTo>
                  <a:pt x="119570" y="32715"/>
                </a:lnTo>
                <a:lnTo>
                  <a:pt x="206565" y="32715"/>
                </a:lnTo>
                <a:lnTo>
                  <a:pt x="206565" y="21831"/>
                </a:lnTo>
                <a:lnTo>
                  <a:pt x="119570" y="21831"/>
                </a:lnTo>
                <a:lnTo>
                  <a:pt x="119570" y="10922"/>
                </a:lnTo>
                <a:lnTo>
                  <a:pt x="206565" y="10922"/>
                </a:lnTo>
                <a:lnTo>
                  <a:pt x="206565" y="0"/>
                </a:lnTo>
                <a:lnTo>
                  <a:pt x="111137" y="0"/>
                </a:lnTo>
                <a:lnTo>
                  <a:pt x="108724" y="2463"/>
                </a:lnTo>
                <a:lnTo>
                  <a:pt x="108724" y="43624"/>
                </a:lnTo>
                <a:lnTo>
                  <a:pt x="18757" y="43624"/>
                </a:lnTo>
                <a:lnTo>
                  <a:pt x="16306" y="46075"/>
                </a:lnTo>
                <a:lnTo>
                  <a:pt x="16306" y="127342"/>
                </a:lnTo>
                <a:lnTo>
                  <a:pt x="17322" y="129146"/>
                </a:lnTo>
                <a:lnTo>
                  <a:pt x="27190" y="134785"/>
                </a:lnTo>
                <a:lnTo>
                  <a:pt x="27190" y="158089"/>
                </a:lnTo>
                <a:lnTo>
                  <a:pt x="27190" y="168998"/>
                </a:lnTo>
                <a:lnTo>
                  <a:pt x="27190" y="201714"/>
                </a:lnTo>
                <a:lnTo>
                  <a:pt x="18186" y="201714"/>
                </a:lnTo>
                <a:lnTo>
                  <a:pt x="10883" y="194386"/>
                </a:lnTo>
                <a:lnTo>
                  <a:pt x="10845" y="181025"/>
                </a:lnTo>
                <a:lnTo>
                  <a:pt x="12598" y="176847"/>
                </a:lnTo>
                <a:lnTo>
                  <a:pt x="18707" y="170726"/>
                </a:lnTo>
                <a:lnTo>
                  <a:pt x="22872" y="168960"/>
                </a:lnTo>
                <a:lnTo>
                  <a:pt x="27190" y="168998"/>
                </a:lnTo>
                <a:lnTo>
                  <a:pt x="27190" y="158089"/>
                </a:lnTo>
                <a:lnTo>
                  <a:pt x="16624" y="160235"/>
                </a:lnTo>
                <a:lnTo>
                  <a:pt x="7975" y="166077"/>
                </a:lnTo>
                <a:lnTo>
                  <a:pt x="2146" y="174752"/>
                </a:lnTo>
                <a:lnTo>
                  <a:pt x="0" y="185356"/>
                </a:lnTo>
                <a:lnTo>
                  <a:pt x="2146" y="195961"/>
                </a:lnTo>
                <a:lnTo>
                  <a:pt x="7975" y="204609"/>
                </a:lnTo>
                <a:lnTo>
                  <a:pt x="16624" y="210451"/>
                </a:lnTo>
                <a:lnTo>
                  <a:pt x="27190" y="212585"/>
                </a:lnTo>
                <a:lnTo>
                  <a:pt x="27190" y="276148"/>
                </a:lnTo>
                <a:lnTo>
                  <a:pt x="34493" y="283464"/>
                </a:lnTo>
                <a:lnTo>
                  <a:pt x="291642" y="283464"/>
                </a:lnTo>
                <a:lnTo>
                  <a:pt x="298945" y="276148"/>
                </a:lnTo>
                <a:lnTo>
                  <a:pt x="298945" y="272554"/>
                </a:lnTo>
                <a:lnTo>
                  <a:pt x="298945" y="212585"/>
                </a:lnTo>
                <a:lnTo>
                  <a:pt x="309524" y="210451"/>
                </a:lnTo>
                <a:lnTo>
                  <a:pt x="318173" y="204609"/>
                </a:lnTo>
                <a:lnTo>
                  <a:pt x="320128" y="201714"/>
                </a:lnTo>
                <a:lnTo>
                  <a:pt x="324002" y="195961"/>
                </a:lnTo>
                <a:lnTo>
                  <a:pt x="326136" y="185356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377952" y="3927350"/>
            <a:ext cx="297180" cy="299085"/>
            <a:chOff x="377952" y="3927350"/>
            <a:chExt cx="297180" cy="299085"/>
          </a:xfrm>
        </p:grpSpPr>
        <p:sp>
          <p:nvSpPr>
            <p:cNvPr id="24" name="object 24"/>
            <p:cNvSpPr/>
            <p:nvPr/>
          </p:nvSpPr>
          <p:spPr>
            <a:xfrm>
              <a:off x="377952" y="3927350"/>
              <a:ext cx="297180" cy="299085"/>
            </a:xfrm>
            <a:custGeom>
              <a:avLst/>
              <a:gdLst/>
              <a:ahLst/>
              <a:cxnLst/>
              <a:rect l="l" t="t" r="r" b="b"/>
              <a:pathLst>
                <a:path w="297180" h="299085">
                  <a:moveTo>
                    <a:pt x="186931" y="0"/>
                  </a:moveTo>
                  <a:lnTo>
                    <a:pt x="33553" y="0"/>
                  </a:lnTo>
                  <a:lnTo>
                    <a:pt x="20504" y="2653"/>
                  </a:lnTo>
                  <a:lnTo>
                    <a:pt x="9837" y="9886"/>
                  </a:lnTo>
                  <a:lnTo>
                    <a:pt x="2640" y="20606"/>
                  </a:lnTo>
                  <a:lnTo>
                    <a:pt x="0" y="33718"/>
                  </a:lnTo>
                  <a:lnTo>
                    <a:pt x="0" y="264972"/>
                  </a:lnTo>
                  <a:lnTo>
                    <a:pt x="2640" y="278092"/>
                  </a:lnTo>
                  <a:lnTo>
                    <a:pt x="9837" y="288815"/>
                  </a:lnTo>
                  <a:lnTo>
                    <a:pt x="20504" y="296049"/>
                  </a:lnTo>
                  <a:lnTo>
                    <a:pt x="33553" y="298703"/>
                  </a:lnTo>
                  <a:lnTo>
                    <a:pt x="186931" y="298703"/>
                  </a:lnTo>
                  <a:lnTo>
                    <a:pt x="199980" y="296049"/>
                  </a:lnTo>
                  <a:lnTo>
                    <a:pt x="210279" y="289064"/>
                  </a:lnTo>
                  <a:lnTo>
                    <a:pt x="33553" y="289064"/>
                  </a:lnTo>
                  <a:lnTo>
                    <a:pt x="24226" y="287170"/>
                  </a:lnTo>
                  <a:lnTo>
                    <a:pt x="16608" y="282005"/>
                  </a:lnTo>
                  <a:lnTo>
                    <a:pt x="11472" y="274346"/>
                  </a:lnTo>
                  <a:lnTo>
                    <a:pt x="9588" y="264972"/>
                  </a:lnTo>
                  <a:lnTo>
                    <a:pt x="9588" y="260159"/>
                  </a:lnTo>
                  <a:lnTo>
                    <a:pt x="220484" y="260159"/>
                  </a:lnTo>
                  <a:lnTo>
                    <a:pt x="220484" y="250520"/>
                  </a:lnTo>
                  <a:lnTo>
                    <a:pt x="9588" y="250520"/>
                  </a:lnTo>
                  <a:lnTo>
                    <a:pt x="9588" y="33718"/>
                  </a:lnTo>
                  <a:lnTo>
                    <a:pt x="11472" y="24346"/>
                  </a:lnTo>
                  <a:lnTo>
                    <a:pt x="16608" y="16692"/>
                  </a:lnTo>
                  <a:lnTo>
                    <a:pt x="24226" y="11531"/>
                  </a:lnTo>
                  <a:lnTo>
                    <a:pt x="33553" y="9639"/>
                  </a:lnTo>
                  <a:lnTo>
                    <a:pt x="210281" y="9639"/>
                  </a:lnTo>
                  <a:lnTo>
                    <a:pt x="199980" y="2653"/>
                  </a:lnTo>
                  <a:lnTo>
                    <a:pt x="186931" y="0"/>
                  </a:lnTo>
                  <a:close/>
                </a:path>
                <a:path w="297180" h="299085">
                  <a:moveTo>
                    <a:pt x="220484" y="260159"/>
                  </a:moveTo>
                  <a:lnTo>
                    <a:pt x="210896" y="260159"/>
                  </a:lnTo>
                  <a:lnTo>
                    <a:pt x="210896" y="264972"/>
                  </a:lnTo>
                  <a:lnTo>
                    <a:pt x="209012" y="274346"/>
                  </a:lnTo>
                  <a:lnTo>
                    <a:pt x="203876" y="282005"/>
                  </a:lnTo>
                  <a:lnTo>
                    <a:pt x="196258" y="287170"/>
                  </a:lnTo>
                  <a:lnTo>
                    <a:pt x="186931" y="289064"/>
                  </a:lnTo>
                  <a:lnTo>
                    <a:pt x="210279" y="289064"/>
                  </a:lnTo>
                  <a:lnTo>
                    <a:pt x="210646" y="288815"/>
                  </a:lnTo>
                  <a:lnTo>
                    <a:pt x="217844" y="278092"/>
                  </a:lnTo>
                  <a:lnTo>
                    <a:pt x="220484" y="264972"/>
                  </a:lnTo>
                  <a:lnTo>
                    <a:pt x="220484" y="260159"/>
                  </a:lnTo>
                  <a:close/>
                </a:path>
                <a:path w="297180" h="299085">
                  <a:moveTo>
                    <a:pt x="220484" y="240893"/>
                  </a:moveTo>
                  <a:lnTo>
                    <a:pt x="210896" y="240893"/>
                  </a:lnTo>
                  <a:lnTo>
                    <a:pt x="210896" y="250520"/>
                  </a:lnTo>
                  <a:lnTo>
                    <a:pt x="220484" y="250520"/>
                  </a:lnTo>
                  <a:lnTo>
                    <a:pt x="220484" y="240893"/>
                  </a:lnTo>
                  <a:close/>
                </a:path>
                <a:path w="297180" h="299085">
                  <a:moveTo>
                    <a:pt x="297180" y="43357"/>
                  </a:moveTo>
                  <a:lnTo>
                    <a:pt x="19176" y="43357"/>
                  </a:lnTo>
                  <a:lnTo>
                    <a:pt x="19176" y="240893"/>
                  </a:lnTo>
                  <a:lnTo>
                    <a:pt x="297180" y="240893"/>
                  </a:lnTo>
                  <a:lnTo>
                    <a:pt x="297180" y="231254"/>
                  </a:lnTo>
                  <a:lnTo>
                    <a:pt x="28752" y="231254"/>
                  </a:lnTo>
                  <a:lnTo>
                    <a:pt x="28752" y="52997"/>
                  </a:lnTo>
                  <a:lnTo>
                    <a:pt x="297180" y="52997"/>
                  </a:lnTo>
                  <a:lnTo>
                    <a:pt x="297180" y="43357"/>
                  </a:lnTo>
                  <a:close/>
                </a:path>
                <a:path w="297180" h="299085">
                  <a:moveTo>
                    <a:pt x="297180" y="52997"/>
                  </a:moveTo>
                  <a:lnTo>
                    <a:pt x="287591" y="52997"/>
                  </a:lnTo>
                  <a:lnTo>
                    <a:pt x="287591" y="231254"/>
                  </a:lnTo>
                  <a:lnTo>
                    <a:pt x="297180" y="231254"/>
                  </a:lnTo>
                  <a:lnTo>
                    <a:pt x="297180" y="52997"/>
                  </a:lnTo>
                  <a:close/>
                </a:path>
                <a:path w="297180" h="299085">
                  <a:moveTo>
                    <a:pt x="210281" y="9639"/>
                  </a:moveTo>
                  <a:lnTo>
                    <a:pt x="186931" y="9639"/>
                  </a:lnTo>
                  <a:lnTo>
                    <a:pt x="196258" y="11531"/>
                  </a:lnTo>
                  <a:lnTo>
                    <a:pt x="203876" y="16692"/>
                  </a:lnTo>
                  <a:lnTo>
                    <a:pt x="209012" y="24346"/>
                  </a:lnTo>
                  <a:lnTo>
                    <a:pt x="210896" y="33718"/>
                  </a:lnTo>
                  <a:lnTo>
                    <a:pt x="210896" y="43357"/>
                  </a:lnTo>
                  <a:lnTo>
                    <a:pt x="220484" y="43357"/>
                  </a:lnTo>
                  <a:lnTo>
                    <a:pt x="220484" y="33718"/>
                  </a:lnTo>
                  <a:lnTo>
                    <a:pt x="217844" y="20606"/>
                  </a:lnTo>
                  <a:lnTo>
                    <a:pt x="210646" y="9886"/>
                  </a:lnTo>
                  <a:lnTo>
                    <a:pt x="210281" y="9639"/>
                  </a:lnTo>
                  <a:close/>
                </a:path>
                <a:path w="297180" h="299085">
                  <a:moveTo>
                    <a:pt x="71894" y="9639"/>
                  </a:moveTo>
                  <a:lnTo>
                    <a:pt x="62306" y="9639"/>
                  </a:lnTo>
                  <a:lnTo>
                    <a:pt x="62306" y="14452"/>
                  </a:lnTo>
                  <a:lnTo>
                    <a:pt x="63813" y="21952"/>
                  </a:lnTo>
                  <a:lnTo>
                    <a:pt x="67922" y="28076"/>
                  </a:lnTo>
                  <a:lnTo>
                    <a:pt x="74018" y="32204"/>
                  </a:lnTo>
                  <a:lnTo>
                    <a:pt x="81483" y="33718"/>
                  </a:lnTo>
                  <a:lnTo>
                    <a:pt x="139001" y="33718"/>
                  </a:lnTo>
                  <a:lnTo>
                    <a:pt x="146466" y="32204"/>
                  </a:lnTo>
                  <a:lnTo>
                    <a:pt x="152561" y="28076"/>
                  </a:lnTo>
                  <a:lnTo>
                    <a:pt x="155235" y="24091"/>
                  </a:lnTo>
                  <a:lnTo>
                    <a:pt x="76212" y="24091"/>
                  </a:lnTo>
                  <a:lnTo>
                    <a:pt x="71894" y="19748"/>
                  </a:lnTo>
                  <a:lnTo>
                    <a:pt x="71894" y="9639"/>
                  </a:lnTo>
                  <a:close/>
                </a:path>
                <a:path w="297180" h="299085">
                  <a:moveTo>
                    <a:pt x="158178" y="9639"/>
                  </a:moveTo>
                  <a:lnTo>
                    <a:pt x="148590" y="9639"/>
                  </a:lnTo>
                  <a:lnTo>
                    <a:pt x="148590" y="19748"/>
                  </a:lnTo>
                  <a:lnTo>
                    <a:pt x="144272" y="24091"/>
                  </a:lnTo>
                  <a:lnTo>
                    <a:pt x="155235" y="24091"/>
                  </a:lnTo>
                  <a:lnTo>
                    <a:pt x="156671" y="21952"/>
                  </a:lnTo>
                  <a:lnTo>
                    <a:pt x="158178" y="14452"/>
                  </a:lnTo>
                  <a:lnTo>
                    <a:pt x="158178" y="9639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196" y="3989826"/>
              <a:ext cx="230124" cy="15850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20624" y="3950195"/>
              <a:ext cx="134620" cy="10795"/>
            </a:xfrm>
            <a:custGeom>
              <a:avLst/>
              <a:gdLst/>
              <a:ahLst/>
              <a:cxnLst/>
              <a:rect l="l" t="t" r="r" b="b"/>
              <a:pathLst>
                <a:path w="134620" h="10795">
                  <a:moveTo>
                    <a:pt x="9131" y="0"/>
                  </a:moveTo>
                  <a:lnTo>
                    <a:pt x="0" y="0"/>
                  </a:lnTo>
                  <a:lnTo>
                    <a:pt x="0" y="10680"/>
                  </a:lnTo>
                  <a:lnTo>
                    <a:pt x="9131" y="10680"/>
                  </a:lnTo>
                  <a:lnTo>
                    <a:pt x="9131" y="0"/>
                  </a:lnTo>
                  <a:close/>
                </a:path>
                <a:path w="134620" h="10795">
                  <a:moveTo>
                    <a:pt x="134112" y="0"/>
                  </a:moveTo>
                  <a:lnTo>
                    <a:pt x="124968" y="0"/>
                  </a:lnTo>
                  <a:lnTo>
                    <a:pt x="124968" y="10680"/>
                  </a:lnTo>
                  <a:lnTo>
                    <a:pt x="134112" y="10680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4184903" y="2860548"/>
            <a:ext cx="0" cy="1395730"/>
          </a:xfrm>
          <a:custGeom>
            <a:avLst/>
            <a:gdLst/>
            <a:ahLst/>
            <a:cxnLst/>
            <a:rect l="l" t="t" r="r" b="b"/>
            <a:pathLst>
              <a:path h="1395729">
                <a:moveTo>
                  <a:pt x="0" y="0"/>
                </a:moveTo>
                <a:lnTo>
                  <a:pt x="0" y="139552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63869" y="2843255"/>
            <a:ext cx="1305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Объем 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за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анн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20" dirty="0">
                <a:latin typeface="Tahoma"/>
                <a:cs typeface="Tahoma"/>
              </a:rPr>
              <a:t>инвестиций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273296" y="2842260"/>
            <a:ext cx="615950" cy="605155"/>
            <a:chOff x="4273296" y="2842260"/>
            <a:chExt cx="615950" cy="605155"/>
          </a:xfrm>
        </p:grpSpPr>
        <p:sp>
          <p:nvSpPr>
            <p:cNvPr id="30" name="object 30"/>
            <p:cNvSpPr/>
            <p:nvPr/>
          </p:nvSpPr>
          <p:spPr>
            <a:xfrm>
              <a:off x="4292346" y="2861310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4"/>
                  </a:moveTo>
                  <a:lnTo>
                    <a:pt x="283464" y="0"/>
                  </a:lnTo>
                  <a:lnTo>
                    <a:pt x="566928" y="283464"/>
                  </a:lnTo>
                  <a:lnTo>
                    <a:pt x="283464" y="566928"/>
                  </a:lnTo>
                  <a:lnTo>
                    <a:pt x="0" y="283464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14672" y="2961132"/>
              <a:ext cx="274320" cy="394970"/>
            </a:xfrm>
            <a:custGeom>
              <a:avLst/>
              <a:gdLst/>
              <a:ahLst/>
              <a:cxnLst/>
              <a:rect l="l" t="t" r="r" b="b"/>
              <a:pathLst>
                <a:path w="274320" h="394970">
                  <a:moveTo>
                    <a:pt x="274320" y="0"/>
                  </a:moveTo>
                  <a:lnTo>
                    <a:pt x="0" y="0"/>
                  </a:lnTo>
                  <a:lnTo>
                    <a:pt x="0" y="394716"/>
                  </a:lnTo>
                  <a:lnTo>
                    <a:pt x="274320" y="394716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666615" y="2908644"/>
            <a:ext cx="118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57241" y="3157054"/>
            <a:ext cx="739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273296" y="3669791"/>
            <a:ext cx="615950" cy="605155"/>
            <a:chOff x="4273296" y="3669791"/>
            <a:chExt cx="615950" cy="605155"/>
          </a:xfrm>
        </p:grpSpPr>
        <p:sp>
          <p:nvSpPr>
            <p:cNvPr id="35" name="object 35"/>
            <p:cNvSpPr/>
            <p:nvPr/>
          </p:nvSpPr>
          <p:spPr>
            <a:xfrm>
              <a:off x="4292346" y="3688841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4" h="567054">
                  <a:moveTo>
                    <a:pt x="0" y="283463"/>
                  </a:moveTo>
                  <a:lnTo>
                    <a:pt x="283464" y="0"/>
                  </a:lnTo>
                  <a:lnTo>
                    <a:pt x="566928" y="283463"/>
                  </a:lnTo>
                  <a:lnTo>
                    <a:pt x="283464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14672" y="3811523"/>
              <a:ext cx="274320" cy="321945"/>
            </a:xfrm>
            <a:custGeom>
              <a:avLst/>
              <a:gdLst/>
              <a:ahLst/>
              <a:cxnLst/>
              <a:rect l="l" t="t" r="r" b="b"/>
              <a:pathLst>
                <a:path w="274320" h="321945">
                  <a:moveTo>
                    <a:pt x="274320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274320" y="321563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163869" y="3670974"/>
            <a:ext cx="1146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20" dirty="0">
                <a:latin typeface="Tahoma"/>
                <a:cs typeface="Tahoma"/>
              </a:rPr>
              <a:t>количество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30818" y="3827801"/>
            <a:ext cx="389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170" dirty="0">
                <a:solidFill>
                  <a:srgbClr val="CC0033"/>
                </a:solidFill>
                <a:latin typeface="Arial"/>
                <a:cs typeface="Arial"/>
              </a:rPr>
              <a:t>00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0412" y="9507814"/>
            <a:ext cx="15494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</a:t>
            </a:r>
            <a:r>
              <a:rPr sz="1000" spc="60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093707"/>
            <a:ext cx="6858000" cy="812800"/>
          </a:xfrm>
          <a:custGeom>
            <a:avLst/>
            <a:gdLst/>
            <a:ahLst/>
            <a:cxnLst/>
            <a:rect l="l" t="t" r="r" b="b"/>
            <a:pathLst>
              <a:path w="6858000" h="812800">
                <a:moveTo>
                  <a:pt x="6858000" y="0"/>
                </a:moveTo>
                <a:lnTo>
                  <a:pt x="0" y="0"/>
                </a:lnTo>
                <a:lnTo>
                  <a:pt x="0" y="812292"/>
                </a:lnTo>
                <a:lnTo>
                  <a:pt x="6858000" y="812292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7358" y="1487418"/>
            <a:ext cx="403860" cy="647700"/>
          </a:xfrm>
          <a:custGeom>
            <a:avLst/>
            <a:gdLst/>
            <a:ahLst/>
            <a:cxnLst/>
            <a:rect l="l" t="t" r="r" b="b"/>
            <a:pathLst>
              <a:path w="403860" h="647700">
                <a:moveTo>
                  <a:pt x="403860" y="567334"/>
                </a:moveTo>
                <a:lnTo>
                  <a:pt x="323557" y="647700"/>
                </a:lnTo>
                <a:lnTo>
                  <a:pt x="0" y="323850"/>
                </a:lnTo>
                <a:lnTo>
                  <a:pt x="323557" y="0"/>
                </a:lnTo>
                <a:lnTo>
                  <a:pt x="403860" y="80378"/>
                </a:lnTo>
              </a:path>
            </a:pathLst>
          </a:custGeom>
          <a:ln w="9525">
            <a:solidFill>
              <a:srgbClr val="FF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6083" y="1946148"/>
            <a:ext cx="4299585" cy="0"/>
          </a:xfrm>
          <a:custGeom>
            <a:avLst/>
            <a:gdLst/>
            <a:ahLst/>
            <a:cxnLst/>
            <a:rect l="l" t="t" r="r" b="b"/>
            <a:pathLst>
              <a:path w="4299585">
                <a:moveTo>
                  <a:pt x="0" y="0"/>
                </a:moveTo>
                <a:lnTo>
                  <a:pt x="4299318" y="0"/>
                </a:lnTo>
              </a:path>
            </a:pathLst>
          </a:custGeom>
          <a:ln w="9525">
            <a:solidFill>
              <a:srgbClr val="FF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695" y="1677923"/>
            <a:ext cx="154305" cy="152400"/>
          </a:xfrm>
          <a:custGeom>
            <a:avLst/>
            <a:gdLst/>
            <a:ahLst/>
            <a:cxnLst/>
            <a:rect l="l" t="t" r="r" b="b"/>
            <a:pathLst>
              <a:path w="154305" h="152400">
                <a:moveTo>
                  <a:pt x="0" y="76200"/>
                </a:moveTo>
                <a:lnTo>
                  <a:pt x="76962" y="0"/>
                </a:lnTo>
                <a:lnTo>
                  <a:pt x="153924" y="76200"/>
                </a:lnTo>
                <a:lnTo>
                  <a:pt x="76962" y="15240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F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1522" y="5479465"/>
            <a:ext cx="4433310" cy="39532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55282" y="1202367"/>
            <a:ext cx="12153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675" dirty="0">
                <a:solidFill>
                  <a:srgbClr val="FFCC33"/>
                </a:solidFill>
                <a:latin typeface="Arial"/>
                <a:cs typeface="Arial"/>
              </a:rPr>
              <a:t>03</a:t>
            </a:r>
            <a:endParaRPr sz="7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662" y="2634367"/>
            <a:ext cx="505015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200" b="1" spc="50" dirty="0">
                <a:solidFill>
                  <a:srgbClr val="CC0033"/>
                </a:solidFill>
                <a:latin typeface="Trebuchet MS"/>
                <a:cs typeface="Trebuchet MS"/>
              </a:rPr>
              <a:t>Инвестиционные </a:t>
            </a:r>
            <a:r>
              <a:rPr sz="4200" b="1" spc="55" dirty="0">
                <a:solidFill>
                  <a:srgbClr val="CC0033"/>
                </a:solidFill>
                <a:latin typeface="Trebuchet MS"/>
                <a:cs typeface="Trebuchet MS"/>
              </a:rPr>
              <a:t> обязательства </a:t>
            </a:r>
            <a:r>
              <a:rPr sz="4200" b="1" spc="60" dirty="0">
                <a:solidFill>
                  <a:srgbClr val="CC0033"/>
                </a:solidFill>
                <a:latin typeface="Trebuchet MS"/>
                <a:cs typeface="Trebuchet MS"/>
              </a:rPr>
              <a:t> Р</a:t>
            </a:r>
            <a:r>
              <a:rPr sz="4200" b="1" spc="45" dirty="0">
                <a:solidFill>
                  <a:srgbClr val="CC0033"/>
                </a:solidFill>
                <a:latin typeface="Trebuchet MS"/>
                <a:cs typeface="Trebuchet MS"/>
              </a:rPr>
              <a:t>я</a:t>
            </a:r>
            <a:r>
              <a:rPr sz="4200" b="1" spc="90" dirty="0">
                <a:solidFill>
                  <a:srgbClr val="CC0033"/>
                </a:solidFill>
                <a:latin typeface="Trebuchet MS"/>
                <a:cs typeface="Trebuchet MS"/>
              </a:rPr>
              <a:t>за</a:t>
            </a:r>
            <a:r>
              <a:rPr sz="4200" b="1" spc="105" dirty="0">
                <a:solidFill>
                  <a:srgbClr val="CC0033"/>
                </a:solidFill>
                <a:latin typeface="Trebuchet MS"/>
                <a:cs typeface="Trebuchet MS"/>
              </a:rPr>
              <a:t>н</a:t>
            </a:r>
            <a:r>
              <a:rPr sz="4200" b="1" spc="100" dirty="0">
                <a:solidFill>
                  <a:srgbClr val="CC0033"/>
                </a:solidFill>
                <a:latin typeface="Trebuchet MS"/>
                <a:cs typeface="Trebuchet MS"/>
              </a:rPr>
              <a:t>ск</a:t>
            </a:r>
            <a:r>
              <a:rPr sz="4200" b="1" spc="55" dirty="0">
                <a:solidFill>
                  <a:srgbClr val="CC0033"/>
                </a:solidFill>
                <a:latin typeface="Trebuchet MS"/>
                <a:cs typeface="Trebuchet MS"/>
              </a:rPr>
              <a:t>ой</a:t>
            </a:r>
            <a:r>
              <a:rPr sz="4200" b="1" spc="-35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4200" b="1" spc="90" dirty="0">
                <a:solidFill>
                  <a:srgbClr val="CC0033"/>
                </a:solidFill>
                <a:latin typeface="Trebuchet MS"/>
                <a:cs typeface="Trebuchet MS"/>
              </a:rPr>
              <a:t>об</a:t>
            </a:r>
            <a:r>
              <a:rPr sz="4200" b="1" spc="10" dirty="0">
                <a:solidFill>
                  <a:srgbClr val="CC0033"/>
                </a:solidFill>
                <a:latin typeface="Trebuchet MS"/>
                <a:cs typeface="Trebuchet MS"/>
              </a:rPr>
              <a:t>л</a:t>
            </a:r>
            <a:r>
              <a:rPr sz="4200" b="1" spc="125" dirty="0">
                <a:solidFill>
                  <a:srgbClr val="CC0033"/>
                </a:solidFill>
                <a:latin typeface="Trebuchet MS"/>
                <a:cs typeface="Trebuchet MS"/>
              </a:rPr>
              <a:t>аст</a:t>
            </a:r>
            <a:r>
              <a:rPr sz="4200" b="1" spc="20" dirty="0">
                <a:solidFill>
                  <a:srgbClr val="CC0033"/>
                </a:solidFill>
                <a:latin typeface="Trebuchet MS"/>
                <a:cs typeface="Trebuchet MS"/>
              </a:rPr>
              <a:t>и</a:t>
            </a:r>
            <a:endParaRPr sz="4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0412" y="9507814"/>
            <a:ext cx="15557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33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345168"/>
            <a:ext cx="6858000" cy="561340"/>
            <a:chOff x="0" y="9345168"/>
            <a:chExt cx="6858000" cy="561340"/>
          </a:xfrm>
        </p:grpSpPr>
        <p:sp>
          <p:nvSpPr>
            <p:cNvPr id="4" name="object 4"/>
            <p:cNvSpPr/>
            <p:nvPr/>
          </p:nvSpPr>
          <p:spPr>
            <a:xfrm>
              <a:off x="0" y="9345168"/>
              <a:ext cx="6858000" cy="561340"/>
            </a:xfrm>
            <a:custGeom>
              <a:avLst/>
              <a:gdLst/>
              <a:ahLst/>
              <a:cxnLst/>
              <a:rect l="l" t="t" r="r" b="b"/>
              <a:pathLst>
                <a:path w="6858000" h="561340">
                  <a:moveTo>
                    <a:pt x="6858000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58000" y="56083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70486" y="9416160"/>
            <a:ext cx="6124575" cy="297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496570">
              <a:lnSpc>
                <a:spcPct val="100000"/>
              </a:lnSpc>
              <a:spcBef>
                <a:spcPts val="100"/>
              </a:spcBef>
            </a:pPr>
            <a:endParaRPr sz="8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33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486981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55" dirty="0"/>
              <a:t>Ин</a:t>
            </a:r>
            <a:r>
              <a:rPr spc="-25" dirty="0"/>
              <a:t>ве</a:t>
            </a:r>
            <a:r>
              <a:rPr spc="105" dirty="0"/>
              <a:t>с</a:t>
            </a:r>
            <a:r>
              <a:rPr spc="50" dirty="0"/>
              <a:t>т</a:t>
            </a:r>
            <a:r>
              <a:rPr spc="35" dirty="0"/>
              <a:t>и</a:t>
            </a:r>
            <a:r>
              <a:rPr spc="40" dirty="0"/>
              <a:t>ц</a:t>
            </a:r>
            <a:r>
              <a:rPr spc="25" dirty="0"/>
              <a:t>ио</a:t>
            </a:r>
            <a:r>
              <a:rPr spc="10" dirty="0"/>
              <a:t>нн</a:t>
            </a:r>
            <a:r>
              <a:rPr spc="20" dirty="0"/>
              <a:t>ы</a:t>
            </a:r>
            <a:r>
              <a:rPr spc="-30" dirty="0"/>
              <a:t>е</a:t>
            </a:r>
            <a:r>
              <a:rPr spc="-175" dirty="0"/>
              <a:t> </a:t>
            </a:r>
            <a:r>
              <a:rPr spc="45" dirty="0"/>
              <a:t>о</a:t>
            </a:r>
            <a:r>
              <a:rPr spc="35" dirty="0"/>
              <a:t>бя</a:t>
            </a:r>
            <a:r>
              <a:rPr spc="30" dirty="0"/>
              <a:t>з</a:t>
            </a:r>
            <a:r>
              <a:rPr spc="60" dirty="0"/>
              <a:t>а</a:t>
            </a:r>
            <a:r>
              <a:rPr spc="50" dirty="0"/>
              <a:t>т</a:t>
            </a:r>
            <a:r>
              <a:rPr spc="-35" dirty="0"/>
              <a:t>е</a:t>
            </a:r>
            <a:r>
              <a:rPr spc="20" dirty="0"/>
              <a:t>ль</a:t>
            </a:r>
            <a:r>
              <a:rPr spc="25" dirty="0"/>
              <a:t>с</a:t>
            </a:r>
            <a:r>
              <a:rPr spc="50" dirty="0"/>
              <a:t>т</a:t>
            </a:r>
            <a:r>
              <a:rPr spc="15" dirty="0"/>
              <a:t>ва  </a:t>
            </a:r>
            <a:r>
              <a:rPr spc="95" dirty="0"/>
              <a:t>Р</a:t>
            </a:r>
            <a:r>
              <a:rPr spc="25" dirty="0"/>
              <a:t>яз</a:t>
            </a:r>
            <a:r>
              <a:rPr spc="60" dirty="0"/>
              <a:t>а</a:t>
            </a:r>
            <a:r>
              <a:rPr spc="10" dirty="0"/>
              <a:t>н</a:t>
            </a:r>
            <a:r>
              <a:rPr spc="105" dirty="0"/>
              <a:t>с</a:t>
            </a:r>
            <a:r>
              <a:rPr spc="25" dirty="0"/>
              <a:t>ко</a:t>
            </a:r>
            <a:r>
              <a:rPr spc="10" dirty="0"/>
              <a:t>й</a:t>
            </a:r>
            <a:r>
              <a:rPr spc="-190" dirty="0"/>
              <a:t> </a:t>
            </a:r>
            <a:r>
              <a:rPr spc="45" dirty="0"/>
              <a:t>о</a:t>
            </a:r>
            <a:r>
              <a:rPr spc="35" dirty="0"/>
              <a:t>бла</a:t>
            </a:r>
            <a:r>
              <a:rPr spc="105" dirty="0"/>
              <a:t>с</a:t>
            </a:r>
            <a:r>
              <a:rPr spc="50" dirty="0"/>
              <a:t>т</a:t>
            </a:r>
            <a:r>
              <a:rPr spc="10" dirty="0"/>
              <a:t>и</a:t>
            </a:r>
          </a:p>
        </p:txBody>
      </p:sp>
      <p:sp>
        <p:nvSpPr>
          <p:cNvPr id="8" name="object 8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860" y="3259462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30467" y="6790952"/>
            <a:ext cx="828040" cy="1400810"/>
            <a:chOff x="6030467" y="6790952"/>
            <a:chExt cx="828040" cy="1400810"/>
          </a:xfrm>
        </p:grpSpPr>
        <p:sp>
          <p:nvSpPr>
            <p:cNvPr id="12" name="object 12"/>
            <p:cNvSpPr/>
            <p:nvPr/>
          </p:nvSpPr>
          <p:spPr>
            <a:xfrm>
              <a:off x="6030467" y="6790952"/>
              <a:ext cx="828040" cy="1400810"/>
            </a:xfrm>
            <a:custGeom>
              <a:avLst/>
              <a:gdLst/>
              <a:ahLst/>
              <a:cxnLst/>
              <a:rect l="l" t="t" r="r" b="b"/>
              <a:pathLst>
                <a:path w="828040" h="1400809">
                  <a:moveTo>
                    <a:pt x="700214" y="0"/>
                  </a:moveTo>
                  <a:lnTo>
                    <a:pt x="0" y="700265"/>
                  </a:lnTo>
                  <a:lnTo>
                    <a:pt x="700214" y="1400543"/>
                  </a:lnTo>
                  <a:lnTo>
                    <a:pt x="827532" y="1273225"/>
                  </a:lnTo>
                  <a:lnTo>
                    <a:pt x="827532" y="127317"/>
                  </a:lnTo>
                  <a:lnTo>
                    <a:pt x="70021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6903" y="6940521"/>
              <a:ext cx="74380" cy="739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4474" y="6940521"/>
              <a:ext cx="74378" cy="7397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43866" y="6899262"/>
              <a:ext cx="621030" cy="461645"/>
            </a:xfrm>
            <a:custGeom>
              <a:avLst/>
              <a:gdLst/>
              <a:ahLst/>
              <a:cxnLst/>
              <a:rect l="l" t="t" r="r" b="b"/>
              <a:pathLst>
                <a:path w="621029" h="461645">
                  <a:moveTo>
                    <a:pt x="99047" y="361873"/>
                  </a:moveTo>
                  <a:lnTo>
                    <a:pt x="94970" y="357809"/>
                  </a:lnTo>
                  <a:lnTo>
                    <a:pt x="58166" y="357809"/>
                  </a:lnTo>
                  <a:lnTo>
                    <a:pt x="54102" y="361873"/>
                  </a:lnTo>
                  <a:lnTo>
                    <a:pt x="54102" y="371919"/>
                  </a:lnTo>
                  <a:lnTo>
                    <a:pt x="58166" y="375983"/>
                  </a:lnTo>
                  <a:lnTo>
                    <a:pt x="89954" y="375983"/>
                  </a:lnTo>
                  <a:lnTo>
                    <a:pt x="94970" y="375983"/>
                  </a:lnTo>
                  <a:lnTo>
                    <a:pt x="99047" y="371919"/>
                  </a:lnTo>
                  <a:lnTo>
                    <a:pt x="99047" y="361873"/>
                  </a:lnTo>
                  <a:close/>
                </a:path>
                <a:path w="621029" h="461645">
                  <a:moveTo>
                    <a:pt x="120269" y="447116"/>
                  </a:moveTo>
                  <a:lnTo>
                    <a:pt x="116205" y="443052"/>
                  </a:lnTo>
                  <a:lnTo>
                    <a:pt x="111188" y="443052"/>
                  </a:lnTo>
                  <a:lnTo>
                    <a:pt x="36906" y="443052"/>
                  </a:lnTo>
                  <a:lnTo>
                    <a:pt x="32842" y="447116"/>
                  </a:lnTo>
                  <a:lnTo>
                    <a:pt x="32842" y="457161"/>
                  </a:lnTo>
                  <a:lnTo>
                    <a:pt x="36906" y="461225"/>
                  </a:lnTo>
                  <a:lnTo>
                    <a:pt x="116205" y="461225"/>
                  </a:lnTo>
                  <a:lnTo>
                    <a:pt x="120269" y="457161"/>
                  </a:lnTo>
                  <a:lnTo>
                    <a:pt x="120269" y="447116"/>
                  </a:lnTo>
                  <a:close/>
                </a:path>
                <a:path w="621029" h="461645">
                  <a:moveTo>
                    <a:pt x="120269" y="404520"/>
                  </a:moveTo>
                  <a:lnTo>
                    <a:pt x="116205" y="400443"/>
                  </a:lnTo>
                  <a:lnTo>
                    <a:pt x="111188" y="400443"/>
                  </a:lnTo>
                  <a:lnTo>
                    <a:pt x="36906" y="400443"/>
                  </a:lnTo>
                  <a:lnTo>
                    <a:pt x="32842" y="404520"/>
                  </a:lnTo>
                  <a:lnTo>
                    <a:pt x="32842" y="414553"/>
                  </a:lnTo>
                  <a:lnTo>
                    <a:pt x="36906" y="418630"/>
                  </a:lnTo>
                  <a:lnTo>
                    <a:pt x="116205" y="418630"/>
                  </a:lnTo>
                  <a:lnTo>
                    <a:pt x="120269" y="414553"/>
                  </a:lnTo>
                  <a:lnTo>
                    <a:pt x="120269" y="404520"/>
                  </a:lnTo>
                  <a:close/>
                </a:path>
                <a:path w="621029" h="461645">
                  <a:moveTo>
                    <a:pt x="335114" y="361873"/>
                  </a:moveTo>
                  <a:lnTo>
                    <a:pt x="331038" y="357809"/>
                  </a:lnTo>
                  <a:lnTo>
                    <a:pt x="294246" y="357809"/>
                  </a:lnTo>
                  <a:lnTo>
                    <a:pt x="290169" y="361873"/>
                  </a:lnTo>
                  <a:lnTo>
                    <a:pt x="290169" y="371919"/>
                  </a:lnTo>
                  <a:lnTo>
                    <a:pt x="294246" y="375983"/>
                  </a:lnTo>
                  <a:lnTo>
                    <a:pt x="326021" y="375983"/>
                  </a:lnTo>
                  <a:lnTo>
                    <a:pt x="331038" y="375983"/>
                  </a:lnTo>
                  <a:lnTo>
                    <a:pt x="335114" y="371919"/>
                  </a:lnTo>
                  <a:lnTo>
                    <a:pt x="335114" y="361873"/>
                  </a:lnTo>
                  <a:close/>
                </a:path>
                <a:path w="621029" h="461645">
                  <a:moveTo>
                    <a:pt x="356336" y="447116"/>
                  </a:moveTo>
                  <a:lnTo>
                    <a:pt x="352272" y="443052"/>
                  </a:lnTo>
                  <a:lnTo>
                    <a:pt x="347256" y="443052"/>
                  </a:lnTo>
                  <a:lnTo>
                    <a:pt x="272973" y="443052"/>
                  </a:lnTo>
                  <a:lnTo>
                    <a:pt x="268909" y="447116"/>
                  </a:lnTo>
                  <a:lnTo>
                    <a:pt x="268909" y="457161"/>
                  </a:lnTo>
                  <a:lnTo>
                    <a:pt x="272973" y="461225"/>
                  </a:lnTo>
                  <a:lnTo>
                    <a:pt x="352272" y="461225"/>
                  </a:lnTo>
                  <a:lnTo>
                    <a:pt x="356336" y="457161"/>
                  </a:lnTo>
                  <a:lnTo>
                    <a:pt x="356336" y="447116"/>
                  </a:lnTo>
                  <a:close/>
                </a:path>
                <a:path w="621029" h="461645">
                  <a:moveTo>
                    <a:pt x="356336" y="404520"/>
                  </a:moveTo>
                  <a:lnTo>
                    <a:pt x="352272" y="400443"/>
                  </a:lnTo>
                  <a:lnTo>
                    <a:pt x="347256" y="400443"/>
                  </a:lnTo>
                  <a:lnTo>
                    <a:pt x="272973" y="400443"/>
                  </a:lnTo>
                  <a:lnTo>
                    <a:pt x="268909" y="404520"/>
                  </a:lnTo>
                  <a:lnTo>
                    <a:pt x="268909" y="414553"/>
                  </a:lnTo>
                  <a:lnTo>
                    <a:pt x="272973" y="418630"/>
                  </a:lnTo>
                  <a:lnTo>
                    <a:pt x="352272" y="418630"/>
                  </a:lnTo>
                  <a:lnTo>
                    <a:pt x="356336" y="414553"/>
                  </a:lnTo>
                  <a:lnTo>
                    <a:pt x="356336" y="404520"/>
                  </a:lnTo>
                  <a:close/>
                </a:path>
                <a:path w="621029" h="461645">
                  <a:moveTo>
                    <a:pt x="571182" y="361873"/>
                  </a:moveTo>
                  <a:lnTo>
                    <a:pt x="567118" y="357809"/>
                  </a:lnTo>
                  <a:lnTo>
                    <a:pt x="530313" y="357809"/>
                  </a:lnTo>
                  <a:lnTo>
                    <a:pt x="526249" y="361873"/>
                  </a:lnTo>
                  <a:lnTo>
                    <a:pt x="526249" y="371919"/>
                  </a:lnTo>
                  <a:lnTo>
                    <a:pt x="530313" y="375983"/>
                  </a:lnTo>
                  <a:lnTo>
                    <a:pt x="562089" y="375983"/>
                  </a:lnTo>
                  <a:lnTo>
                    <a:pt x="567118" y="375983"/>
                  </a:lnTo>
                  <a:lnTo>
                    <a:pt x="571182" y="371919"/>
                  </a:lnTo>
                  <a:lnTo>
                    <a:pt x="571182" y="361873"/>
                  </a:lnTo>
                  <a:close/>
                </a:path>
                <a:path w="621029" h="461645">
                  <a:moveTo>
                    <a:pt x="592416" y="447116"/>
                  </a:moveTo>
                  <a:lnTo>
                    <a:pt x="588340" y="443052"/>
                  </a:lnTo>
                  <a:lnTo>
                    <a:pt x="583323" y="443052"/>
                  </a:lnTo>
                  <a:lnTo>
                    <a:pt x="509041" y="443052"/>
                  </a:lnTo>
                  <a:lnTo>
                    <a:pt x="504977" y="447116"/>
                  </a:lnTo>
                  <a:lnTo>
                    <a:pt x="504977" y="457161"/>
                  </a:lnTo>
                  <a:lnTo>
                    <a:pt x="509041" y="461225"/>
                  </a:lnTo>
                  <a:lnTo>
                    <a:pt x="588340" y="461225"/>
                  </a:lnTo>
                  <a:lnTo>
                    <a:pt x="592416" y="457161"/>
                  </a:lnTo>
                  <a:lnTo>
                    <a:pt x="592416" y="447116"/>
                  </a:lnTo>
                  <a:close/>
                </a:path>
                <a:path w="621029" h="461645">
                  <a:moveTo>
                    <a:pt x="592416" y="404520"/>
                  </a:moveTo>
                  <a:lnTo>
                    <a:pt x="588340" y="400443"/>
                  </a:lnTo>
                  <a:lnTo>
                    <a:pt x="583323" y="400443"/>
                  </a:lnTo>
                  <a:lnTo>
                    <a:pt x="509041" y="400443"/>
                  </a:lnTo>
                  <a:lnTo>
                    <a:pt x="504977" y="404520"/>
                  </a:lnTo>
                  <a:lnTo>
                    <a:pt x="504977" y="414553"/>
                  </a:lnTo>
                  <a:lnTo>
                    <a:pt x="509041" y="418630"/>
                  </a:lnTo>
                  <a:lnTo>
                    <a:pt x="588340" y="418630"/>
                  </a:lnTo>
                  <a:lnTo>
                    <a:pt x="592416" y="414553"/>
                  </a:lnTo>
                  <a:lnTo>
                    <a:pt x="592416" y="404520"/>
                  </a:lnTo>
                  <a:close/>
                </a:path>
                <a:path w="621029" h="461645">
                  <a:moveTo>
                    <a:pt x="620483" y="273050"/>
                  </a:moveTo>
                  <a:lnTo>
                    <a:pt x="616407" y="269240"/>
                  </a:lnTo>
                  <a:lnTo>
                    <a:pt x="588835" y="269240"/>
                  </a:lnTo>
                  <a:lnTo>
                    <a:pt x="584123" y="256540"/>
                  </a:lnTo>
                  <a:lnTo>
                    <a:pt x="579577" y="250190"/>
                  </a:lnTo>
                  <a:lnTo>
                    <a:pt x="575932" y="245110"/>
                  </a:lnTo>
                  <a:lnTo>
                    <a:pt x="571550" y="242087"/>
                  </a:lnTo>
                  <a:lnTo>
                    <a:pt x="571550" y="278130"/>
                  </a:lnTo>
                  <a:lnTo>
                    <a:pt x="569277" y="289560"/>
                  </a:lnTo>
                  <a:lnTo>
                    <a:pt x="563092" y="298450"/>
                  </a:lnTo>
                  <a:lnTo>
                    <a:pt x="553910" y="304800"/>
                  </a:lnTo>
                  <a:lnTo>
                    <a:pt x="542683" y="307340"/>
                  </a:lnTo>
                  <a:lnTo>
                    <a:pt x="531456" y="304800"/>
                  </a:lnTo>
                  <a:lnTo>
                    <a:pt x="522274" y="298450"/>
                  </a:lnTo>
                  <a:lnTo>
                    <a:pt x="516089" y="289560"/>
                  </a:lnTo>
                  <a:lnTo>
                    <a:pt x="515581" y="287020"/>
                  </a:lnTo>
                  <a:lnTo>
                    <a:pt x="513816" y="278130"/>
                  </a:lnTo>
                  <a:lnTo>
                    <a:pt x="515581" y="269240"/>
                  </a:lnTo>
                  <a:lnTo>
                    <a:pt x="516089" y="266700"/>
                  </a:lnTo>
                  <a:lnTo>
                    <a:pt x="522274" y="257810"/>
                  </a:lnTo>
                  <a:lnTo>
                    <a:pt x="531456" y="251460"/>
                  </a:lnTo>
                  <a:lnTo>
                    <a:pt x="542683" y="250190"/>
                  </a:lnTo>
                  <a:lnTo>
                    <a:pt x="553910" y="251460"/>
                  </a:lnTo>
                  <a:lnTo>
                    <a:pt x="563092" y="257810"/>
                  </a:lnTo>
                  <a:lnTo>
                    <a:pt x="569277" y="266700"/>
                  </a:lnTo>
                  <a:lnTo>
                    <a:pt x="571550" y="278130"/>
                  </a:lnTo>
                  <a:lnTo>
                    <a:pt x="571550" y="242087"/>
                  </a:lnTo>
                  <a:lnTo>
                    <a:pt x="564921" y="237490"/>
                  </a:lnTo>
                  <a:lnTo>
                    <a:pt x="551776" y="232410"/>
                  </a:lnTo>
                  <a:lnTo>
                    <a:pt x="551776" y="195580"/>
                  </a:lnTo>
                  <a:lnTo>
                    <a:pt x="555218" y="194310"/>
                  </a:lnTo>
                  <a:lnTo>
                    <a:pt x="558444" y="191770"/>
                  </a:lnTo>
                  <a:lnTo>
                    <a:pt x="568579" y="180340"/>
                  </a:lnTo>
                  <a:lnTo>
                    <a:pt x="576478" y="171450"/>
                  </a:lnTo>
                  <a:lnTo>
                    <a:pt x="586435" y="158750"/>
                  </a:lnTo>
                  <a:lnTo>
                    <a:pt x="585711" y="152400"/>
                  </a:lnTo>
                  <a:lnTo>
                    <a:pt x="577773" y="146050"/>
                  </a:lnTo>
                  <a:lnTo>
                    <a:pt x="572058" y="147320"/>
                  </a:lnTo>
                  <a:lnTo>
                    <a:pt x="564362" y="157480"/>
                  </a:lnTo>
                  <a:lnTo>
                    <a:pt x="562406" y="160020"/>
                  </a:lnTo>
                  <a:lnTo>
                    <a:pt x="545820" y="179070"/>
                  </a:lnTo>
                  <a:lnTo>
                    <a:pt x="544093" y="180340"/>
                  </a:lnTo>
                  <a:lnTo>
                    <a:pt x="541235" y="180340"/>
                  </a:lnTo>
                  <a:lnTo>
                    <a:pt x="539508" y="179070"/>
                  </a:lnTo>
                  <a:lnTo>
                    <a:pt x="522947" y="160020"/>
                  </a:lnTo>
                  <a:lnTo>
                    <a:pt x="520776" y="156210"/>
                  </a:lnTo>
                  <a:lnTo>
                    <a:pt x="516343" y="151130"/>
                  </a:lnTo>
                  <a:lnTo>
                    <a:pt x="507923" y="139700"/>
                  </a:lnTo>
                  <a:lnTo>
                    <a:pt x="500138" y="129540"/>
                  </a:lnTo>
                  <a:lnTo>
                    <a:pt x="493407" y="118110"/>
                  </a:lnTo>
                  <a:lnTo>
                    <a:pt x="488137" y="105410"/>
                  </a:lnTo>
                  <a:lnTo>
                    <a:pt x="483819" y="87630"/>
                  </a:lnTo>
                  <a:lnTo>
                    <a:pt x="483400" y="71120"/>
                  </a:lnTo>
                  <a:lnTo>
                    <a:pt x="486816" y="54610"/>
                  </a:lnTo>
                  <a:lnTo>
                    <a:pt x="514515" y="24130"/>
                  </a:lnTo>
                  <a:lnTo>
                    <a:pt x="542683" y="17780"/>
                  </a:lnTo>
                  <a:lnTo>
                    <a:pt x="557555" y="19050"/>
                  </a:lnTo>
                  <a:lnTo>
                    <a:pt x="591350" y="40640"/>
                  </a:lnTo>
                  <a:lnTo>
                    <a:pt x="601941" y="71120"/>
                  </a:lnTo>
                  <a:lnTo>
                    <a:pt x="601535" y="87630"/>
                  </a:lnTo>
                  <a:lnTo>
                    <a:pt x="597230" y="105410"/>
                  </a:lnTo>
                  <a:lnTo>
                    <a:pt x="595464" y="110490"/>
                  </a:lnTo>
                  <a:lnTo>
                    <a:pt x="593178" y="115570"/>
                  </a:lnTo>
                  <a:lnTo>
                    <a:pt x="587819" y="125730"/>
                  </a:lnTo>
                  <a:lnTo>
                    <a:pt x="589368" y="130810"/>
                  </a:lnTo>
                  <a:lnTo>
                    <a:pt x="598119" y="135890"/>
                  </a:lnTo>
                  <a:lnTo>
                    <a:pt x="603656" y="134620"/>
                  </a:lnTo>
                  <a:lnTo>
                    <a:pt x="609536" y="123190"/>
                  </a:lnTo>
                  <a:lnTo>
                    <a:pt x="612228" y="118110"/>
                  </a:lnTo>
                  <a:lnTo>
                    <a:pt x="614349" y="111760"/>
                  </a:lnTo>
                  <a:lnTo>
                    <a:pt x="619620" y="90170"/>
                  </a:lnTo>
                  <a:lnTo>
                    <a:pt x="619950" y="68580"/>
                  </a:lnTo>
                  <a:lnTo>
                    <a:pt x="615454" y="48260"/>
                  </a:lnTo>
                  <a:lnTo>
                    <a:pt x="594093" y="16510"/>
                  </a:lnTo>
                  <a:lnTo>
                    <a:pt x="542683" y="0"/>
                  </a:lnTo>
                  <a:lnTo>
                    <a:pt x="523405" y="1270"/>
                  </a:lnTo>
                  <a:lnTo>
                    <a:pt x="479132" y="30480"/>
                  </a:lnTo>
                  <a:lnTo>
                    <a:pt x="465391" y="68580"/>
                  </a:lnTo>
                  <a:lnTo>
                    <a:pt x="465734" y="90170"/>
                  </a:lnTo>
                  <a:lnTo>
                    <a:pt x="484619" y="138430"/>
                  </a:lnTo>
                  <a:lnTo>
                    <a:pt x="504215" y="165100"/>
                  </a:lnTo>
                  <a:lnTo>
                    <a:pt x="508889" y="171450"/>
                  </a:lnTo>
                  <a:lnTo>
                    <a:pt x="526897" y="191770"/>
                  </a:lnTo>
                  <a:lnTo>
                    <a:pt x="530136" y="194310"/>
                  </a:lnTo>
                  <a:lnTo>
                    <a:pt x="533590" y="195580"/>
                  </a:lnTo>
                  <a:lnTo>
                    <a:pt x="533590" y="232410"/>
                  </a:lnTo>
                  <a:lnTo>
                    <a:pt x="520446" y="237490"/>
                  </a:lnTo>
                  <a:lnTo>
                    <a:pt x="509435" y="245110"/>
                  </a:lnTo>
                  <a:lnTo>
                    <a:pt x="501243" y="256540"/>
                  </a:lnTo>
                  <a:lnTo>
                    <a:pt x="496531" y="269240"/>
                  </a:lnTo>
                  <a:lnTo>
                    <a:pt x="356374" y="269240"/>
                  </a:lnTo>
                  <a:lnTo>
                    <a:pt x="351663" y="256540"/>
                  </a:lnTo>
                  <a:lnTo>
                    <a:pt x="347103" y="250190"/>
                  </a:lnTo>
                  <a:lnTo>
                    <a:pt x="343471" y="245110"/>
                  </a:lnTo>
                  <a:lnTo>
                    <a:pt x="339090" y="242087"/>
                  </a:lnTo>
                  <a:lnTo>
                    <a:pt x="339090" y="278130"/>
                  </a:lnTo>
                  <a:lnTo>
                    <a:pt x="336816" y="289560"/>
                  </a:lnTo>
                  <a:lnTo>
                    <a:pt x="330631" y="298450"/>
                  </a:lnTo>
                  <a:lnTo>
                    <a:pt x="321449" y="304800"/>
                  </a:lnTo>
                  <a:lnTo>
                    <a:pt x="310222" y="307340"/>
                  </a:lnTo>
                  <a:lnTo>
                    <a:pt x="298996" y="304800"/>
                  </a:lnTo>
                  <a:lnTo>
                    <a:pt x="289814" y="298450"/>
                  </a:lnTo>
                  <a:lnTo>
                    <a:pt x="283629" y="289560"/>
                  </a:lnTo>
                  <a:lnTo>
                    <a:pt x="283121" y="287020"/>
                  </a:lnTo>
                  <a:lnTo>
                    <a:pt x="281355" y="278130"/>
                  </a:lnTo>
                  <a:lnTo>
                    <a:pt x="283121" y="269240"/>
                  </a:lnTo>
                  <a:lnTo>
                    <a:pt x="283629" y="266700"/>
                  </a:lnTo>
                  <a:lnTo>
                    <a:pt x="289814" y="257810"/>
                  </a:lnTo>
                  <a:lnTo>
                    <a:pt x="298996" y="251460"/>
                  </a:lnTo>
                  <a:lnTo>
                    <a:pt x="310222" y="250190"/>
                  </a:lnTo>
                  <a:lnTo>
                    <a:pt x="321449" y="251460"/>
                  </a:lnTo>
                  <a:lnTo>
                    <a:pt x="330631" y="257810"/>
                  </a:lnTo>
                  <a:lnTo>
                    <a:pt x="336816" y="266700"/>
                  </a:lnTo>
                  <a:lnTo>
                    <a:pt x="339090" y="278130"/>
                  </a:lnTo>
                  <a:lnTo>
                    <a:pt x="339090" y="242087"/>
                  </a:lnTo>
                  <a:lnTo>
                    <a:pt x="332460" y="237490"/>
                  </a:lnTo>
                  <a:lnTo>
                    <a:pt x="319316" y="232410"/>
                  </a:lnTo>
                  <a:lnTo>
                    <a:pt x="319316" y="195580"/>
                  </a:lnTo>
                  <a:lnTo>
                    <a:pt x="322770" y="194310"/>
                  </a:lnTo>
                  <a:lnTo>
                    <a:pt x="326009" y="191770"/>
                  </a:lnTo>
                  <a:lnTo>
                    <a:pt x="336130" y="180340"/>
                  </a:lnTo>
                  <a:lnTo>
                    <a:pt x="344017" y="171450"/>
                  </a:lnTo>
                  <a:lnTo>
                    <a:pt x="368287" y="138430"/>
                  </a:lnTo>
                  <a:lnTo>
                    <a:pt x="387159" y="90170"/>
                  </a:lnTo>
                  <a:lnTo>
                    <a:pt x="387489" y="68580"/>
                  </a:lnTo>
                  <a:lnTo>
                    <a:pt x="382993" y="48260"/>
                  </a:lnTo>
                  <a:lnTo>
                    <a:pt x="373748" y="30480"/>
                  </a:lnTo>
                  <a:lnTo>
                    <a:pt x="369481" y="25565"/>
                  </a:lnTo>
                  <a:lnTo>
                    <a:pt x="369481" y="71120"/>
                  </a:lnTo>
                  <a:lnTo>
                    <a:pt x="369074" y="87630"/>
                  </a:lnTo>
                  <a:lnTo>
                    <a:pt x="364756" y="105410"/>
                  </a:lnTo>
                  <a:lnTo>
                    <a:pt x="359498" y="118110"/>
                  </a:lnTo>
                  <a:lnTo>
                    <a:pt x="352767" y="129540"/>
                  </a:lnTo>
                  <a:lnTo>
                    <a:pt x="344982" y="139700"/>
                  </a:lnTo>
                  <a:lnTo>
                    <a:pt x="336562" y="151130"/>
                  </a:lnTo>
                  <a:lnTo>
                    <a:pt x="332130" y="156210"/>
                  </a:lnTo>
                  <a:lnTo>
                    <a:pt x="329958" y="160020"/>
                  </a:lnTo>
                  <a:lnTo>
                    <a:pt x="313397" y="179070"/>
                  </a:lnTo>
                  <a:lnTo>
                    <a:pt x="311670" y="180340"/>
                  </a:lnTo>
                  <a:lnTo>
                    <a:pt x="308800" y="180340"/>
                  </a:lnTo>
                  <a:lnTo>
                    <a:pt x="307073" y="179070"/>
                  </a:lnTo>
                  <a:lnTo>
                    <a:pt x="290487" y="160020"/>
                  </a:lnTo>
                  <a:lnTo>
                    <a:pt x="288328" y="156210"/>
                  </a:lnTo>
                  <a:lnTo>
                    <a:pt x="283946" y="151130"/>
                  </a:lnTo>
                  <a:lnTo>
                    <a:pt x="275501" y="139700"/>
                  </a:lnTo>
                  <a:lnTo>
                    <a:pt x="267716" y="129540"/>
                  </a:lnTo>
                  <a:lnTo>
                    <a:pt x="260972" y="118110"/>
                  </a:lnTo>
                  <a:lnTo>
                    <a:pt x="255676" y="105410"/>
                  </a:lnTo>
                  <a:lnTo>
                    <a:pt x="251371" y="87630"/>
                  </a:lnTo>
                  <a:lnTo>
                    <a:pt x="250964" y="71120"/>
                  </a:lnTo>
                  <a:lnTo>
                    <a:pt x="254381" y="54610"/>
                  </a:lnTo>
                  <a:lnTo>
                    <a:pt x="282079" y="24130"/>
                  </a:lnTo>
                  <a:lnTo>
                    <a:pt x="310222" y="17780"/>
                  </a:lnTo>
                  <a:lnTo>
                    <a:pt x="325094" y="19050"/>
                  </a:lnTo>
                  <a:lnTo>
                    <a:pt x="358889" y="40640"/>
                  </a:lnTo>
                  <a:lnTo>
                    <a:pt x="369481" y="71120"/>
                  </a:lnTo>
                  <a:lnTo>
                    <a:pt x="369481" y="25565"/>
                  </a:lnTo>
                  <a:lnTo>
                    <a:pt x="362737" y="17780"/>
                  </a:lnTo>
                  <a:lnTo>
                    <a:pt x="361645" y="16510"/>
                  </a:lnTo>
                  <a:lnTo>
                    <a:pt x="346760" y="7620"/>
                  </a:lnTo>
                  <a:lnTo>
                    <a:pt x="329488" y="1270"/>
                  </a:lnTo>
                  <a:lnTo>
                    <a:pt x="310222" y="0"/>
                  </a:lnTo>
                  <a:lnTo>
                    <a:pt x="290957" y="1270"/>
                  </a:lnTo>
                  <a:lnTo>
                    <a:pt x="246697" y="30480"/>
                  </a:lnTo>
                  <a:lnTo>
                    <a:pt x="232956" y="68580"/>
                  </a:lnTo>
                  <a:lnTo>
                    <a:pt x="233286" y="90170"/>
                  </a:lnTo>
                  <a:lnTo>
                    <a:pt x="252196" y="138430"/>
                  </a:lnTo>
                  <a:lnTo>
                    <a:pt x="276567" y="171450"/>
                  </a:lnTo>
                  <a:lnTo>
                    <a:pt x="301129" y="195580"/>
                  </a:lnTo>
                  <a:lnTo>
                    <a:pt x="301129" y="232410"/>
                  </a:lnTo>
                  <a:lnTo>
                    <a:pt x="287985" y="237490"/>
                  </a:lnTo>
                  <a:lnTo>
                    <a:pt x="276974" y="245110"/>
                  </a:lnTo>
                  <a:lnTo>
                    <a:pt x="268782" y="256540"/>
                  </a:lnTo>
                  <a:lnTo>
                    <a:pt x="264058" y="269240"/>
                  </a:lnTo>
                  <a:lnTo>
                    <a:pt x="123952" y="269240"/>
                  </a:lnTo>
                  <a:lnTo>
                    <a:pt x="119227" y="256540"/>
                  </a:lnTo>
                  <a:lnTo>
                    <a:pt x="114681" y="250190"/>
                  </a:lnTo>
                  <a:lnTo>
                    <a:pt x="111036" y="245110"/>
                  </a:lnTo>
                  <a:lnTo>
                    <a:pt x="106667" y="242087"/>
                  </a:lnTo>
                  <a:lnTo>
                    <a:pt x="106667" y="278130"/>
                  </a:lnTo>
                  <a:lnTo>
                    <a:pt x="104394" y="289560"/>
                  </a:lnTo>
                  <a:lnTo>
                    <a:pt x="98196" y="298450"/>
                  </a:lnTo>
                  <a:lnTo>
                    <a:pt x="89014" y="304800"/>
                  </a:lnTo>
                  <a:lnTo>
                    <a:pt x="77787" y="307340"/>
                  </a:lnTo>
                  <a:lnTo>
                    <a:pt x="66560" y="304800"/>
                  </a:lnTo>
                  <a:lnTo>
                    <a:pt x="57391" y="298450"/>
                  </a:lnTo>
                  <a:lnTo>
                    <a:pt x="51193" y="289560"/>
                  </a:lnTo>
                  <a:lnTo>
                    <a:pt x="48920" y="278130"/>
                  </a:lnTo>
                  <a:lnTo>
                    <a:pt x="51193" y="266700"/>
                  </a:lnTo>
                  <a:lnTo>
                    <a:pt x="57391" y="257810"/>
                  </a:lnTo>
                  <a:lnTo>
                    <a:pt x="66560" y="251460"/>
                  </a:lnTo>
                  <a:lnTo>
                    <a:pt x="77787" y="250190"/>
                  </a:lnTo>
                  <a:lnTo>
                    <a:pt x="89014" y="251460"/>
                  </a:lnTo>
                  <a:lnTo>
                    <a:pt x="98196" y="257810"/>
                  </a:lnTo>
                  <a:lnTo>
                    <a:pt x="104394" y="266700"/>
                  </a:lnTo>
                  <a:lnTo>
                    <a:pt x="106667" y="278130"/>
                  </a:lnTo>
                  <a:lnTo>
                    <a:pt x="106667" y="242087"/>
                  </a:lnTo>
                  <a:lnTo>
                    <a:pt x="100025" y="237490"/>
                  </a:lnTo>
                  <a:lnTo>
                    <a:pt x="86880" y="232410"/>
                  </a:lnTo>
                  <a:lnTo>
                    <a:pt x="86880" y="195580"/>
                  </a:lnTo>
                  <a:lnTo>
                    <a:pt x="121551" y="158750"/>
                  </a:lnTo>
                  <a:lnTo>
                    <a:pt x="120815" y="152400"/>
                  </a:lnTo>
                  <a:lnTo>
                    <a:pt x="112877" y="146050"/>
                  </a:lnTo>
                  <a:lnTo>
                    <a:pt x="107162" y="147320"/>
                  </a:lnTo>
                  <a:lnTo>
                    <a:pt x="99415" y="157480"/>
                  </a:lnTo>
                  <a:lnTo>
                    <a:pt x="97523" y="160020"/>
                  </a:lnTo>
                  <a:lnTo>
                    <a:pt x="80937" y="179070"/>
                  </a:lnTo>
                  <a:lnTo>
                    <a:pt x="79209" y="180340"/>
                  </a:lnTo>
                  <a:lnTo>
                    <a:pt x="76339" y="180340"/>
                  </a:lnTo>
                  <a:lnTo>
                    <a:pt x="74612" y="179070"/>
                  </a:lnTo>
                  <a:lnTo>
                    <a:pt x="58051" y="160020"/>
                  </a:lnTo>
                  <a:lnTo>
                    <a:pt x="55880" y="156210"/>
                  </a:lnTo>
                  <a:lnTo>
                    <a:pt x="51447" y="151130"/>
                  </a:lnTo>
                  <a:lnTo>
                    <a:pt x="43027" y="139700"/>
                  </a:lnTo>
                  <a:lnTo>
                    <a:pt x="35242" y="129540"/>
                  </a:lnTo>
                  <a:lnTo>
                    <a:pt x="28511" y="118110"/>
                  </a:lnTo>
                  <a:lnTo>
                    <a:pt x="23241" y="105410"/>
                  </a:lnTo>
                  <a:lnTo>
                    <a:pt x="18935" y="87630"/>
                  </a:lnTo>
                  <a:lnTo>
                    <a:pt x="18503" y="71120"/>
                  </a:lnTo>
                  <a:lnTo>
                    <a:pt x="21920" y="54610"/>
                  </a:lnTo>
                  <a:lnTo>
                    <a:pt x="49631" y="24130"/>
                  </a:lnTo>
                  <a:lnTo>
                    <a:pt x="77787" y="17780"/>
                  </a:lnTo>
                  <a:lnTo>
                    <a:pt x="92659" y="19050"/>
                  </a:lnTo>
                  <a:lnTo>
                    <a:pt x="126453" y="40640"/>
                  </a:lnTo>
                  <a:lnTo>
                    <a:pt x="137045" y="71120"/>
                  </a:lnTo>
                  <a:lnTo>
                    <a:pt x="136639" y="87630"/>
                  </a:lnTo>
                  <a:lnTo>
                    <a:pt x="132334" y="105410"/>
                  </a:lnTo>
                  <a:lnTo>
                    <a:pt x="130568" y="110490"/>
                  </a:lnTo>
                  <a:lnTo>
                    <a:pt x="128295" y="115570"/>
                  </a:lnTo>
                  <a:lnTo>
                    <a:pt x="122923" y="125730"/>
                  </a:lnTo>
                  <a:lnTo>
                    <a:pt x="124472" y="130810"/>
                  </a:lnTo>
                  <a:lnTo>
                    <a:pt x="133223" y="135890"/>
                  </a:lnTo>
                  <a:lnTo>
                    <a:pt x="138760" y="134620"/>
                  </a:lnTo>
                  <a:lnTo>
                    <a:pt x="144653" y="123190"/>
                  </a:lnTo>
                  <a:lnTo>
                    <a:pt x="147332" y="118110"/>
                  </a:lnTo>
                  <a:lnTo>
                    <a:pt x="149453" y="111760"/>
                  </a:lnTo>
                  <a:lnTo>
                    <a:pt x="154724" y="90170"/>
                  </a:lnTo>
                  <a:lnTo>
                    <a:pt x="155054" y="68580"/>
                  </a:lnTo>
                  <a:lnTo>
                    <a:pt x="150558" y="48260"/>
                  </a:lnTo>
                  <a:lnTo>
                    <a:pt x="129197" y="16510"/>
                  </a:lnTo>
                  <a:lnTo>
                    <a:pt x="77787" y="0"/>
                  </a:lnTo>
                  <a:lnTo>
                    <a:pt x="58508" y="1270"/>
                  </a:lnTo>
                  <a:lnTo>
                    <a:pt x="14236" y="30480"/>
                  </a:lnTo>
                  <a:lnTo>
                    <a:pt x="508" y="68580"/>
                  </a:lnTo>
                  <a:lnTo>
                    <a:pt x="850" y="90170"/>
                  </a:lnTo>
                  <a:lnTo>
                    <a:pt x="19723" y="138430"/>
                  </a:lnTo>
                  <a:lnTo>
                    <a:pt x="44132" y="171450"/>
                  </a:lnTo>
                  <a:lnTo>
                    <a:pt x="68707" y="195580"/>
                  </a:lnTo>
                  <a:lnTo>
                    <a:pt x="68707" y="232410"/>
                  </a:lnTo>
                  <a:lnTo>
                    <a:pt x="55549" y="237490"/>
                  </a:lnTo>
                  <a:lnTo>
                    <a:pt x="44538" y="245110"/>
                  </a:lnTo>
                  <a:lnTo>
                    <a:pt x="36347" y="256540"/>
                  </a:lnTo>
                  <a:lnTo>
                    <a:pt x="31635" y="269240"/>
                  </a:lnTo>
                  <a:lnTo>
                    <a:pt x="4064" y="269240"/>
                  </a:lnTo>
                  <a:lnTo>
                    <a:pt x="0" y="273050"/>
                  </a:lnTo>
                  <a:lnTo>
                    <a:pt x="0" y="283210"/>
                  </a:lnTo>
                  <a:lnTo>
                    <a:pt x="4064" y="287020"/>
                  </a:lnTo>
                  <a:lnTo>
                    <a:pt x="31635" y="287020"/>
                  </a:lnTo>
                  <a:lnTo>
                    <a:pt x="37426" y="302260"/>
                  </a:lnTo>
                  <a:lnTo>
                    <a:pt x="47739" y="314960"/>
                  </a:lnTo>
                  <a:lnTo>
                    <a:pt x="61544" y="322580"/>
                  </a:lnTo>
                  <a:lnTo>
                    <a:pt x="77787" y="325120"/>
                  </a:lnTo>
                  <a:lnTo>
                    <a:pt x="94043" y="322580"/>
                  </a:lnTo>
                  <a:lnTo>
                    <a:pt x="107835" y="314960"/>
                  </a:lnTo>
                  <a:lnTo>
                    <a:pt x="114033" y="307340"/>
                  </a:lnTo>
                  <a:lnTo>
                    <a:pt x="118160" y="302260"/>
                  </a:lnTo>
                  <a:lnTo>
                    <a:pt x="123952" y="287020"/>
                  </a:lnTo>
                  <a:lnTo>
                    <a:pt x="264058" y="287020"/>
                  </a:lnTo>
                  <a:lnTo>
                    <a:pt x="269849" y="302260"/>
                  </a:lnTo>
                  <a:lnTo>
                    <a:pt x="280174" y="314960"/>
                  </a:lnTo>
                  <a:lnTo>
                    <a:pt x="293966" y="322580"/>
                  </a:lnTo>
                  <a:lnTo>
                    <a:pt x="310222" y="325120"/>
                  </a:lnTo>
                  <a:lnTo>
                    <a:pt x="326466" y="322580"/>
                  </a:lnTo>
                  <a:lnTo>
                    <a:pt x="340271" y="314960"/>
                  </a:lnTo>
                  <a:lnTo>
                    <a:pt x="346456" y="307340"/>
                  </a:lnTo>
                  <a:lnTo>
                    <a:pt x="350583" y="302260"/>
                  </a:lnTo>
                  <a:lnTo>
                    <a:pt x="356374" y="287020"/>
                  </a:lnTo>
                  <a:lnTo>
                    <a:pt x="496519" y="287020"/>
                  </a:lnTo>
                  <a:lnTo>
                    <a:pt x="502323" y="302260"/>
                  </a:lnTo>
                  <a:lnTo>
                    <a:pt x="512635" y="314960"/>
                  </a:lnTo>
                  <a:lnTo>
                    <a:pt x="526440" y="322580"/>
                  </a:lnTo>
                  <a:lnTo>
                    <a:pt x="542683" y="325120"/>
                  </a:lnTo>
                  <a:lnTo>
                    <a:pt x="558927" y="322580"/>
                  </a:lnTo>
                  <a:lnTo>
                    <a:pt x="572731" y="314960"/>
                  </a:lnTo>
                  <a:lnTo>
                    <a:pt x="578916" y="307340"/>
                  </a:lnTo>
                  <a:lnTo>
                    <a:pt x="583044" y="302260"/>
                  </a:lnTo>
                  <a:lnTo>
                    <a:pt x="588848" y="287020"/>
                  </a:lnTo>
                  <a:lnTo>
                    <a:pt x="616407" y="287020"/>
                  </a:lnTo>
                  <a:lnTo>
                    <a:pt x="620483" y="283210"/>
                  </a:lnTo>
                  <a:lnTo>
                    <a:pt x="620483" y="27305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9367" y="6940521"/>
              <a:ext cx="74378" cy="7397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6030467" y="1942790"/>
            <a:ext cx="828040" cy="1428750"/>
            <a:chOff x="6030467" y="1942790"/>
            <a:chExt cx="828040" cy="1428750"/>
          </a:xfrm>
        </p:grpSpPr>
        <p:sp>
          <p:nvSpPr>
            <p:cNvPr id="18" name="object 18"/>
            <p:cNvSpPr/>
            <p:nvPr/>
          </p:nvSpPr>
          <p:spPr>
            <a:xfrm>
              <a:off x="6030467" y="1970532"/>
              <a:ext cx="828040" cy="1400810"/>
            </a:xfrm>
            <a:custGeom>
              <a:avLst/>
              <a:gdLst/>
              <a:ahLst/>
              <a:cxnLst/>
              <a:rect l="l" t="t" r="r" b="b"/>
              <a:pathLst>
                <a:path w="828040" h="1400810">
                  <a:moveTo>
                    <a:pt x="700214" y="0"/>
                  </a:moveTo>
                  <a:lnTo>
                    <a:pt x="0" y="700277"/>
                  </a:lnTo>
                  <a:lnTo>
                    <a:pt x="700214" y="1400555"/>
                  </a:lnTo>
                  <a:lnTo>
                    <a:pt x="827532" y="1273225"/>
                  </a:lnTo>
                  <a:lnTo>
                    <a:pt x="827532" y="127330"/>
                  </a:lnTo>
                  <a:lnTo>
                    <a:pt x="70021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43866" y="1942794"/>
              <a:ext cx="621030" cy="619760"/>
            </a:xfrm>
            <a:custGeom>
              <a:avLst/>
              <a:gdLst/>
              <a:ahLst/>
              <a:cxnLst/>
              <a:rect l="l" t="t" r="r" b="b"/>
              <a:pathLst>
                <a:path w="621029" h="619760">
                  <a:moveTo>
                    <a:pt x="77762" y="305269"/>
                  </a:moveTo>
                  <a:lnTo>
                    <a:pt x="73698" y="301193"/>
                  </a:lnTo>
                  <a:lnTo>
                    <a:pt x="48729" y="301193"/>
                  </a:lnTo>
                  <a:lnTo>
                    <a:pt x="44653" y="305269"/>
                  </a:lnTo>
                  <a:lnTo>
                    <a:pt x="44653" y="315302"/>
                  </a:lnTo>
                  <a:lnTo>
                    <a:pt x="48729" y="319379"/>
                  </a:lnTo>
                  <a:lnTo>
                    <a:pt x="53746" y="319379"/>
                  </a:lnTo>
                  <a:lnTo>
                    <a:pt x="73698" y="319379"/>
                  </a:lnTo>
                  <a:lnTo>
                    <a:pt x="77762" y="315302"/>
                  </a:lnTo>
                  <a:lnTo>
                    <a:pt x="77762" y="305269"/>
                  </a:lnTo>
                  <a:close/>
                </a:path>
                <a:path w="621029" h="619760">
                  <a:moveTo>
                    <a:pt x="319328" y="546862"/>
                  </a:moveTo>
                  <a:lnTo>
                    <a:pt x="315264" y="542785"/>
                  </a:lnTo>
                  <a:lnTo>
                    <a:pt x="305219" y="542785"/>
                  </a:lnTo>
                  <a:lnTo>
                    <a:pt x="301155" y="546862"/>
                  </a:lnTo>
                  <a:lnTo>
                    <a:pt x="301155" y="571830"/>
                  </a:lnTo>
                  <a:lnTo>
                    <a:pt x="305219" y="575906"/>
                  </a:lnTo>
                  <a:lnTo>
                    <a:pt x="315264" y="575906"/>
                  </a:lnTo>
                  <a:lnTo>
                    <a:pt x="319328" y="571830"/>
                  </a:lnTo>
                  <a:lnTo>
                    <a:pt x="319328" y="566813"/>
                  </a:lnTo>
                  <a:lnTo>
                    <a:pt x="319328" y="546862"/>
                  </a:lnTo>
                  <a:close/>
                </a:path>
                <a:path w="621029" h="619760">
                  <a:moveTo>
                    <a:pt x="319328" y="48729"/>
                  </a:moveTo>
                  <a:lnTo>
                    <a:pt x="315264" y="44665"/>
                  </a:lnTo>
                  <a:lnTo>
                    <a:pt x="305219" y="44665"/>
                  </a:lnTo>
                  <a:lnTo>
                    <a:pt x="301155" y="48729"/>
                  </a:lnTo>
                  <a:lnTo>
                    <a:pt x="301155" y="73710"/>
                  </a:lnTo>
                  <a:lnTo>
                    <a:pt x="305219" y="77774"/>
                  </a:lnTo>
                  <a:lnTo>
                    <a:pt x="315264" y="77774"/>
                  </a:lnTo>
                  <a:lnTo>
                    <a:pt x="319328" y="73710"/>
                  </a:lnTo>
                  <a:lnTo>
                    <a:pt x="319328" y="68694"/>
                  </a:lnTo>
                  <a:lnTo>
                    <a:pt x="319328" y="48729"/>
                  </a:lnTo>
                  <a:close/>
                </a:path>
                <a:path w="621029" h="619760">
                  <a:moveTo>
                    <a:pt x="575818" y="305269"/>
                  </a:moveTo>
                  <a:lnTo>
                    <a:pt x="571754" y="301193"/>
                  </a:lnTo>
                  <a:lnTo>
                    <a:pt x="546773" y="301193"/>
                  </a:lnTo>
                  <a:lnTo>
                    <a:pt x="542709" y="305269"/>
                  </a:lnTo>
                  <a:lnTo>
                    <a:pt x="542709" y="315302"/>
                  </a:lnTo>
                  <a:lnTo>
                    <a:pt x="546773" y="319379"/>
                  </a:lnTo>
                  <a:lnTo>
                    <a:pt x="566737" y="319379"/>
                  </a:lnTo>
                  <a:lnTo>
                    <a:pt x="571754" y="319379"/>
                  </a:lnTo>
                  <a:lnTo>
                    <a:pt x="575818" y="315302"/>
                  </a:lnTo>
                  <a:lnTo>
                    <a:pt x="575818" y="305269"/>
                  </a:lnTo>
                  <a:close/>
                </a:path>
                <a:path w="621029" h="619760">
                  <a:moveTo>
                    <a:pt x="620483" y="273050"/>
                  </a:moveTo>
                  <a:lnTo>
                    <a:pt x="531469" y="238760"/>
                  </a:lnTo>
                  <a:lnTo>
                    <a:pt x="528281" y="229870"/>
                  </a:lnTo>
                  <a:lnTo>
                    <a:pt x="524700" y="220980"/>
                  </a:lnTo>
                  <a:lnTo>
                    <a:pt x="520725" y="212090"/>
                  </a:lnTo>
                  <a:lnTo>
                    <a:pt x="516369" y="203200"/>
                  </a:lnTo>
                  <a:lnTo>
                    <a:pt x="557974" y="146050"/>
                  </a:lnTo>
                  <a:lnTo>
                    <a:pt x="561479" y="138430"/>
                  </a:lnTo>
                  <a:lnTo>
                    <a:pt x="562216" y="130810"/>
                  </a:lnTo>
                  <a:lnTo>
                    <a:pt x="560260" y="123190"/>
                  </a:lnTo>
                  <a:lnTo>
                    <a:pt x="555663" y="116840"/>
                  </a:lnTo>
                  <a:lnTo>
                    <a:pt x="513727" y="74930"/>
                  </a:lnTo>
                  <a:lnTo>
                    <a:pt x="503567" y="64770"/>
                  </a:lnTo>
                  <a:lnTo>
                    <a:pt x="496951" y="59690"/>
                  </a:lnTo>
                  <a:lnTo>
                    <a:pt x="489407" y="57150"/>
                  </a:lnTo>
                  <a:lnTo>
                    <a:pt x="481660" y="58420"/>
                  </a:lnTo>
                  <a:lnTo>
                    <a:pt x="474395" y="62230"/>
                  </a:lnTo>
                  <a:lnTo>
                    <a:pt x="416966" y="102870"/>
                  </a:lnTo>
                  <a:lnTo>
                    <a:pt x="408114" y="99060"/>
                  </a:lnTo>
                  <a:lnTo>
                    <a:pt x="389877" y="91440"/>
                  </a:lnTo>
                  <a:lnTo>
                    <a:pt x="380530" y="88900"/>
                  </a:lnTo>
                  <a:lnTo>
                    <a:pt x="369341" y="17780"/>
                  </a:lnTo>
                  <a:lnTo>
                    <a:pt x="366687" y="10160"/>
                  </a:lnTo>
                  <a:lnTo>
                    <a:pt x="361734" y="5080"/>
                  </a:lnTo>
                  <a:lnTo>
                    <a:pt x="355015" y="1270"/>
                  </a:lnTo>
                  <a:lnTo>
                    <a:pt x="347078" y="0"/>
                  </a:lnTo>
                  <a:lnTo>
                    <a:pt x="273392" y="0"/>
                  </a:lnTo>
                  <a:lnTo>
                    <a:pt x="239941" y="88900"/>
                  </a:lnTo>
                  <a:lnTo>
                    <a:pt x="230606" y="91440"/>
                  </a:lnTo>
                  <a:lnTo>
                    <a:pt x="212369" y="99060"/>
                  </a:lnTo>
                  <a:lnTo>
                    <a:pt x="203517" y="102870"/>
                  </a:lnTo>
                  <a:lnTo>
                    <a:pt x="164020" y="74930"/>
                  </a:lnTo>
                  <a:lnTo>
                    <a:pt x="146075" y="62230"/>
                  </a:lnTo>
                  <a:lnTo>
                    <a:pt x="138823" y="58420"/>
                  </a:lnTo>
                  <a:lnTo>
                    <a:pt x="131064" y="57150"/>
                  </a:lnTo>
                  <a:lnTo>
                    <a:pt x="123520" y="59690"/>
                  </a:lnTo>
                  <a:lnTo>
                    <a:pt x="116916" y="64770"/>
                  </a:lnTo>
                  <a:lnTo>
                    <a:pt x="64820" y="116840"/>
                  </a:lnTo>
                  <a:lnTo>
                    <a:pt x="60210" y="123190"/>
                  </a:lnTo>
                  <a:lnTo>
                    <a:pt x="58254" y="130810"/>
                  </a:lnTo>
                  <a:lnTo>
                    <a:pt x="59004" y="138430"/>
                  </a:lnTo>
                  <a:lnTo>
                    <a:pt x="62496" y="146050"/>
                  </a:lnTo>
                  <a:lnTo>
                    <a:pt x="104101" y="203200"/>
                  </a:lnTo>
                  <a:lnTo>
                    <a:pt x="99745" y="212090"/>
                  </a:lnTo>
                  <a:lnTo>
                    <a:pt x="95783" y="220980"/>
                  </a:lnTo>
                  <a:lnTo>
                    <a:pt x="92189" y="229870"/>
                  </a:lnTo>
                  <a:lnTo>
                    <a:pt x="89001" y="238760"/>
                  </a:lnTo>
                  <a:lnTo>
                    <a:pt x="67322" y="242570"/>
                  </a:lnTo>
                  <a:lnTo>
                    <a:pt x="63944" y="247650"/>
                  </a:lnTo>
                  <a:lnTo>
                    <a:pt x="65532" y="257810"/>
                  </a:lnTo>
                  <a:lnTo>
                    <a:pt x="70192" y="260350"/>
                  </a:lnTo>
                  <a:lnTo>
                    <a:pt x="100965" y="255270"/>
                  </a:lnTo>
                  <a:lnTo>
                    <a:pt x="103797" y="252730"/>
                  </a:lnTo>
                  <a:lnTo>
                    <a:pt x="104787" y="250190"/>
                  </a:lnTo>
                  <a:lnTo>
                    <a:pt x="108369" y="238760"/>
                  </a:lnTo>
                  <a:lnTo>
                    <a:pt x="112572" y="227330"/>
                  </a:lnTo>
                  <a:lnTo>
                    <a:pt x="117373" y="217170"/>
                  </a:lnTo>
                  <a:lnTo>
                    <a:pt x="122758" y="207010"/>
                  </a:lnTo>
                  <a:lnTo>
                    <a:pt x="124460" y="203200"/>
                  </a:lnTo>
                  <a:lnTo>
                    <a:pt x="124231" y="199390"/>
                  </a:lnTo>
                  <a:lnTo>
                    <a:pt x="75958" y="133350"/>
                  </a:lnTo>
                  <a:lnTo>
                    <a:pt x="76149" y="130810"/>
                  </a:lnTo>
                  <a:lnTo>
                    <a:pt x="131292" y="74930"/>
                  </a:lnTo>
                  <a:lnTo>
                    <a:pt x="133667" y="74930"/>
                  </a:lnTo>
                  <a:lnTo>
                    <a:pt x="200304" y="123190"/>
                  </a:lnTo>
                  <a:lnTo>
                    <a:pt x="204089" y="124460"/>
                  </a:lnTo>
                  <a:lnTo>
                    <a:pt x="207162" y="121920"/>
                  </a:lnTo>
                  <a:lnTo>
                    <a:pt x="217627" y="116840"/>
                  </a:lnTo>
                  <a:lnTo>
                    <a:pt x="228358" y="111760"/>
                  </a:lnTo>
                  <a:lnTo>
                    <a:pt x="250558" y="104140"/>
                  </a:lnTo>
                  <a:lnTo>
                    <a:pt x="253936" y="102870"/>
                  </a:lnTo>
                  <a:lnTo>
                    <a:pt x="256438" y="100330"/>
                  </a:lnTo>
                  <a:lnTo>
                    <a:pt x="269430" y="19050"/>
                  </a:lnTo>
                  <a:lnTo>
                    <a:pt x="271246" y="17780"/>
                  </a:lnTo>
                  <a:lnTo>
                    <a:pt x="349237" y="17780"/>
                  </a:lnTo>
                  <a:lnTo>
                    <a:pt x="351040" y="19050"/>
                  </a:lnTo>
                  <a:lnTo>
                    <a:pt x="364032" y="100330"/>
                  </a:lnTo>
                  <a:lnTo>
                    <a:pt x="366547" y="102870"/>
                  </a:lnTo>
                  <a:lnTo>
                    <a:pt x="369925" y="104140"/>
                  </a:lnTo>
                  <a:lnTo>
                    <a:pt x="392112" y="111760"/>
                  </a:lnTo>
                  <a:lnTo>
                    <a:pt x="402856" y="116840"/>
                  </a:lnTo>
                  <a:lnTo>
                    <a:pt x="413308" y="121920"/>
                  </a:lnTo>
                  <a:lnTo>
                    <a:pt x="416394" y="124460"/>
                  </a:lnTo>
                  <a:lnTo>
                    <a:pt x="420179" y="123190"/>
                  </a:lnTo>
                  <a:lnTo>
                    <a:pt x="448233" y="102870"/>
                  </a:lnTo>
                  <a:lnTo>
                    <a:pt x="486803" y="74930"/>
                  </a:lnTo>
                  <a:lnTo>
                    <a:pt x="489178" y="74930"/>
                  </a:lnTo>
                  <a:lnTo>
                    <a:pt x="544322" y="130810"/>
                  </a:lnTo>
                  <a:lnTo>
                    <a:pt x="544512" y="133350"/>
                  </a:lnTo>
                  <a:lnTo>
                    <a:pt x="496252" y="199390"/>
                  </a:lnTo>
                  <a:lnTo>
                    <a:pt x="496011" y="203200"/>
                  </a:lnTo>
                  <a:lnTo>
                    <a:pt x="497713" y="207010"/>
                  </a:lnTo>
                  <a:lnTo>
                    <a:pt x="503097" y="217170"/>
                  </a:lnTo>
                  <a:lnTo>
                    <a:pt x="507898" y="227330"/>
                  </a:lnTo>
                  <a:lnTo>
                    <a:pt x="512102" y="238760"/>
                  </a:lnTo>
                  <a:lnTo>
                    <a:pt x="515696" y="250190"/>
                  </a:lnTo>
                  <a:lnTo>
                    <a:pt x="516674" y="252730"/>
                  </a:lnTo>
                  <a:lnTo>
                    <a:pt x="519518" y="255270"/>
                  </a:lnTo>
                  <a:lnTo>
                    <a:pt x="600760" y="269240"/>
                  </a:lnTo>
                  <a:lnTo>
                    <a:pt x="602297" y="270510"/>
                  </a:lnTo>
                  <a:lnTo>
                    <a:pt x="602297" y="349250"/>
                  </a:lnTo>
                  <a:lnTo>
                    <a:pt x="600760" y="350520"/>
                  </a:lnTo>
                  <a:lnTo>
                    <a:pt x="547179" y="359410"/>
                  </a:lnTo>
                  <a:lnTo>
                    <a:pt x="535406" y="351790"/>
                  </a:lnTo>
                  <a:lnTo>
                    <a:pt x="533450" y="350520"/>
                  </a:lnTo>
                  <a:lnTo>
                    <a:pt x="518668" y="342900"/>
                  </a:lnTo>
                  <a:lnTo>
                    <a:pt x="510819" y="340360"/>
                  </a:lnTo>
                  <a:lnTo>
                    <a:pt x="502983" y="337820"/>
                  </a:lnTo>
                  <a:lnTo>
                    <a:pt x="486511" y="335280"/>
                  </a:lnTo>
                  <a:lnTo>
                    <a:pt x="487705" y="326390"/>
                  </a:lnTo>
                  <a:lnTo>
                    <a:pt x="488315" y="318770"/>
                  </a:lnTo>
                  <a:lnTo>
                    <a:pt x="488315" y="309880"/>
                  </a:lnTo>
                  <a:lnTo>
                    <a:pt x="487108" y="300990"/>
                  </a:lnTo>
                  <a:lnTo>
                    <a:pt x="481926" y="262890"/>
                  </a:lnTo>
                  <a:lnTo>
                    <a:pt x="469887" y="234010"/>
                  </a:lnTo>
                  <a:lnTo>
                    <a:pt x="469887" y="300990"/>
                  </a:lnTo>
                  <a:lnTo>
                    <a:pt x="469887" y="318770"/>
                  </a:lnTo>
                  <a:lnTo>
                    <a:pt x="469595" y="323850"/>
                  </a:lnTo>
                  <a:lnTo>
                    <a:pt x="469074" y="328930"/>
                  </a:lnTo>
                  <a:lnTo>
                    <a:pt x="468312" y="334010"/>
                  </a:lnTo>
                  <a:lnTo>
                    <a:pt x="457492" y="334010"/>
                  </a:lnTo>
                  <a:lnTo>
                    <a:pt x="446900" y="335280"/>
                  </a:lnTo>
                  <a:lnTo>
                    <a:pt x="426567" y="340360"/>
                  </a:lnTo>
                  <a:lnTo>
                    <a:pt x="428485" y="334010"/>
                  </a:lnTo>
                  <a:lnTo>
                    <a:pt x="429729" y="326390"/>
                  </a:lnTo>
                  <a:lnTo>
                    <a:pt x="430288" y="318770"/>
                  </a:lnTo>
                  <a:lnTo>
                    <a:pt x="469887" y="318770"/>
                  </a:lnTo>
                  <a:lnTo>
                    <a:pt x="469887" y="300990"/>
                  </a:lnTo>
                  <a:lnTo>
                    <a:pt x="430276" y="300990"/>
                  </a:lnTo>
                  <a:lnTo>
                    <a:pt x="428167" y="285750"/>
                  </a:lnTo>
                  <a:lnTo>
                    <a:pt x="424180" y="270510"/>
                  </a:lnTo>
                  <a:lnTo>
                    <a:pt x="418338" y="256540"/>
                  </a:lnTo>
                  <a:lnTo>
                    <a:pt x="410692" y="243840"/>
                  </a:lnTo>
                  <a:lnTo>
                    <a:pt x="407924" y="238760"/>
                  </a:lnTo>
                  <a:lnTo>
                    <a:pt x="402285" y="237490"/>
                  </a:lnTo>
                  <a:lnTo>
                    <a:pt x="393915" y="243840"/>
                  </a:lnTo>
                  <a:lnTo>
                    <a:pt x="392760" y="248920"/>
                  </a:lnTo>
                  <a:lnTo>
                    <a:pt x="395528" y="252730"/>
                  </a:lnTo>
                  <a:lnTo>
                    <a:pt x="402844" y="266700"/>
                  </a:lnTo>
                  <a:lnTo>
                    <a:pt x="408127" y="280670"/>
                  </a:lnTo>
                  <a:lnTo>
                    <a:pt x="411353" y="294640"/>
                  </a:lnTo>
                  <a:lnTo>
                    <a:pt x="412445" y="309880"/>
                  </a:lnTo>
                  <a:lnTo>
                    <a:pt x="411899" y="320040"/>
                  </a:lnTo>
                  <a:lnTo>
                    <a:pt x="410273" y="330200"/>
                  </a:lnTo>
                  <a:lnTo>
                    <a:pt x="407581" y="340360"/>
                  </a:lnTo>
                  <a:lnTo>
                    <a:pt x="403834" y="350520"/>
                  </a:lnTo>
                  <a:lnTo>
                    <a:pt x="388073" y="360680"/>
                  </a:lnTo>
                  <a:lnTo>
                    <a:pt x="373926" y="373380"/>
                  </a:lnTo>
                  <a:lnTo>
                    <a:pt x="361619" y="387350"/>
                  </a:lnTo>
                  <a:lnTo>
                    <a:pt x="351358" y="403860"/>
                  </a:lnTo>
                  <a:lnTo>
                    <a:pt x="341477" y="406400"/>
                  </a:lnTo>
                  <a:lnTo>
                    <a:pt x="341350" y="406450"/>
                  </a:lnTo>
                  <a:lnTo>
                    <a:pt x="341350" y="425450"/>
                  </a:lnTo>
                  <a:lnTo>
                    <a:pt x="338442" y="435610"/>
                  </a:lnTo>
                  <a:lnTo>
                    <a:pt x="336308" y="445770"/>
                  </a:lnTo>
                  <a:lnTo>
                    <a:pt x="334975" y="457200"/>
                  </a:lnTo>
                  <a:lnTo>
                    <a:pt x="334492" y="467360"/>
                  </a:lnTo>
                  <a:lnTo>
                    <a:pt x="318389" y="469900"/>
                  </a:lnTo>
                  <a:lnTo>
                    <a:pt x="310235" y="469900"/>
                  </a:lnTo>
                  <a:lnTo>
                    <a:pt x="261404" y="462280"/>
                  </a:lnTo>
                  <a:lnTo>
                    <a:pt x="218630" y="440690"/>
                  </a:lnTo>
                  <a:lnTo>
                    <a:pt x="184315" y="407670"/>
                  </a:lnTo>
                  <a:lnTo>
                    <a:pt x="160845" y="367030"/>
                  </a:lnTo>
                  <a:lnTo>
                    <a:pt x="150596" y="318770"/>
                  </a:lnTo>
                  <a:lnTo>
                    <a:pt x="190195" y="318770"/>
                  </a:lnTo>
                  <a:lnTo>
                    <a:pt x="202006" y="361950"/>
                  </a:lnTo>
                  <a:lnTo>
                    <a:pt x="228219" y="397510"/>
                  </a:lnTo>
                  <a:lnTo>
                    <a:pt x="265417" y="421640"/>
                  </a:lnTo>
                  <a:lnTo>
                    <a:pt x="310235" y="430530"/>
                  </a:lnTo>
                  <a:lnTo>
                    <a:pt x="318173" y="429260"/>
                  </a:lnTo>
                  <a:lnTo>
                    <a:pt x="326009" y="429260"/>
                  </a:lnTo>
                  <a:lnTo>
                    <a:pt x="333730" y="427990"/>
                  </a:lnTo>
                  <a:lnTo>
                    <a:pt x="341350" y="425450"/>
                  </a:lnTo>
                  <a:lnTo>
                    <a:pt x="341350" y="406450"/>
                  </a:lnTo>
                  <a:lnTo>
                    <a:pt x="331317" y="410210"/>
                  </a:lnTo>
                  <a:lnTo>
                    <a:pt x="320890" y="411480"/>
                  </a:lnTo>
                  <a:lnTo>
                    <a:pt x="310235" y="411480"/>
                  </a:lnTo>
                  <a:lnTo>
                    <a:pt x="270497" y="403860"/>
                  </a:lnTo>
                  <a:lnTo>
                    <a:pt x="238010" y="382270"/>
                  </a:lnTo>
                  <a:lnTo>
                    <a:pt x="216090" y="349250"/>
                  </a:lnTo>
                  <a:lnTo>
                    <a:pt x="209854" y="318770"/>
                  </a:lnTo>
                  <a:lnTo>
                    <a:pt x="208026" y="309880"/>
                  </a:lnTo>
                  <a:lnTo>
                    <a:pt x="209791" y="300990"/>
                  </a:lnTo>
                  <a:lnTo>
                    <a:pt x="216090" y="269240"/>
                  </a:lnTo>
                  <a:lnTo>
                    <a:pt x="238010" y="237490"/>
                  </a:lnTo>
                  <a:lnTo>
                    <a:pt x="270497" y="215900"/>
                  </a:lnTo>
                  <a:lnTo>
                    <a:pt x="310235" y="207010"/>
                  </a:lnTo>
                  <a:lnTo>
                    <a:pt x="325678" y="208280"/>
                  </a:lnTo>
                  <a:lnTo>
                    <a:pt x="340626" y="212090"/>
                  </a:lnTo>
                  <a:lnTo>
                    <a:pt x="354876" y="217170"/>
                  </a:lnTo>
                  <a:lnTo>
                    <a:pt x="368223" y="226060"/>
                  </a:lnTo>
                  <a:lnTo>
                    <a:pt x="372364" y="228600"/>
                  </a:lnTo>
                  <a:lnTo>
                    <a:pt x="378015" y="227330"/>
                  </a:lnTo>
                  <a:lnTo>
                    <a:pt x="383717" y="218440"/>
                  </a:lnTo>
                  <a:lnTo>
                    <a:pt x="382689" y="213360"/>
                  </a:lnTo>
                  <a:lnTo>
                    <a:pt x="346036" y="194310"/>
                  </a:lnTo>
                  <a:lnTo>
                    <a:pt x="310235" y="189230"/>
                  </a:lnTo>
                  <a:lnTo>
                    <a:pt x="265417" y="198120"/>
                  </a:lnTo>
                  <a:lnTo>
                    <a:pt x="228219" y="220980"/>
                  </a:lnTo>
                  <a:lnTo>
                    <a:pt x="202006" y="256540"/>
                  </a:lnTo>
                  <a:lnTo>
                    <a:pt x="190195" y="300990"/>
                  </a:lnTo>
                  <a:lnTo>
                    <a:pt x="150596" y="300990"/>
                  </a:lnTo>
                  <a:lnTo>
                    <a:pt x="160845" y="252730"/>
                  </a:lnTo>
                  <a:lnTo>
                    <a:pt x="184315" y="210820"/>
                  </a:lnTo>
                  <a:lnTo>
                    <a:pt x="218630" y="179070"/>
                  </a:lnTo>
                  <a:lnTo>
                    <a:pt x="261404" y="157480"/>
                  </a:lnTo>
                  <a:lnTo>
                    <a:pt x="310235" y="149860"/>
                  </a:lnTo>
                  <a:lnTo>
                    <a:pt x="359079" y="157480"/>
                  </a:lnTo>
                  <a:lnTo>
                    <a:pt x="401840" y="179070"/>
                  </a:lnTo>
                  <a:lnTo>
                    <a:pt x="436156" y="210820"/>
                  </a:lnTo>
                  <a:lnTo>
                    <a:pt x="459638" y="252730"/>
                  </a:lnTo>
                  <a:lnTo>
                    <a:pt x="469887" y="300990"/>
                  </a:lnTo>
                  <a:lnTo>
                    <a:pt x="469887" y="234010"/>
                  </a:lnTo>
                  <a:lnTo>
                    <a:pt x="436067" y="184150"/>
                  </a:lnTo>
                  <a:lnTo>
                    <a:pt x="400011" y="156210"/>
                  </a:lnTo>
                  <a:lnTo>
                    <a:pt x="357505" y="138430"/>
                  </a:lnTo>
                  <a:lnTo>
                    <a:pt x="310235" y="132080"/>
                  </a:lnTo>
                  <a:lnTo>
                    <a:pt x="262966" y="138430"/>
                  </a:lnTo>
                  <a:lnTo>
                    <a:pt x="220459" y="156210"/>
                  </a:lnTo>
                  <a:lnTo>
                    <a:pt x="184416" y="184150"/>
                  </a:lnTo>
                  <a:lnTo>
                    <a:pt x="156540" y="219710"/>
                  </a:lnTo>
                  <a:lnTo>
                    <a:pt x="138557" y="262890"/>
                  </a:lnTo>
                  <a:lnTo>
                    <a:pt x="132143" y="309880"/>
                  </a:lnTo>
                  <a:lnTo>
                    <a:pt x="138557" y="356870"/>
                  </a:lnTo>
                  <a:lnTo>
                    <a:pt x="156540" y="400050"/>
                  </a:lnTo>
                  <a:lnTo>
                    <a:pt x="184416" y="435610"/>
                  </a:lnTo>
                  <a:lnTo>
                    <a:pt x="220459" y="463550"/>
                  </a:lnTo>
                  <a:lnTo>
                    <a:pt x="262966" y="481330"/>
                  </a:lnTo>
                  <a:lnTo>
                    <a:pt x="310235" y="487680"/>
                  </a:lnTo>
                  <a:lnTo>
                    <a:pt x="322999" y="487680"/>
                  </a:lnTo>
                  <a:lnTo>
                    <a:pt x="329336" y="486410"/>
                  </a:lnTo>
                  <a:lnTo>
                    <a:pt x="335635" y="486410"/>
                  </a:lnTo>
                  <a:lnTo>
                    <a:pt x="335953" y="488950"/>
                  </a:lnTo>
                  <a:lnTo>
                    <a:pt x="336334" y="490220"/>
                  </a:lnTo>
                  <a:lnTo>
                    <a:pt x="337705" y="497840"/>
                  </a:lnTo>
                  <a:lnTo>
                    <a:pt x="342455" y="501650"/>
                  </a:lnTo>
                  <a:lnTo>
                    <a:pt x="352323" y="499110"/>
                  </a:lnTo>
                  <a:lnTo>
                    <a:pt x="355574" y="495300"/>
                  </a:lnTo>
                  <a:lnTo>
                    <a:pt x="354012" y="486410"/>
                  </a:lnTo>
                  <a:lnTo>
                    <a:pt x="353339" y="482600"/>
                  </a:lnTo>
                  <a:lnTo>
                    <a:pt x="352666" y="476250"/>
                  </a:lnTo>
                  <a:lnTo>
                    <a:pt x="352666" y="469900"/>
                  </a:lnTo>
                  <a:lnTo>
                    <a:pt x="352666" y="468630"/>
                  </a:lnTo>
                  <a:lnTo>
                    <a:pt x="361315" y="425450"/>
                  </a:lnTo>
                  <a:lnTo>
                    <a:pt x="386765" y="386080"/>
                  </a:lnTo>
                  <a:lnTo>
                    <a:pt x="423748" y="360680"/>
                  </a:lnTo>
                  <a:lnTo>
                    <a:pt x="468985" y="351790"/>
                  </a:lnTo>
                  <a:lnTo>
                    <a:pt x="514223" y="360680"/>
                  </a:lnTo>
                  <a:lnTo>
                    <a:pt x="551192" y="386080"/>
                  </a:lnTo>
                  <a:lnTo>
                    <a:pt x="576148" y="422910"/>
                  </a:lnTo>
                  <a:lnTo>
                    <a:pt x="585304" y="468630"/>
                  </a:lnTo>
                  <a:lnTo>
                    <a:pt x="576148" y="513080"/>
                  </a:lnTo>
                  <a:lnTo>
                    <a:pt x="551192" y="551180"/>
                  </a:lnTo>
                  <a:lnTo>
                    <a:pt x="514223" y="575310"/>
                  </a:lnTo>
                  <a:lnTo>
                    <a:pt x="468985" y="584200"/>
                  </a:lnTo>
                  <a:lnTo>
                    <a:pt x="438708" y="580390"/>
                  </a:lnTo>
                  <a:lnTo>
                    <a:pt x="410870" y="568960"/>
                  </a:lnTo>
                  <a:lnTo>
                    <a:pt x="405739" y="565150"/>
                  </a:lnTo>
                  <a:lnTo>
                    <a:pt x="386918" y="551180"/>
                  </a:lnTo>
                  <a:lnTo>
                    <a:pt x="368236" y="527050"/>
                  </a:lnTo>
                  <a:lnTo>
                    <a:pt x="365721" y="521970"/>
                  </a:lnTo>
                  <a:lnTo>
                    <a:pt x="360159" y="520700"/>
                  </a:lnTo>
                  <a:lnTo>
                    <a:pt x="351472" y="525780"/>
                  </a:lnTo>
                  <a:lnTo>
                    <a:pt x="349986" y="530860"/>
                  </a:lnTo>
                  <a:lnTo>
                    <a:pt x="354698" y="539750"/>
                  </a:lnTo>
                  <a:lnTo>
                    <a:pt x="357073" y="543560"/>
                  </a:lnTo>
                  <a:lnTo>
                    <a:pt x="359600" y="546100"/>
                  </a:lnTo>
                  <a:lnTo>
                    <a:pt x="351040" y="600710"/>
                  </a:lnTo>
                  <a:lnTo>
                    <a:pt x="349237" y="601980"/>
                  </a:lnTo>
                  <a:lnTo>
                    <a:pt x="271246" y="601980"/>
                  </a:lnTo>
                  <a:lnTo>
                    <a:pt x="269430" y="600710"/>
                  </a:lnTo>
                  <a:lnTo>
                    <a:pt x="256438" y="519430"/>
                  </a:lnTo>
                  <a:lnTo>
                    <a:pt x="253936" y="515620"/>
                  </a:lnTo>
                  <a:lnTo>
                    <a:pt x="250558" y="515620"/>
                  </a:lnTo>
                  <a:lnTo>
                    <a:pt x="239356" y="511810"/>
                  </a:lnTo>
                  <a:lnTo>
                    <a:pt x="228358" y="506730"/>
                  </a:lnTo>
                  <a:lnTo>
                    <a:pt x="217627" y="502920"/>
                  </a:lnTo>
                  <a:lnTo>
                    <a:pt x="207162" y="496570"/>
                  </a:lnTo>
                  <a:lnTo>
                    <a:pt x="204076" y="495300"/>
                  </a:lnTo>
                  <a:lnTo>
                    <a:pt x="200291" y="495300"/>
                  </a:lnTo>
                  <a:lnTo>
                    <a:pt x="133667" y="543560"/>
                  </a:lnTo>
                  <a:lnTo>
                    <a:pt x="131292" y="543560"/>
                  </a:lnTo>
                  <a:lnTo>
                    <a:pt x="76149" y="488950"/>
                  </a:lnTo>
                  <a:lnTo>
                    <a:pt x="75958" y="486410"/>
                  </a:lnTo>
                  <a:lnTo>
                    <a:pt x="124231" y="419100"/>
                  </a:lnTo>
                  <a:lnTo>
                    <a:pt x="124460" y="415290"/>
                  </a:lnTo>
                  <a:lnTo>
                    <a:pt x="104787" y="369570"/>
                  </a:lnTo>
                  <a:lnTo>
                    <a:pt x="103797" y="365760"/>
                  </a:lnTo>
                  <a:lnTo>
                    <a:pt x="100965" y="363220"/>
                  </a:lnTo>
                  <a:lnTo>
                    <a:pt x="19723" y="350520"/>
                  </a:lnTo>
                  <a:lnTo>
                    <a:pt x="18173" y="349250"/>
                  </a:lnTo>
                  <a:lnTo>
                    <a:pt x="18173" y="270510"/>
                  </a:lnTo>
                  <a:lnTo>
                    <a:pt x="19723" y="269240"/>
                  </a:lnTo>
                  <a:lnTo>
                    <a:pt x="38265" y="265430"/>
                  </a:lnTo>
                  <a:lnTo>
                    <a:pt x="41630" y="261620"/>
                  </a:lnTo>
                  <a:lnTo>
                    <a:pt x="40055" y="251460"/>
                  </a:lnTo>
                  <a:lnTo>
                    <a:pt x="35394" y="247650"/>
                  </a:lnTo>
                  <a:lnTo>
                    <a:pt x="18986" y="250190"/>
                  </a:lnTo>
                  <a:lnTo>
                    <a:pt x="11379" y="252730"/>
                  </a:lnTo>
                  <a:lnTo>
                    <a:pt x="5372" y="257810"/>
                  </a:lnTo>
                  <a:lnTo>
                    <a:pt x="1422" y="265430"/>
                  </a:lnTo>
                  <a:lnTo>
                    <a:pt x="0" y="273050"/>
                  </a:lnTo>
                  <a:lnTo>
                    <a:pt x="0" y="346710"/>
                  </a:lnTo>
                  <a:lnTo>
                    <a:pt x="89001" y="379730"/>
                  </a:lnTo>
                  <a:lnTo>
                    <a:pt x="92189" y="389890"/>
                  </a:lnTo>
                  <a:lnTo>
                    <a:pt x="95783" y="398780"/>
                  </a:lnTo>
                  <a:lnTo>
                    <a:pt x="99745" y="407670"/>
                  </a:lnTo>
                  <a:lnTo>
                    <a:pt x="104101" y="416560"/>
                  </a:lnTo>
                  <a:lnTo>
                    <a:pt x="62496" y="473710"/>
                  </a:lnTo>
                  <a:lnTo>
                    <a:pt x="59004" y="481330"/>
                  </a:lnTo>
                  <a:lnTo>
                    <a:pt x="58254" y="488950"/>
                  </a:lnTo>
                  <a:lnTo>
                    <a:pt x="60210" y="496570"/>
                  </a:lnTo>
                  <a:lnTo>
                    <a:pt x="64820" y="502920"/>
                  </a:lnTo>
                  <a:lnTo>
                    <a:pt x="116916" y="554990"/>
                  </a:lnTo>
                  <a:lnTo>
                    <a:pt x="123520" y="560070"/>
                  </a:lnTo>
                  <a:lnTo>
                    <a:pt x="131064" y="561340"/>
                  </a:lnTo>
                  <a:lnTo>
                    <a:pt x="138823" y="561340"/>
                  </a:lnTo>
                  <a:lnTo>
                    <a:pt x="146075" y="557530"/>
                  </a:lnTo>
                  <a:lnTo>
                    <a:pt x="165214" y="543560"/>
                  </a:lnTo>
                  <a:lnTo>
                    <a:pt x="203504" y="515620"/>
                  </a:lnTo>
                  <a:lnTo>
                    <a:pt x="212369" y="520700"/>
                  </a:lnTo>
                  <a:lnTo>
                    <a:pt x="230606" y="528320"/>
                  </a:lnTo>
                  <a:lnTo>
                    <a:pt x="239941" y="530860"/>
                  </a:lnTo>
                  <a:lnTo>
                    <a:pt x="251142" y="600710"/>
                  </a:lnTo>
                  <a:lnTo>
                    <a:pt x="253796" y="608330"/>
                  </a:lnTo>
                  <a:lnTo>
                    <a:pt x="258749" y="614680"/>
                  </a:lnTo>
                  <a:lnTo>
                    <a:pt x="265468" y="618490"/>
                  </a:lnTo>
                  <a:lnTo>
                    <a:pt x="273392" y="619760"/>
                  </a:lnTo>
                  <a:lnTo>
                    <a:pt x="347078" y="619760"/>
                  </a:lnTo>
                  <a:lnTo>
                    <a:pt x="355015" y="618490"/>
                  </a:lnTo>
                  <a:lnTo>
                    <a:pt x="361721" y="614680"/>
                  </a:lnTo>
                  <a:lnTo>
                    <a:pt x="366687" y="608330"/>
                  </a:lnTo>
                  <a:lnTo>
                    <a:pt x="368896" y="601980"/>
                  </a:lnTo>
                  <a:lnTo>
                    <a:pt x="369341" y="600710"/>
                  </a:lnTo>
                  <a:lnTo>
                    <a:pt x="375132" y="565150"/>
                  </a:lnTo>
                  <a:lnTo>
                    <a:pt x="395287" y="580390"/>
                  </a:lnTo>
                  <a:lnTo>
                    <a:pt x="418096" y="593090"/>
                  </a:lnTo>
                  <a:lnTo>
                    <a:pt x="442874" y="600710"/>
                  </a:lnTo>
                  <a:lnTo>
                    <a:pt x="468985" y="603250"/>
                  </a:lnTo>
                  <a:lnTo>
                    <a:pt x="511454" y="595630"/>
                  </a:lnTo>
                  <a:lnTo>
                    <a:pt x="533603" y="584200"/>
                  </a:lnTo>
                  <a:lnTo>
                    <a:pt x="548373" y="576580"/>
                  </a:lnTo>
                  <a:lnTo>
                    <a:pt x="577507" y="547370"/>
                  </a:lnTo>
                  <a:lnTo>
                    <a:pt x="596620" y="510540"/>
                  </a:lnTo>
                  <a:lnTo>
                    <a:pt x="603491" y="468630"/>
                  </a:lnTo>
                  <a:lnTo>
                    <a:pt x="600837" y="441960"/>
                  </a:lnTo>
                  <a:lnTo>
                    <a:pt x="593229" y="416560"/>
                  </a:lnTo>
                  <a:lnTo>
                    <a:pt x="581190" y="393700"/>
                  </a:lnTo>
                  <a:lnTo>
                    <a:pt x="565226" y="374650"/>
                  </a:lnTo>
                  <a:lnTo>
                    <a:pt x="601484" y="368300"/>
                  </a:lnTo>
                  <a:lnTo>
                    <a:pt x="609104" y="365760"/>
                  </a:lnTo>
                  <a:lnTo>
                    <a:pt x="615111" y="360680"/>
                  </a:lnTo>
                  <a:lnTo>
                    <a:pt x="615899" y="359410"/>
                  </a:lnTo>
                  <a:lnTo>
                    <a:pt x="619061" y="354330"/>
                  </a:lnTo>
                  <a:lnTo>
                    <a:pt x="620483" y="346710"/>
                  </a:lnTo>
                  <a:lnTo>
                    <a:pt x="620483" y="27305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4436" y="2355538"/>
              <a:ext cx="156853" cy="12083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97804" y="1455511"/>
            <a:ext cx="5869940" cy="79201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ahoma"/>
                <a:cs typeface="Tahoma"/>
              </a:rPr>
              <a:t>3.1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Неухудшение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условий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реализации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инвестиционных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проектов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Tahoma"/>
              <a:cs typeface="Tahoma"/>
            </a:endParaRPr>
          </a:p>
          <a:p>
            <a:pPr marL="36830" marR="558800">
              <a:lnSpc>
                <a:spcPct val="100000"/>
              </a:lnSpc>
            </a:pPr>
            <a:r>
              <a:rPr sz="1200" spc="20" dirty="0">
                <a:latin typeface="Tahoma"/>
                <a:cs typeface="Tahoma"/>
              </a:rPr>
              <a:t>Законодательными </a:t>
            </a:r>
            <a:r>
              <a:rPr sz="1200" spc="25" dirty="0">
                <a:latin typeface="Tahoma"/>
                <a:cs typeface="Tahoma"/>
              </a:rPr>
              <a:t>актами </a:t>
            </a:r>
            <a:r>
              <a:rPr sz="1200" spc="40" dirty="0">
                <a:latin typeface="Tahoma"/>
                <a:cs typeface="Tahoma"/>
              </a:rPr>
              <a:t>об </a:t>
            </a:r>
            <a:r>
              <a:rPr sz="1200" spc="25" dirty="0">
                <a:latin typeface="Tahoma"/>
                <a:cs typeface="Tahoma"/>
              </a:rPr>
              <a:t>областных </a:t>
            </a:r>
            <a:r>
              <a:rPr sz="1200" spc="40" dirty="0">
                <a:latin typeface="Tahoma"/>
                <a:cs typeface="Tahoma"/>
              </a:rPr>
              <a:t>мерах </a:t>
            </a:r>
            <a:r>
              <a:rPr sz="1200" spc="30" dirty="0">
                <a:latin typeface="Tahoma"/>
                <a:cs typeface="Tahoma"/>
              </a:rPr>
              <a:t>государственной </a:t>
            </a:r>
            <a:r>
              <a:rPr sz="1200" spc="3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поддержки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для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субъектов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деятельности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гарантируется:</a:t>
            </a:r>
            <a:endParaRPr sz="1200" dirty="0">
              <a:latin typeface="Tahoma"/>
              <a:cs typeface="Tahoma"/>
            </a:endParaRPr>
          </a:p>
          <a:p>
            <a:pPr marL="208915" marR="1007110" indent="-172720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209550" algn="l"/>
              </a:tabLst>
            </a:pP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з</a:t>
            </a:r>
            <a:r>
              <a:rPr sz="1200" spc="85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нн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9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-15" dirty="0">
                <a:solidFill>
                  <a:srgbClr val="CC0033"/>
                </a:solidFill>
                <a:latin typeface="Tahoma"/>
                <a:cs typeface="Tahoma"/>
              </a:rPr>
              <a:t>ь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-10" dirty="0">
                <a:solidFill>
                  <a:srgbClr val="CC0033"/>
                </a:solidFill>
                <a:latin typeface="Tahoma"/>
                <a:cs typeface="Tahoma"/>
              </a:rPr>
              <a:t>ав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нн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х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14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-13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г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нал</a:t>
            </a:r>
            <a:r>
              <a:rPr sz="1200" spc="-10" dirty="0">
                <a:solidFill>
                  <a:srgbClr val="CC0033"/>
                </a:solidFill>
                <a:latin typeface="Tahoma"/>
                <a:cs typeface="Tahoma"/>
              </a:rPr>
              <a:t>ь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й 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государственной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поддержки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на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срок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инвестиционного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проекта*</a:t>
            </a:r>
          </a:p>
          <a:p>
            <a:pPr marL="208915" marR="648335" indent="-172720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209550" algn="l"/>
              </a:tabLst>
            </a:pP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неизменность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предоставляемых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мер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региональной</a:t>
            </a:r>
            <a:r>
              <a:rPr sz="12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государственной </a:t>
            </a:r>
            <a:r>
              <a:rPr sz="1200" spc="-3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поддержки</a:t>
            </a:r>
            <a:r>
              <a:rPr sz="12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для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новых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инвестиционных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проектов*</a:t>
            </a:r>
          </a:p>
          <a:p>
            <a:pPr>
              <a:lnSpc>
                <a:spcPct val="100000"/>
              </a:lnSpc>
            </a:pP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50" dirty="0">
              <a:latin typeface="Tahoma"/>
              <a:cs typeface="Tahoma"/>
            </a:endParaRPr>
          </a:p>
          <a:p>
            <a:pPr marL="324485" marR="567690" lvl="1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585470" algn="l"/>
              </a:tabLst>
            </a:pPr>
            <a:r>
              <a:rPr sz="1200" spc="35" dirty="0">
                <a:latin typeface="Tahoma"/>
                <a:cs typeface="Tahoma"/>
              </a:rPr>
              <a:t>Соблюдение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алгоритмов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действий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инвестора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по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присоединению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инфраструктуре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рамках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Свода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20" dirty="0" err="1">
                <a:latin typeface="Tahoma"/>
                <a:cs typeface="Tahoma"/>
              </a:rPr>
              <a:t>инвестиционных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15" dirty="0" err="1">
                <a:latin typeface="Tahoma"/>
                <a:cs typeface="Tahoma"/>
              </a:rPr>
              <a:t>правил</a:t>
            </a:r>
            <a:r>
              <a:rPr lang="ru-RU" sz="1200" spc="15" dirty="0">
                <a:latin typeface="Tahoma"/>
                <a:cs typeface="Tahoma"/>
              </a:rPr>
              <a:t> с учетом отраслевой принадлежности в рамках алгоритмов действий инвестора, утвержденных уполномоченными органами:</a:t>
            </a:r>
          </a:p>
          <a:p>
            <a:pPr marL="324485" marR="567690" lvl="1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585470" algn="l"/>
              </a:tabLst>
            </a:pPr>
            <a:endParaRPr lang="ru-RU" sz="1200" spc="15" dirty="0">
              <a:latin typeface="Tahoma"/>
              <a:cs typeface="Tahoma"/>
            </a:endParaRPr>
          </a:p>
          <a:p>
            <a:pPr marL="324485" marR="567690" lvl="1">
              <a:lnSpc>
                <a:spcPct val="100000"/>
              </a:lnSpc>
              <a:spcBef>
                <a:spcPts val="5"/>
              </a:spcBef>
              <a:tabLst>
                <a:tab pos="585470" algn="l"/>
              </a:tabLst>
            </a:pPr>
            <a:r>
              <a:rPr lang="ru-RU" sz="1200" spc="15" dirty="0">
                <a:latin typeface="Tahoma"/>
                <a:cs typeface="Tahoma"/>
              </a:rPr>
              <a:t>а) энергоснабжение (присоединение к электрическим сетям) – министерство ТЭК и ЖКХ Рязанской области;</a:t>
            </a:r>
          </a:p>
          <a:p>
            <a:pPr marL="324485" marR="567690" lvl="1">
              <a:lnSpc>
                <a:spcPct val="100000"/>
              </a:lnSpc>
              <a:spcBef>
                <a:spcPts val="5"/>
              </a:spcBef>
              <a:tabLst>
                <a:tab pos="585470" algn="l"/>
              </a:tabLst>
            </a:pPr>
            <a:r>
              <a:rPr lang="ru-RU" sz="1200" spc="15" dirty="0">
                <a:latin typeface="Tahoma"/>
                <a:cs typeface="Tahoma"/>
              </a:rPr>
              <a:t>б) водоснабжение и водоотведение – министерство ТЭК и ЖКХ Рязанской области;</a:t>
            </a:r>
          </a:p>
          <a:p>
            <a:pPr marL="324485" marR="567690" lvl="1">
              <a:lnSpc>
                <a:spcPct val="100000"/>
              </a:lnSpc>
              <a:spcBef>
                <a:spcPts val="5"/>
              </a:spcBef>
              <a:tabLst>
                <a:tab pos="585470" algn="l"/>
              </a:tabLst>
            </a:pPr>
            <a:r>
              <a:rPr lang="ru-RU" sz="1200" spc="15" dirty="0">
                <a:latin typeface="Tahoma"/>
                <a:cs typeface="Tahoma"/>
              </a:rPr>
              <a:t>в) получение земельных участков в аренду – министерство имущественных и земельных отношений Рязанской области;</a:t>
            </a:r>
          </a:p>
          <a:p>
            <a:pPr marL="324485" marR="567690" lvl="1">
              <a:lnSpc>
                <a:spcPct val="100000"/>
              </a:lnSpc>
              <a:spcBef>
                <a:spcPts val="5"/>
              </a:spcBef>
              <a:tabLst>
                <a:tab pos="585470" algn="l"/>
              </a:tabLst>
            </a:pPr>
            <a:r>
              <a:rPr lang="ru-RU" sz="1200" spc="15" dirty="0">
                <a:latin typeface="Tahoma"/>
                <a:cs typeface="Tahoma"/>
              </a:rPr>
              <a:t>г) получение разрешения на строительство – главное управление архитектуры и градостроительства Рязанской области;</a:t>
            </a:r>
          </a:p>
          <a:p>
            <a:pPr marL="324485" marR="567690" lvl="1">
              <a:lnSpc>
                <a:spcPct val="100000"/>
              </a:lnSpc>
              <a:spcBef>
                <a:spcPts val="5"/>
              </a:spcBef>
              <a:tabLst>
                <a:tab pos="585470" algn="l"/>
              </a:tabLst>
            </a:pPr>
            <a:r>
              <a:rPr lang="ru-RU" sz="1200" spc="15" dirty="0">
                <a:latin typeface="Tahoma"/>
                <a:cs typeface="Tahoma"/>
              </a:rPr>
              <a:t>д) оформление права собственности на введенный в эксплуатацию объект -– главное управление архитектуры и градостроительства Рязанской области; </a:t>
            </a:r>
          </a:p>
          <a:p>
            <a:pPr marL="324485" marR="567690" lvl="1">
              <a:lnSpc>
                <a:spcPct val="100000"/>
              </a:lnSpc>
              <a:spcBef>
                <a:spcPts val="5"/>
              </a:spcBef>
              <a:tabLst>
                <a:tab pos="585470" algn="l"/>
              </a:tabLst>
            </a:pPr>
            <a:r>
              <a:rPr lang="ru-RU" sz="1200" spc="15" dirty="0">
                <a:latin typeface="Tahoma"/>
                <a:cs typeface="Tahoma"/>
              </a:rPr>
              <a:t>е) получение разрешения на ввод объекта в эксплуатацию -– главное управление архитектуры и градостроительства Рязанской области;</a:t>
            </a:r>
          </a:p>
          <a:p>
            <a:pPr marL="324485" marR="567690" lvl="1">
              <a:lnSpc>
                <a:spcPct val="100000"/>
              </a:lnSpc>
              <a:spcBef>
                <a:spcPts val="5"/>
              </a:spcBef>
              <a:tabLst>
                <a:tab pos="585470" algn="l"/>
              </a:tabLst>
            </a:pPr>
            <a:r>
              <a:rPr lang="ru-RU" sz="1200" spc="15" dirty="0">
                <a:latin typeface="Tahoma"/>
                <a:cs typeface="Tahoma"/>
              </a:rPr>
              <a:t>ж) теплоснабжение – министерство ТЭК и ЖКХ Рязанской области;</a:t>
            </a:r>
          </a:p>
          <a:p>
            <a:pPr marL="324485" marR="567690" lvl="1">
              <a:lnSpc>
                <a:spcPct val="100000"/>
              </a:lnSpc>
              <a:spcBef>
                <a:spcPts val="5"/>
              </a:spcBef>
              <a:tabLst>
                <a:tab pos="585470" algn="l"/>
              </a:tabLst>
            </a:pPr>
            <a:r>
              <a:rPr lang="ru-RU" sz="1200" spc="15" dirty="0">
                <a:latin typeface="Tahoma"/>
                <a:cs typeface="Tahoma"/>
              </a:rPr>
              <a:t>з) обеспечение доступа к дорожной инфраструктуре – министерство транспорта и автомобильных дорог Рязанской области;</a:t>
            </a:r>
          </a:p>
          <a:p>
            <a:pPr marL="324485" marR="567690" lvl="1">
              <a:lnSpc>
                <a:spcPct val="100000"/>
              </a:lnSpc>
              <a:spcBef>
                <a:spcPts val="5"/>
              </a:spcBef>
              <a:tabLst>
                <a:tab pos="585470" algn="l"/>
              </a:tabLst>
            </a:pPr>
            <a:r>
              <a:rPr lang="ru-RU" sz="1200" spc="15" dirty="0">
                <a:latin typeface="Tahoma"/>
                <a:cs typeface="Tahoma"/>
              </a:rPr>
              <a:t>и) газоснабжение (подключение (технологическое присоединение) к сетям газораспределения – министерство ТЭК и ЖКХ Рязанской области;</a:t>
            </a:r>
          </a:p>
          <a:p>
            <a:pPr marL="36830" marR="497205">
              <a:lnSpc>
                <a:spcPct val="100000"/>
              </a:lnSpc>
              <a:spcBef>
                <a:spcPts val="1000"/>
              </a:spcBef>
            </a:pPr>
            <a:r>
              <a:rPr sz="1200" spc="50" dirty="0">
                <a:latin typeface="Tahoma"/>
                <a:cs typeface="Tahoma"/>
              </a:rPr>
              <a:t>В </a:t>
            </a:r>
            <a:r>
              <a:rPr sz="1200" spc="30" dirty="0">
                <a:latin typeface="Tahoma"/>
                <a:cs typeface="Tahoma"/>
              </a:rPr>
              <a:t>рамках </a:t>
            </a:r>
            <a:r>
              <a:rPr sz="1200" spc="35" dirty="0">
                <a:latin typeface="Tahoma"/>
                <a:cs typeface="Tahoma"/>
              </a:rPr>
              <a:t>Свода </a:t>
            </a:r>
            <a:r>
              <a:rPr sz="1200" spc="15" dirty="0">
                <a:latin typeface="Tahoma"/>
                <a:cs typeface="Tahoma"/>
              </a:rPr>
              <a:t>инвестиционных </a:t>
            </a:r>
            <a:r>
              <a:rPr sz="1200" spc="-25" dirty="0">
                <a:latin typeface="Tahoma"/>
                <a:cs typeface="Tahoma"/>
              </a:rPr>
              <a:t>правил** </a:t>
            </a:r>
            <a:r>
              <a:rPr sz="1200" spc="15" dirty="0">
                <a:latin typeface="Tahoma"/>
                <a:cs typeface="Tahoma"/>
              </a:rPr>
              <a:t>и Плана </a:t>
            </a:r>
            <a:r>
              <a:rPr sz="1200" spc="25" dirty="0">
                <a:latin typeface="Tahoma"/>
                <a:cs typeface="Tahoma"/>
              </a:rPr>
              <a:t>создания </a:t>
            </a:r>
            <a:r>
              <a:rPr sz="1200" spc="20" dirty="0">
                <a:latin typeface="Tahoma"/>
                <a:cs typeface="Tahoma"/>
              </a:rPr>
              <a:t>объектов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инфраструктуры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Правительство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Рязанской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области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институты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развития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оказывают </a:t>
            </a:r>
            <a:r>
              <a:rPr sz="1200" spc="35" dirty="0">
                <a:latin typeface="Tahoma"/>
                <a:cs typeface="Tahoma"/>
              </a:rPr>
              <a:t>содействие </a:t>
            </a:r>
            <a:r>
              <a:rPr sz="1200" spc="-15" dirty="0">
                <a:latin typeface="Tahoma"/>
                <a:cs typeface="Tahoma"/>
              </a:rPr>
              <a:t>в </a:t>
            </a:r>
            <a:r>
              <a:rPr sz="1200" spc="25" dirty="0">
                <a:latin typeface="Tahoma"/>
                <a:cs typeface="Tahoma"/>
              </a:rPr>
              <a:t>вопросах </a:t>
            </a:r>
            <a:r>
              <a:rPr sz="1200" spc="10" dirty="0">
                <a:latin typeface="Tahoma"/>
                <a:cs typeface="Tahoma"/>
              </a:rPr>
              <a:t>подключения 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к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необходимой 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9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но</a:t>
            </a:r>
            <a:r>
              <a:rPr sz="1200" spc="100" dirty="0">
                <a:solidFill>
                  <a:srgbClr val="CC0033"/>
                </a:solidFill>
                <a:latin typeface="Microsoft Sans Serif"/>
                <a:cs typeface="Microsoft Sans Serif"/>
              </a:rPr>
              <a:t>-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г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сти</a:t>
            </a:r>
            <a:r>
              <a:rPr sz="1200" spc="-20" dirty="0">
                <a:solidFill>
                  <a:srgbClr val="CC0033"/>
                </a:solidFill>
                <a:latin typeface="Tahoma"/>
                <a:cs typeface="Tahoma"/>
              </a:rPr>
              <a:t>ч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ск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2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12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ж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-80" dirty="0">
                <a:solidFill>
                  <a:srgbClr val="CC0033"/>
                </a:solidFill>
                <a:latin typeface="Tahoma"/>
                <a:cs typeface="Tahoma"/>
              </a:rPr>
              <a:t>ф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стр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ук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ту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50" dirty="0">
                <a:solidFill>
                  <a:srgbClr val="CC0033"/>
                </a:solidFill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0412" y="9507814"/>
            <a:ext cx="15557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33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345168"/>
            <a:ext cx="6858000" cy="561340"/>
            <a:chOff x="0" y="9345168"/>
            <a:chExt cx="6858000" cy="561340"/>
          </a:xfrm>
        </p:grpSpPr>
        <p:sp>
          <p:nvSpPr>
            <p:cNvPr id="4" name="object 4"/>
            <p:cNvSpPr/>
            <p:nvPr/>
          </p:nvSpPr>
          <p:spPr>
            <a:xfrm>
              <a:off x="0" y="9345168"/>
              <a:ext cx="6858000" cy="561340"/>
            </a:xfrm>
            <a:custGeom>
              <a:avLst/>
              <a:gdLst/>
              <a:ahLst/>
              <a:cxnLst/>
              <a:rect l="l" t="t" r="r" b="b"/>
              <a:pathLst>
                <a:path w="6858000" h="561340">
                  <a:moveTo>
                    <a:pt x="6858000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58000" y="56083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48823" y="8592248"/>
            <a:ext cx="6124575" cy="1045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49657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3B3B45"/>
                </a:solidFill>
                <a:latin typeface="Tahoma"/>
                <a:cs typeface="Tahoma"/>
              </a:rPr>
              <a:t>*Или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до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3B3B45"/>
                </a:solidFill>
                <a:latin typeface="Tahoma"/>
                <a:cs typeface="Tahoma"/>
              </a:rPr>
              <a:t>момента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приостановления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или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прекращения</a:t>
            </a:r>
            <a:r>
              <a:rPr sz="800" spc="-114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государственной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поддержки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инвестиционной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деятельности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на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основаниях,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определенных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законами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региона</a:t>
            </a:r>
            <a:endParaRPr sz="800" dirty="0">
              <a:latin typeface="Tahoma"/>
              <a:cs typeface="Tahoma"/>
            </a:endParaRPr>
          </a:p>
          <a:p>
            <a:pPr marL="13335">
              <a:lnSpc>
                <a:spcPct val="100000"/>
              </a:lnSpc>
            </a:pPr>
            <a:r>
              <a:rPr sz="800" spc="-35" dirty="0">
                <a:solidFill>
                  <a:srgbClr val="3B3B45"/>
                </a:solidFill>
                <a:latin typeface="Tahoma"/>
                <a:cs typeface="Tahoma"/>
              </a:rPr>
              <a:t>**На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3B3B45"/>
                </a:solidFill>
                <a:latin typeface="Tahoma"/>
                <a:cs typeface="Tahoma"/>
              </a:rPr>
              <a:t>момент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публикации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3B3B45"/>
                </a:solidFill>
                <a:latin typeface="Tahoma"/>
                <a:cs typeface="Tahoma"/>
              </a:rPr>
              <a:t>Свод</a:t>
            </a:r>
            <a:r>
              <a:rPr sz="800" spc="-6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инвестиционных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правил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находится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3B3B45"/>
                </a:solidFill>
                <a:latin typeface="Tahoma"/>
                <a:cs typeface="Tahoma"/>
              </a:rPr>
              <a:t>в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разработке</a:t>
            </a:r>
            <a:endParaRPr sz="800" dirty="0">
              <a:latin typeface="Tahoma"/>
              <a:cs typeface="Tahoma"/>
            </a:endParaRPr>
          </a:p>
          <a:p>
            <a:pPr marL="13335" marR="5080">
              <a:lnSpc>
                <a:spcPct val="100000"/>
              </a:lnSpc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Источники: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Закон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РО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№33</a:t>
            </a:r>
            <a:r>
              <a:rPr sz="800" spc="40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ОЗ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от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06.04.2009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15" dirty="0">
                <a:solidFill>
                  <a:srgbClr val="3B3B45"/>
                </a:solidFill>
                <a:latin typeface="Tahoma"/>
                <a:cs typeface="Tahoma"/>
              </a:rPr>
              <a:t>г.,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План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создания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инвестиционных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объектов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объектов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инфраструктуры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на</a:t>
            </a:r>
            <a:r>
              <a:rPr sz="800" spc="-5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2021 </a:t>
            </a:r>
            <a:r>
              <a:rPr sz="800" spc="3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год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последующие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годы,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Федеральный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закон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3B3B45"/>
                </a:solidFill>
                <a:latin typeface="Tahoma"/>
                <a:cs typeface="Tahoma"/>
              </a:rPr>
              <a:t>№102</a:t>
            </a:r>
            <a:r>
              <a:rPr sz="800" spc="3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35" dirty="0">
                <a:solidFill>
                  <a:srgbClr val="3B3B45"/>
                </a:solidFill>
                <a:latin typeface="Tahoma"/>
                <a:cs typeface="Tahoma"/>
              </a:rPr>
              <a:t>ФЗ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от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24.07.2002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15" dirty="0">
                <a:solidFill>
                  <a:srgbClr val="3B3B45"/>
                </a:solidFill>
                <a:latin typeface="Tahoma"/>
                <a:cs typeface="Tahoma"/>
              </a:rPr>
              <a:t>г.,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Постановление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Министерства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промышленности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экономического</a:t>
            </a:r>
            <a:r>
              <a:rPr sz="800" spc="-114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развития</a:t>
            </a:r>
            <a:r>
              <a:rPr sz="800" spc="-12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области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3B3B45"/>
                </a:solidFill>
                <a:latin typeface="Tahoma"/>
                <a:cs typeface="Tahoma"/>
              </a:rPr>
              <a:t>№5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от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11.08.2020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г.</a:t>
            </a:r>
            <a:endParaRPr sz="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</a:t>
            </a:r>
            <a:r>
              <a:rPr lang="ru-RU" sz="1000" spc="65" dirty="0">
                <a:solidFill>
                  <a:srgbClr val="3B3B45"/>
                </a:solidFill>
                <a:latin typeface="Tahoma"/>
                <a:cs typeface="Tahoma"/>
              </a:rPr>
              <a:t>4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486981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55" dirty="0"/>
              <a:t>Ин</a:t>
            </a:r>
            <a:r>
              <a:rPr spc="-25" dirty="0"/>
              <a:t>ве</a:t>
            </a:r>
            <a:r>
              <a:rPr spc="105" dirty="0"/>
              <a:t>с</a:t>
            </a:r>
            <a:r>
              <a:rPr spc="50" dirty="0"/>
              <a:t>т</a:t>
            </a:r>
            <a:r>
              <a:rPr spc="35" dirty="0"/>
              <a:t>и</a:t>
            </a:r>
            <a:r>
              <a:rPr spc="40" dirty="0"/>
              <a:t>ц</a:t>
            </a:r>
            <a:r>
              <a:rPr spc="25" dirty="0"/>
              <a:t>ио</a:t>
            </a:r>
            <a:r>
              <a:rPr spc="10" dirty="0"/>
              <a:t>нн</a:t>
            </a:r>
            <a:r>
              <a:rPr spc="20" dirty="0"/>
              <a:t>ы</a:t>
            </a:r>
            <a:r>
              <a:rPr spc="-30" dirty="0"/>
              <a:t>е</a:t>
            </a:r>
            <a:r>
              <a:rPr spc="-175" dirty="0"/>
              <a:t> </a:t>
            </a:r>
            <a:r>
              <a:rPr spc="45" dirty="0"/>
              <a:t>о</a:t>
            </a:r>
            <a:r>
              <a:rPr spc="35" dirty="0"/>
              <a:t>бя</a:t>
            </a:r>
            <a:r>
              <a:rPr spc="30" dirty="0"/>
              <a:t>з</a:t>
            </a:r>
            <a:r>
              <a:rPr spc="60" dirty="0"/>
              <a:t>а</a:t>
            </a:r>
            <a:r>
              <a:rPr spc="50" dirty="0"/>
              <a:t>т</a:t>
            </a:r>
            <a:r>
              <a:rPr spc="-35" dirty="0"/>
              <a:t>е</a:t>
            </a:r>
            <a:r>
              <a:rPr spc="20" dirty="0"/>
              <a:t>ль</a:t>
            </a:r>
            <a:r>
              <a:rPr spc="25" dirty="0"/>
              <a:t>с</a:t>
            </a:r>
            <a:r>
              <a:rPr spc="50" dirty="0"/>
              <a:t>т</a:t>
            </a:r>
            <a:r>
              <a:rPr spc="15" dirty="0"/>
              <a:t>ва  </a:t>
            </a:r>
            <a:r>
              <a:rPr spc="95" dirty="0"/>
              <a:t>Р</a:t>
            </a:r>
            <a:r>
              <a:rPr spc="25" dirty="0"/>
              <a:t>яз</a:t>
            </a:r>
            <a:r>
              <a:rPr spc="60" dirty="0"/>
              <a:t>а</a:t>
            </a:r>
            <a:r>
              <a:rPr spc="10" dirty="0"/>
              <a:t>н</a:t>
            </a:r>
            <a:r>
              <a:rPr spc="105" dirty="0"/>
              <a:t>с</a:t>
            </a:r>
            <a:r>
              <a:rPr spc="25" dirty="0"/>
              <a:t>ко</a:t>
            </a:r>
            <a:r>
              <a:rPr spc="10" dirty="0"/>
              <a:t>й</a:t>
            </a:r>
            <a:r>
              <a:rPr spc="-190" dirty="0"/>
              <a:t> </a:t>
            </a:r>
            <a:r>
              <a:rPr spc="45" dirty="0"/>
              <a:t>о</a:t>
            </a:r>
            <a:r>
              <a:rPr spc="35" dirty="0"/>
              <a:t>бла</a:t>
            </a:r>
            <a:r>
              <a:rPr spc="105" dirty="0"/>
              <a:t>с</a:t>
            </a:r>
            <a:r>
              <a:rPr spc="50" dirty="0"/>
              <a:t>т</a:t>
            </a:r>
            <a:r>
              <a:rPr spc="10" dirty="0"/>
              <a:t>и</a:t>
            </a:r>
          </a:p>
        </p:txBody>
      </p:sp>
      <p:sp>
        <p:nvSpPr>
          <p:cNvPr id="8" name="object 8"/>
          <p:cNvSpPr/>
          <p:nvPr/>
        </p:nvSpPr>
        <p:spPr>
          <a:xfrm>
            <a:off x="128406" y="3654662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406" y="1692425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8"/>
                </a:lnTo>
                <a:lnTo>
                  <a:pt x="203733" y="197358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8"/>
                </a:lnTo>
                <a:lnTo>
                  <a:pt x="216931" y="197358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6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6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30467" y="6790952"/>
            <a:ext cx="828040" cy="1400810"/>
            <a:chOff x="6030467" y="6790952"/>
            <a:chExt cx="828040" cy="1400810"/>
          </a:xfrm>
        </p:grpSpPr>
        <p:sp>
          <p:nvSpPr>
            <p:cNvPr id="12" name="object 12"/>
            <p:cNvSpPr/>
            <p:nvPr/>
          </p:nvSpPr>
          <p:spPr>
            <a:xfrm>
              <a:off x="6030467" y="6790952"/>
              <a:ext cx="828040" cy="1400810"/>
            </a:xfrm>
            <a:custGeom>
              <a:avLst/>
              <a:gdLst/>
              <a:ahLst/>
              <a:cxnLst/>
              <a:rect l="l" t="t" r="r" b="b"/>
              <a:pathLst>
                <a:path w="828040" h="1400809">
                  <a:moveTo>
                    <a:pt x="700214" y="0"/>
                  </a:moveTo>
                  <a:lnTo>
                    <a:pt x="0" y="700265"/>
                  </a:lnTo>
                  <a:lnTo>
                    <a:pt x="700214" y="1400543"/>
                  </a:lnTo>
                  <a:lnTo>
                    <a:pt x="827532" y="1273225"/>
                  </a:lnTo>
                  <a:lnTo>
                    <a:pt x="827532" y="127317"/>
                  </a:lnTo>
                  <a:lnTo>
                    <a:pt x="70021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03" y="6940521"/>
              <a:ext cx="74380" cy="739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4474" y="6940521"/>
              <a:ext cx="74378" cy="7397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43866" y="6899262"/>
              <a:ext cx="621030" cy="461645"/>
            </a:xfrm>
            <a:custGeom>
              <a:avLst/>
              <a:gdLst/>
              <a:ahLst/>
              <a:cxnLst/>
              <a:rect l="l" t="t" r="r" b="b"/>
              <a:pathLst>
                <a:path w="621029" h="461645">
                  <a:moveTo>
                    <a:pt x="99047" y="361873"/>
                  </a:moveTo>
                  <a:lnTo>
                    <a:pt x="94970" y="357809"/>
                  </a:lnTo>
                  <a:lnTo>
                    <a:pt x="58166" y="357809"/>
                  </a:lnTo>
                  <a:lnTo>
                    <a:pt x="54102" y="361873"/>
                  </a:lnTo>
                  <a:lnTo>
                    <a:pt x="54102" y="371919"/>
                  </a:lnTo>
                  <a:lnTo>
                    <a:pt x="58166" y="375983"/>
                  </a:lnTo>
                  <a:lnTo>
                    <a:pt x="89954" y="375983"/>
                  </a:lnTo>
                  <a:lnTo>
                    <a:pt x="94970" y="375983"/>
                  </a:lnTo>
                  <a:lnTo>
                    <a:pt x="99047" y="371919"/>
                  </a:lnTo>
                  <a:lnTo>
                    <a:pt x="99047" y="361873"/>
                  </a:lnTo>
                  <a:close/>
                </a:path>
                <a:path w="621029" h="461645">
                  <a:moveTo>
                    <a:pt x="120269" y="447116"/>
                  </a:moveTo>
                  <a:lnTo>
                    <a:pt x="116205" y="443052"/>
                  </a:lnTo>
                  <a:lnTo>
                    <a:pt x="111188" y="443052"/>
                  </a:lnTo>
                  <a:lnTo>
                    <a:pt x="36906" y="443052"/>
                  </a:lnTo>
                  <a:lnTo>
                    <a:pt x="32842" y="447116"/>
                  </a:lnTo>
                  <a:lnTo>
                    <a:pt x="32842" y="457161"/>
                  </a:lnTo>
                  <a:lnTo>
                    <a:pt x="36906" y="461225"/>
                  </a:lnTo>
                  <a:lnTo>
                    <a:pt x="116205" y="461225"/>
                  </a:lnTo>
                  <a:lnTo>
                    <a:pt x="120269" y="457161"/>
                  </a:lnTo>
                  <a:lnTo>
                    <a:pt x="120269" y="447116"/>
                  </a:lnTo>
                  <a:close/>
                </a:path>
                <a:path w="621029" h="461645">
                  <a:moveTo>
                    <a:pt x="120269" y="404520"/>
                  </a:moveTo>
                  <a:lnTo>
                    <a:pt x="116205" y="400443"/>
                  </a:lnTo>
                  <a:lnTo>
                    <a:pt x="111188" y="400443"/>
                  </a:lnTo>
                  <a:lnTo>
                    <a:pt x="36906" y="400443"/>
                  </a:lnTo>
                  <a:lnTo>
                    <a:pt x="32842" y="404520"/>
                  </a:lnTo>
                  <a:lnTo>
                    <a:pt x="32842" y="414553"/>
                  </a:lnTo>
                  <a:lnTo>
                    <a:pt x="36906" y="418630"/>
                  </a:lnTo>
                  <a:lnTo>
                    <a:pt x="116205" y="418630"/>
                  </a:lnTo>
                  <a:lnTo>
                    <a:pt x="120269" y="414553"/>
                  </a:lnTo>
                  <a:lnTo>
                    <a:pt x="120269" y="404520"/>
                  </a:lnTo>
                  <a:close/>
                </a:path>
                <a:path w="621029" h="461645">
                  <a:moveTo>
                    <a:pt x="335114" y="361873"/>
                  </a:moveTo>
                  <a:lnTo>
                    <a:pt x="331038" y="357809"/>
                  </a:lnTo>
                  <a:lnTo>
                    <a:pt x="294246" y="357809"/>
                  </a:lnTo>
                  <a:lnTo>
                    <a:pt x="290169" y="361873"/>
                  </a:lnTo>
                  <a:lnTo>
                    <a:pt x="290169" y="371919"/>
                  </a:lnTo>
                  <a:lnTo>
                    <a:pt x="294246" y="375983"/>
                  </a:lnTo>
                  <a:lnTo>
                    <a:pt x="326021" y="375983"/>
                  </a:lnTo>
                  <a:lnTo>
                    <a:pt x="331038" y="375983"/>
                  </a:lnTo>
                  <a:lnTo>
                    <a:pt x="335114" y="371919"/>
                  </a:lnTo>
                  <a:lnTo>
                    <a:pt x="335114" y="361873"/>
                  </a:lnTo>
                  <a:close/>
                </a:path>
                <a:path w="621029" h="461645">
                  <a:moveTo>
                    <a:pt x="356336" y="447116"/>
                  </a:moveTo>
                  <a:lnTo>
                    <a:pt x="352272" y="443052"/>
                  </a:lnTo>
                  <a:lnTo>
                    <a:pt x="347256" y="443052"/>
                  </a:lnTo>
                  <a:lnTo>
                    <a:pt x="272973" y="443052"/>
                  </a:lnTo>
                  <a:lnTo>
                    <a:pt x="268909" y="447116"/>
                  </a:lnTo>
                  <a:lnTo>
                    <a:pt x="268909" y="457161"/>
                  </a:lnTo>
                  <a:lnTo>
                    <a:pt x="272973" y="461225"/>
                  </a:lnTo>
                  <a:lnTo>
                    <a:pt x="352272" y="461225"/>
                  </a:lnTo>
                  <a:lnTo>
                    <a:pt x="356336" y="457161"/>
                  </a:lnTo>
                  <a:lnTo>
                    <a:pt x="356336" y="447116"/>
                  </a:lnTo>
                  <a:close/>
                </a:path>
                <a:path w="621029" h="461645">
                  <a:moveTo>
                    <a:pt x="356336" y="404520"/>
                  </a:moveTo>
                  <a:lnTo>
                    <a:pt x="352272" y="400443"/>
                  </a:lnTo>
                  <a:lnTo>
                    <a:pt x="347256" y="400443"/>
                  </a:lnTo>
                  <a:lnTo>
                    <a:pt x="272973" y="400443"/>
                  </a:lnTo>
                  <a:lnTo>
                    <a:pt x="268909" y="404520"/>
                  </a:lnTo>
                  <a:lnTo>
                    <a:pt x="268909" y="414553"/>
                  </a:lnTo>
                  <a:lnTo>
                    <a:pt x="272973" y="418630"/>
                  </a:lnTo>
                  <a:lnTo>
                    <a:pt x="352272" y="418630"/>
                  </a:lnTo>
                  <a:lnTo>
                    <a:pt x="356336" y="414553"/>
                  </a:lnTo>
                  <a:lnTo>
                    <a:pt x="356336" y="404520"/>
                  </a:lnTo>
                  <a:close/>
                </a:path>
                <a:path w="621029" h="461645">
                  <a:moveTo>
                    <a:pt x="571182" y="361873"/>
                  </a:moveTo>
                  <a:lnTo>
                    <a:pt x="567118" y="357809"/>
                  </a:lnTo>
                  <a:lnTo>
                    <a:pt x="530313" y="357809"/>
                  </a:lnTo>
                  <a:lnTo>
                    <a:pt x="526249" y="361873"/>
                  </a:lnTo>
                  <a:lnTo>
                    <a:pt x="526249" y="371919"/>
                  </a:lnTo>
                  <a:lnTo>
                    <a:pt x="530313" y="375983"/>
                  </a:lnTo>
                  <a:lnTo>
                    <a:pt x="562089" y="375983"/>
                  </a:lnTo>
                  <a:lnTo>
                    <a:pt x="567118" y="375983"/>
                  </a:lnTo>
                  <a:lnTo>
                    <a:pt x="571182" y="371919"/>
                  </a:lnTo>
                  <a:lnTo>
                    <a:pt x="571182" y="361873"/>
                  </a:lnTo>
                  <a:close/>
                </a:path>
                <a:path w="621029" h="461645">
                  <a:moveTo>
                    <a:pt x="592416" y="447116"/>
                  </a:moveTo>
                  <a:lnTo>
                    <a:pt x="588340" y="443052"/>
                  </a:lnTo>
                  <a:lnTo>
                    <a:pt x="583323" y="443052"/>
                  </a:lnTo>
                  <a:lnTo>
                    <a:pt x="509041" y="443052"/>
                  </a:lnTo>
                  <a:lnTo>
                    <a:pt x="504977" y="447116"/>
                  </a:lnTo>
                  <a:lnTo>
                    <a:pt x="504977" y="457161"/>
                  </a:lnTo>
                  <a:lnTo>
                    <a:pt x="509041" y="461225"/>
                  </a:lnTo>
                  <a:lnTo>
                    <a:pt x="588340" y="461225"/>
                  </a:lnTo>
                  <a:lnTo>
                    <a:pt x="592416" y="457161"/>
                  </a:lnTo>
                  <a:lnTo>
                    <a:pt x="592416" y="447116"/>
                  </a:lnTo>
                  <a:close/>
                </a:path>
                <a:path w="621029" h="461645">
                  <a:moveTo>
                    <a:pt x="592416" y="404520"/>
                  </a:moveTo>
                  <a:lnTo>
                    <a:pt x="588340" y="400443"/>
                  </a:lnTo>
                  <a:lnTo>
                    <a:pt x="583323" y="400443"/>
                  </a:lnTo>
                  <a:lnTo>
                    <a:pt x="509041" y="400443"/>
                  </a:lnTo>
                  <a:lnTo>
                    <a:pt x="504977" y="404520"/>
                  </a:lnTo>
                  <a:lnTo>
                    <a:pt x="504977" y="414553"/>
                  </a:lnTo>
                  <a:lnTo>
                    <a:pt x="509041" y="418630"/>
                  </a:lnTo>
                  <a:lnTo>
                    <a:pt x="588340" y="418630"/>
                  </a:lnTo>
                  <a:lnTo>
                    <a:pt x="592416" y="414553"/>
                  </a:lnTo>
                  <a:lnTo>
                    <a:pt x="592416" y="404520"/>
                  </a:lnTo>
                  <a:close/>
                </a:path>
                <a:path w="621029" h="461645">
                  <a:moveTo>
                    <a:pt x="620483" y="273050"/>
                  </a:moveTo>
                  <a:lnTo>
                    <a:pt x="616407" y="269240"/>
                  </a:lnTo>
                  <a:lnTo>
                    <a:pt x="588835" y="269240"/>
                  </a:lnTo>
                  <a:lnTo>
                    <a:pt x="584123" y="256540"/>
                  </a:lnTo>
                  <a:lnTo>
                    <a:pt x="579577" y="250190"/>
                  </a:lnTo>
                  <a:lnTo>
                    <a:pt x="575932" y="245110"/>
                  </a:lnTo>
                  <a:lnTo>
                    <a:pt x="571550" y="242087"/>
                  </a:lnTo>
                  <a:lnTo>
                    <a:pt x="571550" y="278130"/>
                  </a:lnTo>
                  <a:lnTo>
                    <a:pt x="569277" y="289560"/>
                  </a:lnTo>
                  <a:lnTo>
                    <a:pt x="563092" y="298450"/>
                  </a:lnTo>
                  <a:lnTo>
                    <a:pt x="553910" y="304800"/>
                  </a:lnTo>
                  <a:lnTo>
                    <a:pt x="542683" y="307340"/>
                  </a:lnTo>
                  <a:lnTo>
                    <a:pt x="531456" y="304800"/>
                  </a:lnTo>
                  <a:lnTo>
                    <a:pt x="522274" y="298450"/>
                  </a:lnTo>
                  <a:lnTo>
                    <a:pt x="516089" y="289560"/>
                  </a:lnTo>
                  <a:lnTo>
                    <a:pt x="515581" y="287020"/>
                  </a:lnTo>
                  <a:lnTo>
                    <a:pt x="513816" y="278130"/>
                  </a:lnTo>
                  <a:lnTo>
                    <a:pt x="515581" y="269240"/>
                  </a:lnTo>
                  <a:lnTo>
                    <a:pt x="516089" y="266700"/>
                  </a:lnTo>
                  <a:lnTo>
                    <a:pt x="522274" y="257810"/>
                  </a:lnTo>
                  <a:lnTo>
                    <a:pt x="531456" y="251460"/>
                  </a:lnTo>
                  <a:lnTo>
                    <a:pt x="542683" y="250190"/>
                  </a:lnTo>
                  <a:lnTo>
                    <a:pt x="553910" y="251460"/>
                  </a:lnTo>
                  <a:lnTo>
                    <a:pt x="563092" y="257810"/>
                  </a:lnTo>
                  <a:lnTo>
                    <a:pt x="569277" y="266700"/>
                  </a:lnTo>
                  <a:lnTo>
                    <a:pt x="571550" y="278130"/>
                  </a:lnTo>
                  <a:lnTo>
                    <a:pt x="571550" y="242087"/>
                  </a:lnTo>
                  <a:lnTo>
                    <a:pt x="564921" y="237490"/>
                  </a:lnTo>
                  <a:lnTo>
                    <a:pt x="551776" y="232410"/>
                  </a:lnTo>
                  <a:lnTo>
                    <a:pt x="551776" y="195580"/>
                  </a:lnTo>
                  <a:lnTo>
                    <a:pt x="555218" y="194310"/>
                  </a:lnTo>
                  <a:lnTo>
                    <a:pt x="558444" y="191770"/>
                  </a:lnTo>
                  <a:lnTo>
                    <a:pt x="568579" y="180340"/>
                  </a:lnTo>
                  <a:lnTo>
                    <a:pt x="576478" y="171450"/>
                  </a:lnTo>
                  <a:lnTo>
                    <a:pt x="586435" y="158750"/>
                  </a:lnTo>
                  <a:lnTo>
                    <a:pt x="585711" y="152400"/>
                  </a:lnTo>
                  <a:lnTo>
                    <a:pt x="577773" y="146050"/>
                  </a:lnTo>
                  <a:lnTo>
                    <a:pt x="572058" y="147320"/>
                  </a:lnTo>
                  <a:lnTo>
                    <a:pt x="564362" y="157480"/>
                  </a:lnTo>
                  <a:lnTo>
                    <a:pt x="562406" y="160020"/>
                  </a:lnTo>
                  <a:lnTo>
                    <a:pt x="545820" y="179070"/>
                  </a:lnTo>
                  <a:lnTo>
                    <a:pt x="544093" y="180340"/>
                  </a:lnTo>
                  <a:lnTo>
                    <a:pt x="541235" y="180340"/>
                  </a:lnTo>
                  <a:lnTo>
                    <a:pt x="539508" y="179070"/>
                  </a:lnTo>
                  <a:lnTo>
                    <a:pt x="522947" y="160020"/>
                  </a:lnTo>
                  <a:lnTo>
                    <a:pt x="520776" y="156210"/>
                  </a:lnTo>
                  <a:lnTo>
                    <a:pt x="516343" y="151130"/>
                  </a:lnTo>
                  <a:lnTo>
                    <a:pt x="507923" y="139700"/>
                  </a:lnTo>
                  <a:lnTo>
                    <a:pt x="500138" y="129540"/>
                  </a:lnTo>
                  <a:lnTo>
                    <a:pt x="493407" y="118110"/>
                  </a:lnTo>
                  <a:lnTo>
                    <a:pt x="488137" y="105410"/>
                  </a:lnTo>
                  <a:lnTo>
                    <a:pt x="483819" y="87630"/>
                  </a:lnTo>
                  <a:lnTo>
                    <a:pt x="483400" y="71120"/>
                  </a:lnTo>
                  <a:lnTo>
                    <a:pt x="486816" y="54610"/>
                  </a:lnTo>
                  <a:lnTo>
                    <a:pt x="514515" y="24130"/>
                  </a:lnTo>
                  <a:lnTo>
                    <a:pt x="542683" y="17780"/>
                  </a:lnTo>
                  <a:lnTo>
                    <a:pt x="557555" y="19050"/>
                  </a:lnTo>
                  <a:lnTo>
                    <a:pt x="591350" y="40640"/>
                  </a:lnTo>
                  <a:lnTo>
                    <a:pt x="601941" y="71120"/>
                  </a:lnTo>
                  <a:lnTo>
                    <a:pt x="601535" y="87630"/>
                  </a:lnTo>
                  <a:lnTo>
                    <a:pt x="597230" y="105410"/>
                  </a:lnTo>
                  <a:lnTo>
                    <a:pt x="595464" y="110490"/>
                  </a:lnTo>
                  <a:lnTo>
                    <a:pt x="593178" y="115570"/>
                  </a:lnTo>
                  <a:lnTo>
                    <a:pt x="587819" y="125730"/>
                  </a:lnTo>
                  <a:lnTo>
                    <a:pt x="589368" y="130810"/>
                  </a:lnTo>
                  <a:lnTo>
                    <a:pt x="598119" y="135890"/>
                  </a:lnTo>
                  <a:lnTo>
                    <a:pt x="603656" y="134620"/>
                  </a:lnTo>
                  <a:lnTo>
                    <a:pt x="609536" y="123190"/>
                  </a:lnTo>
                  <a:lnTo>
                    <a:pt x="612228" y="118110"/>
                  </a:lnTo>
                  <a:lnTo>
                    <a:pt x="614349" y="111760"/>
                  </a:lnTo>
                  <a:lnTo>
                    <a:pt x="619620" y="90170"/>
                  </a:lnTo>
                  <a:lnTo>
                    <a:pt x="619950" y="68580"/>
                  </a:lnTo>
                  <a:lnTo>
                    <a:pt x="615454" y="48260"/>
                  </a:lnTo>
                  <a:lnTo>
                    <a:pt x="594093" y="16510"/>
                  </a:lnTo>
                  <a:lnTo>
                    <a:pt x="542683" y="0"/>
                  </a:lnTo>
                  <a:lnTo>
                    <a:pt x="523405" y="1270"/>
                  </a:lnTo>
                  <a:lnTo>
                    <a:pt x="479132" y="30480"/>
                  </a:lnTo>
                  <a:lnTo>
                    <a:pt x="465391" y="68580"/>
                  </a:lnTo>
                  <a:lnTo>
                    <a:pt x="465734" y="90170"/>
                  </a:lnTo>
                  <a:lnTo>
                    <a:pt x="484619" y="138430"/>
                  </a:lnTo>
                  <a:lnTo>
                    <a:pt x="504215" y="165100"/>
                  </a:lnTo>
                  <a:lnTo>
                    <a:pt x="508889" y="171450"/>
                  </a:lnTo>
                  <a:lnTo>
                    <a:pt x="526897" y="191770"/>
                  </a:lnTo>
                  <a:lnTo>
                    <a:pt x="530136" y="194310"/>
                  </a:lnTo>
                  <a:lnTo>
                    <a:pt x="533590" y="195580"/>
                  </a:lnTo>
                  <a:lnTo>
                    <a:pt x="533590" y="232410"/>
                  </a:lnTo>
                  <a:lnTo>
                    <a:pt x="520446" y="237490"/>
                  </a:lnTo>
                  <a:lnTo>
                    <a:pt x="509435" y="245110"/>
                  </a:lnTo>
                  <a:lnTo>
                    <a:pt x="501243" y="256540"/>
                  </a:lnTo>
                  <a:lnTo>
                    <a:pt x="496531" y="269240"/>
                  </a:lnTo>
                  <a:lnTo>
                    <a:pt x="356374" y="269240"/>
                  </a:lnTo>
                  <a:lnTo>
                    <a:pt x="351663" y="256540"/>
                  </a:lnTo>
                  <a:lnTo>
                    <a:pt x="347103" y="250190"/>
                  </a:lnTo>
                  <a:lnTo>
                    <a:pt x="343471" y="245110"/>
                  </a:lnTo>
                  <a:lnTo>
                    <a:pt x="339090" y="242087"/>
                  </a:lnTo>
                  <a:lnTo>
                    <a:pt x="339090" y="278130"/>
                  </a:lnTo>
                  <a:lnTo>
                    <a:pt x="336816" y="289560"/>
                  </a:lnTo>
                  <a:lnTo>
                    <a:pt x="330631" y="298450"/>
                  </a:lnTo>
                  <a:lnTo>
                    <a:pt x="321449" y="304800"/>
                  </a:lnTo>
                  <a:lnTo>
                    <a:pt x="310222" y="307340"/>
                  </a:lnTo>
                  <a:lnTo>
                    <a:pt x="298996" y="304800"/>
                  </a:lnTo>
                  <a:lnTo>
                    <a:pt x="289814" y="298450"/>
                  </a:lnTo>
                  <a:lnTo>
                    <a:pt x="283629" y="289560"/>
                  </a:lnTo>
                  <a:lnTo>
                    <a:pt x="283121" y="287020"/>
                  </a:lnTo>
                  <a:lnTo>
                    <a:pt x="281355" y="278130"/>
                  </a:lnTo>
                  <a:lnTo>
                    <a:pt x="283121" y="269240"/>
                  </a:lnTo>
                  <a:lnTo>
                    <a:pt x="283629" y="266700"/>
                  </a:lnTo>
                  <a:lnTo>
                    <a:pt x="289814" y="257810"/>
                  </a:lnTo>
                  <a:lnTo>
                    <a:pt x="298996" y="251460"/>
                  </a:lnTo>
                  <a:lnTo>
                    <a:pt x="310222" y="250190"/>
                  </a:lnTo>
                  <a:lnTo>
                    <a:pt x="321449" y="251460"/>
                  </a:lnTo>
                  <a:lnTo>
                    <a:pt x="330631" y="257810"/>
                  </a:lnTo>
                  <a:lnTo>
                    <a:pt x="336816" y="266700"/>
                  </a:lnTo>
                  <a:lnTo>
                    <a:pt x="339090" y="278130"/>
                  </a:lnTo>
                  <a:lnTo>
                    <a:pt x="339090" y="242087"/>
                  </a:lnTo>
                  <a:lnTo>
                    <a:pt x="332460" y="237490"/>
                  </a:lnTo>
                  <a:lnTo>
                    <a:pt x="319316" y="232410"/>
                  </a:lnTo>
                  <a:lnTo>
                    <a:pt x="319316" y="195580"/>
                  </a:lnTo>
                  <a:lnTo>
                    <a:pt x="322770" y="194310"/>
                  </a:lnTo>
                  <a:lnTo>
                    <a:pt x="326009" y="191770"/>
                  </a:lnTo>
                  <a:lnTo>
                    <a:pt x="336130" y="180340"/>
                  </a:lnTo>
                  <a:lnTo>
                    <a:pt x="344017" y="171450"/>
                  </a:lnTo>
                  <a:lnTo>
                    <a:pt x="368287" y="138430"/>
                  </a:lnTo>
                  <a:lnTo>
                    <a:pt x="387159" y="90170"/>
                  </a:lnTo>
                  <a:lnTo>
                    <a:pt x="387489" y="68580"/>
                  </a:lnTo>
                  <a:lnTo>
                    <a:pt x="382993" y="48260"/>
                  </a:lnTo>
                  <a:lnTo>
                    <a:pt x="373748" y="30480"/>
                  </a:lnTo>
                  <a:lnTo>
                    <a:pt x="369481" y="25565"/>
                  </a:lnTo>
                  <a:lnTo>
                    <a:pt x="369481" y="71120"/>
                  </a:lnTo>
                  <a:lnTo>
                    <a:pt x="369074" y="87630"/>
                  </a:lnTo>
                  <a:lnTo>
                    <a:pt x="364756" y="105410"/>
                  </a:lnTo>
                  <a:lnTo>
                    <a:pt x="359498" y="118110"/>
                  </a:lnTo>
                  <a:lnTo>
                    <a:pt x="352767" y="129540"/>
                  </a:lnTo>
                  <a:lnTo>
                    <a:pt x="344982" y="139700"/>
                  </a:lnTo>
                  <a:lnTo>
                    <a:pt x="336562" y="151130"/>
                  </a:lnTo>
                  <a:lnTo>
                    <a:pt x="332130" y="156210"/>
                  </a:lnTo>
                  <a:lnTo>
                    <a:pt x="329958" y="160020"/>
                  </a:lnTo>
                  <a:lnTo>
                    <a:pt x="313397" y="179070"/>
                  </a:lnTo>
                  <a:lnTo>
                    <a:pt x="311670" y="180340"/>
                  </a:lnTo>
                  <a:lnTo>
                    <a:pt x="308800" y="180340"/>
                  </a:lnTo>
                  <a:lnTo>
                    <a:pt x="307073" y="179070"/>
                  </a:lnTo>
                  <a:lnTo>
                    <a:pt x="290487" y="160020"/>
                  </a:lnTo>
                  <a:lnTo>
                    <a:pt x="288328" y="156210"/>
                  </a:lnTo>
                  <a:lnTo>
                    <a:pt x="283946" y="151130"/>
                  </a:lnTo>
                  <a:lnTo>
                    <a:pt x="275501" y="139700"/>
                  </a:lnTo>
                  <a:lnTo>
                    <a:pt x="267716" y="129540"/>
                  </a:lnTo>
                  <a:lnTo>
                    <a:pt x="260972" y="118110"/>
                  </a:lnTo>
                  <a:lnTo>
                    <a:pt x="255676" y="105410"/>
                  </a:lnTo>
                  <a:lnTo>
                    <a:pt x="251371" y="87630"/>
                  </a:lnTo>
                  <a:lnTo>
                    <a:pt x="250964" y="71120"/>
                  </a:lnTo>
                  <a:lnTo>
                    <a:pt x="254381" y="54610"/>
                  </a:lnTo>
                  <a:lnTo>
                    <a:pt x="282079" y="24130"/>
                  </a:lnTo>
                  <a:lnTo>
                    <a:pt x="310222" y="17780"/>
                  </a:lnTo>
                  <a:lnTo>
                    <a:pt x="325094" y="19050"/>
                  </a:lnTo>
                  <a:lnTo>
                    <a:pt x="358889" y="40640"/>
                  </a:lnTo>
                  <a:lnTo>
                    <a:pt x="369481" y="71120"/>
                  </a:lnTo>
                  <a:lnTo>
                    <a:pt x="369481" y="25565"/>
                  </a:lnTo>
                  <a:lnTo>
                    <a:pt x="362737" y="17780"/>
                  </a:lnTo>
                  <a:lnTo>
                    <a:pt x="361645" y="16510"/>
                  </a:lnTo>
                  <a:lnTo>
                    <a:pt x="346760" y="7620"/>
                  </a:lnTo>
                  <a:lnTo>
                    <a:pt x="329488" y="1270"/>
                  </a:lnTo>
                  <a:lnTo>
                    <a:pt x="310222" y="0"/>
                  </a:lnTo>
                  <a:lnTo>
                    <a:pt x="290957" y="1270"/>
                  </a:lnTo>
                  <a:lnTo>
                    <a:pt x="246697" y="30480"/>
                  </a:lnTo>
                  <a:lnTo>
                    <a:pt x="232956" y="68580"/>
                  </a:lnTo>
                  <a:lnTo>
                    <a:pt x="233286" y="90170"/>
                  </a:lnTo>
                  <a:lnTo>
                    <a:pt x="252196" y="138430"/>
                  </a:lnTo>
                  <a:lnTo>
                    <a:pt x="276567" y="171450"/>
                  </a:lnTo>
                  <a:lnTo>
                    <a:pt x="301129" y="195580"/>
                  </a:lnTo>
                  <a:lnTo>
                    <a:pt x="301129" y="232410"/>
                  </a:lnTo>
                  <a:lnTo>
                    <a:pt x="287985" y="237490"/>
                  </a:lnTo>
                  <a:lnTo>
                    <a:pt x="276974" y="245110"/>
                  </a:lnTo>
                  <a:lnTo>
                    <a:pt x="268782" y="256540"/>
                  </a:lnTo>
                  <a:lnTo>
                    <a:pt x="264058" y="269240"/>
                  </a:lnTo>
                  <a:lnTo>
                    <a:pt x="123952" y="269240"/>
                  </a:lnTo>
                  <a:lnTo>
                    <a:pt x="119227" y="256540"/>
                  </a:lnTo>
                  <a:lnTo>
                    <a:pt x="114681" y="250190"/>
                  </a:lnTo>
                  <a:lnTo>
                    <a:pt x="111036" y="245110"/>
                  </a:lnTo>
                  <a:lnTo>
                    <a:pt x="106667" y="242087"/>
                  </a:lnTo>
                  <a:lnTo>
                    <a:pt x="106667" y="278130"/>
                  </a:lnTo>
                  <a:lnTo>
                    <a:pt x="104394" y="289560"/>
                  </a:lnTo>
                  <a:lnTo>
                    <a:pt x="98196" y="298450"/>
                  </a:lnTo>
                  <a:lnTo>
                    <a:pt x="89014" y="304800"/>
                  </a:lnTo>
                  <a:lnTo>
                    <a:pt x="77787" y="307340"/>
                  </a:lnTo>
                  <a:lnTo>
                    <a:pt x="66560" y="304800"/>
                  </a:lnTo>
                  <a:lnTo>
                    <a:pt x="57391" y="298450"/>
                  </a:lnTo>
                  <a:lnTo>
                    <a:pt x="51193" y="289560"/>
                  </a:lnTo>
                  <a:lnTo>
                    <a:pt x="48920" y="278130"/>
                  </a:lnTo>
                  <a:lnTo>
                    <a:pt x="51193" y="266700"/>
                  </a:lnTo>
                  <a:lnTo>
                    <a:pt x="57391" y="257810"/>
                  </a:lnTo>
                  <a:lnTo>
                    <a:pt x="66560" y="251460"/>
                  </a:lnTo>
                  <a:lnTo>
                    <a:pt x="77787" y="250190"/>
                  </a:lnTo>
                  <a:lnTo>
                    <a:pt x="89014" y="251460"/>
                  </a:lnTo>
                  <a:lnTo>
                    <a:pt x="98196" y="257810"/>
                  </a:lnTo>
                  <a:lnTo>
                    <a:pt x="104394" y="266700"/>
                  </a:lnTo>
                  <a:lnTo>
                    <a:pt x="106667" y="278130"/>
                  </a:lnTo>
                  <a:lnTo>
                    <a:pt x="106667" y="242087"/>
                  </a:lnTo>
                  <a:lnTo>
                    <a:pt x="100025" y="237490"/>
                  </a:lnTo>
                  <a:lnTo>
                    <a:pt x="86880" y="232410"/>
                  </a:lnTo>
                  <a:lnTo>
                    <a:pt x="86880" y="195580"/>
                  </a:lnTo>
                  <a:lnTo>
                    <a:pt x="121551" y="158750"/>
                  </a:lnTo>
                  <a:lnTo>
                    <a:pt x="120815" y="152400"/>
                  </a:lnTo>
                  <a:lnTo>
                    <a:pt x="112877" y="146050"/>
                  </a:lnTo>
                  <a:lnTo>
                    <a:pt x="107162" y="147320"/>
                  </a:lnTo>
                  <a:lnTo>
                    <a:pt x="99415" y="157480"/>
                  </a:lnTo>
                  <a:lnTo>
                    <a:pt x="97523" y="160020"/>
                  </a:lnTo>
                  <a:lnTo>
                    <a:pt x="80937" y="179070"/>
                  </a:lnTo>
                  <a:lnTo>
                    <a:pt x="79209" y="180340"/>
                  </a:lnTo>
                  <a:lnTo>
                    <a:pt x="76339" y="180340"/>
                  </a:lnTo>
                  <a:lnTo>
                    <a:pt x="74612" y="179070"/>
                  </a:lnTo>
                  <a:lnTo>
                    <a:pt x="58051" y="160020"/>
                  </a:lnTo>
                  <a:lnTo>
                    <a:pt x="55880" y="156210"/>
                  </a:lnTo>
                  <a:lnTo>
                    <a:pt x="51447" y="151130"/>
                  </a:lnTo>
                  <a:lnTo>
                    <a:pt x="43027" y="139700"/>
                  </a:lnTo>
                  <a:lnTo>
                    <a:pt x="35242" y="129540"/>
                  </a:lnTo>
                  <a:lnTo>
                    <a:pt x="28511" y="118110"/>
                  </a:lnTo>
                  <a:lnTo>
                    <a:pt x="23241" y="105410"/>
                  </a:lnTo>
                  <a:lnTo>
                    <a:pt x="18935" y="87630"/>
                  </a:lnTo>
                  <a:lnTo>
                    <a:pt x="18503" y="71120"/>
                  </a:lnTo>
                  <a:lnTo>
                    <a:pt x="21920" y="54610"/>
                  </a:lnTo>
                  <a:lnTo>
                    <a:pt x="49631" y="24130"/>
                  </a:lnTo>
                  <a:lnTo>
                    <a:pt x="77787" y="17780"/>
                  </a:lnTo>
                  <a:lnTo>
                    <a:pt x="92659" y="19050"/>
                  </a:lnTo>
                  <a:lnTo>
                    <a:pt x="126453" y="40640"/>
                  </a:lnTo>
                  <a:lnTo>
                    <a:pt x="137045" y="71120"/>
                  </a:lnTo>
                  <a:lnTo>
                    <a:pt x="136639" y="87630"/>
                  </a:lnTo>
                  <a:lnTo>
                    <a:pt x="132334" y="105410"/>
                  </a:lnTo>
                  <a:lnTo>
                    <a:pt x="130568" y="110490"/>
                  </a:lnTo>
                  <a:lnTo>
                    <a:pt x="128295" y="115570"/>
                  </a:lnTo>
                  <a:lnTo>
                    <a:pt x="122923" y="125730"/>
                  </a:lnTo>
                  <a:lnTo>
                    <a:pt x="124472" y="130810"/>
                  </a:lnTo>
                  <a:lnTo>
                    <a:pt x="133223" y="135890"/>
                  </a:lnTo>
                  <a:lnTo>
                    <a:pt x="138760" y="134620"/>
                  </a:lnTo>
                  <a:lnTo>
                    <a:pt x="144653" y="123190"/>
                  </a:lnTo>
                  <a:lnTo>
                    <a:pt x="147332" y="118110"/>
                  </a:lnTo>
                  <a:lnTo>
                    <a:pt x="149453" y="111760"/>
                  </a:lnTo>
                  <a:lnTo>
                    <a:pt x="154724" y="90170"/>
                  </a:lnTo>
                  <a:lnTo>
                    <a:pt x="155054" y="68580"/>
                  </a:lnTo>
                  <a:lnTo>
                    <a:pt x="150558" y="48260"/>
                  </a:lnTo>
                  <a:lnTo>
                    <a:pt x="129197" y="16510"/>
                  </a:lnTo>
                  <a:lnTo>
                    <a:pt x="77787" y="0"/>
                  </a:lnTo>
                  <a:lnTo>
                    <a:pt x="58508" y="1270"/>
                  </a:lnTo>
                  <a:lnTo>
                    <a:pt x="14236" y="30480"/>
                  </a:lnTo>
                  <a:lnTo>
                    <a:pt x="508" y="68580"/>
                  </a:lnTo>
                  <a:lnTo>
                    <a:pt x="850" y="90170"/>
                  </a:lnTo>
                  <a:lnTo>
                    <a:pt x="19723" y="138430"/>
                  </a:lnTo>
                  <a:lnTo>
                    <a:pt x="44132" y="171450"/>
                  </a:lnTo>
                  <a:lnTo>
                    <a:pt x="68707" y="195580"/>
                  </a:lnTo>
                  <a:lnTo>
                    <a:pt x="68707" y="232410"/>
                  </a:lnTo>
                  <a:lnTo>
                    <a:pt x="55549" y="237490"/>
                  </a:lnTo>
                  <a:lnTo>
                    <a:pt x="44538" y="245110"/>
                  </a:lnTo>
                  <a:lnTo>
                    <a:pt x="36347" y="256540"/>
                  </a:lnTo>
                  <a:lnTo>
                    <a:pt x="31635" y="269240"/>
                  </a:lnTo>
                  <a:lnTo>
                    <a:pt x="4064" y="269240"/>
                  </a:lnTo>
                  <a:lnTo>
                    <a:pt x="0" y="273050"/>
                  </a:lnTo>
                  <a:lnTo>
                    <a:pt x="0" y="283210"/>
                  </a:lnTo>
                  <a:lnTo>
                    <a:pt x="4064" y="287020"/>
                  </a:lnTo>
                  <a:lnTo>
                    <a:pt x="31635" y="287020"/>
                  </a:lnTo>
                  <a:lnTo>
                    <a:pt x="37426" y="302260"/>
                  </a:lnTo>
                  <a:lnTo>
                    <a:pt x="47739" y="314960"/>
                  </a:lnTo>
                  <a:lnTo>
                    <a:pt x="61544" y="322580"/>
                  </a:lnTo>
                  <a:lnTo>
                    <a:pt x="77787" y="325120"/>
                  </a:lnTo>
                  <a:lnTo>
                    <a:pt x="94043" y="322580"/>
                  </a:lnTo>
                  <a:lnTo>
                    <a:pt x="107835" y="314960"/>
                  </a:lnTo>
                  <a:lnTo>
                    <a:pt x="114033" y="307340"/>
                  </a:lnTo>
                  <a:lnTo>
                    <a:pt x="118160" y="302260"/>
                  </a:lnTo>
                  <a:lnTo>
                    <a:pt x="123952" y="287020"/>
                  </a:lnTo>
                  <a:lnTo>
                    <a:pt x="264058" y="287020"/>
                  </a:lnTo>
                  <a:lnTo>
                    <a:pt x="269849" y="302260"/>
                  </a:lnTo>
                  <a:lnTo>
                    <a:pt x="280174" y="314960"/>
                  </a:lnTo>
                  <a:lnTo>
                    <a:pt x="293966" y="322580"/>
                  </a:lnTo>
                  <a:lnTo>
                    <a:pt x="310222" y="325120"/>
                  </a:lnTo>
                  <a:lnTo>
                    <a:pt x="326466" y="322580"/>
                  </a:lnTo>
                  <a:lnTo>
                    <a:pt x="340271" y="314960"/>
                  </a:lnTo>
                  <a:lnTo>
                    <a:pt x="346456" y="307340"/>
                  </a:lnTo>
                  <a:lnTo>
                    <a:pt x="350583" y="302260"/>
                  </a:lnTo>
                  <a:lnTo>
                    <a:pt x="356374" y="287020"/>
                  </a:lnTo>
                  <a:lnTo>
                    <a:pt x="496519" y="287020"/>
                  </a:lnTo>
                  <a:lnTo>
                    <a:pt x="502323" y="302260"/>
                  </a:lnTo>
                  <a:lnTo>
                    <a:pt x="512635" y="314960"/>
                  </a:lnTo>
                  <a:lnTo>
                    <a:pt x="526440" y="322580"/>
                  </a:lnTo>
                  <a:lnTo>
                    <a:pt x="542683" y="325120"/>
                  </a:lnTo>
                  <a:lnTo>
                    <a:pt x="558927" y="322580"/>
                  </a:lnTo>
                  <a:lnTo>
                    <a:pt x="572731" y="314960"/>
                  </a:lnTo>
                  <a:lnTo>
                    <a:pt x="578916" y="307340"/>
                  </a:lnTo>
                  <a:lnTo>
                    <a:pt x="583044" y="302260"/>
                  </a:lnTo>
                  <a:lnTo>
                    <a:pt x="588848" y="287020"/>
                  </a:lnTo>
                  <a:lnTo>
                    <a:pt x="616407" y="287020"/>
                  </a:lnTo>
                  <a:lnTo>
                    <a:pt x="620483" y="283210"/>
                  </a:lnTo>
                  <a:lnTo>
                    <a:pt x="620483" y="27305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9367" y="6940521"/>
              <a:ext cx="74378" cy="7397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6030467" y="1942790"/>
            <a:ext cx="828040" cy="1428750"/>
            <a:chOff x="6030467" y="1942790"/>
            <a:chExt cx="828040" cy="1428750"/>
          </a:xfrm>
        </p:grpSpPr>
        <p:sp>
          <p:nvSpPr>
            <p:cNvPr id="18" name="object 18"/>
            <p:cNvSpPr/>
            <p:nvPr/>
          </p:nvSpPr>
          <p:spPr>
            <a:xfrm>
              <a:off x="6030467" y="1970532"/>
              <a:ext cx="828040" cy="1400810"/>
            </a:xfrm>
            <a:custGeom>
              <a:avLst/>
              <a:gdLst/>
              <a:ahLst/>
              <a:cxnLst/>
              <a:rect l="l" t="t" r="r" b="b"/>
              <a:pathLst>
                <a:path w="828040" h="1400810">
                  <a:moveTo>
                    <a:pt x="700214" y="0"/>
                  </a:moveTo>
                  <a:lnTo>
                    <a:pt x="0" y="700277"/>
                  </a:lnTo>
                  <a:lnTo>
                    <a:pt x="700214" y="1400555"/>
                  </a:lnTo>
                  <a:lnTo>
                    <a:pt x="827532" y="1273225"/>
                  </a:lnTo>
                  <a:lnTo>
                    <a:pt x="827532" y="127330"/>
                  </a:lnTo>
                  <a:lnTo>
                    <a:pt x="70021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43866" y="1942794"/>
              <a:ext cx="621030" cy="619760"/>
            </a:xfrm>
            <a:custGeom>
              <a:avLst/>
              <a:gdLst/>
              <a:ahLst/>
              <a:cxnLst/>
              <a:rect l="l" t="t" r="r" b="b"/>
              <a:pathLst>
                <a:path w="621029" h="619760">
                  <a:moveTo>
                    <a:pt x="77762" y="305269"/>
                  </a:moveTo>
                  <a:lnTo>
                    <a:pt x="73698" y="301193"/>
                  </a:lnTo>
                  <a:lnTo>
                    <a:pt x="48729" y="301193"/>
                  </a:lnTo>
                  <a:lnTo>
                    <a:pt x="44653" y="305269"/>
                  </a:lnTo>
                  <a:lnTo>
                    <a:pt x="44653" y="315302"/>
                  </a:lnTo>
                  <a:lnTo>
                    <a:pt x="48729" y="319379"/>
                  </a:lnTo>
                  <a:lnTo>
                    <a:pt x="53746" y="319379"/>
                  </a:lnTo>
                  <a:lnTo>
                    <a:pt x="73698" y="319379"/>
                  </a:lnTo>
                  <a:lnTo>
                    <a:pt x="77762" y="315302"/>
                  </a:lnTo>
                  <a:lnTo>
                    <a:pt x="77762" y="305269"/>
                  </a:lnTo>
                  <a:close/>
                </a:path>
                <a:path w="621029" h="619760">
                  <a:moveTo>
                    <a:pt x="319328" y="546862"/>
                  </a:moveTo>
                  <a:lnTo>
                    <a:pt x="315264" y="542785"/>
                  </a:lnTo>
                  <a:lnTo>
                    <a:pt x="305219" y="542785"/>
                  </a:lnTo>
                  <a:lnTo>
                    <a:pt x="301155" y="546862"/>
                  </a:lnTo>
                  <a:lnTo>
                    <a:pt x="301155" y="571830"/>
                  </a:lnTo>
                  <a:lnTo>
                    <a:pt x="305219" y="575906"/>
                  </a:lnTo>
                  <a:lnTo>
                    <a:pt x="315264" y="575906"/>
                  </a:lnTo>
                  <a:lnTo>
                    <a:pt x="319328" y="571830"/>
                  </a:lnTo>
                  <a:lnTo>
                    <a:pt x="319328" y="566813"/>
                  </a:lnTo>
                  <a:lnTo>
                    <a:pt x="319328" y="546862"/>
                  </a:lnTo>
                  <a:close/>
                </a:path>
                <a:path w="621029" h="619760">
                  <a:moveTo>
                    <a:pt x="319328" y="48729"/>
                  </a:moveTo>
                  <a:lnTo>
                    <a:pt x="315264" y="44665"/>
                  </a:lnTo>
                  <a:lnTo>
                    <a:pt x="305219" y="44665"/>
                  </a:lnTo>
                  <a:lnTo>
                    <a:pt x="301155" y="48729"/>
                  </a:lnTo>
                  <a:lnTo>
                    <a:pt x="301155" y="73710"/>
                  </a:lnTo>
                  <a:lnTo>
                    <a:pt x="305219" y="77774"/>
                  </a:lnTo>
                  <a:lnTo>
                    <a:pt x="315264" y="77774"/>
                  </a:lnTo>
                  <a:lnTo>
                    <a:pt x="319328" y="73710"/>
                  </a:lnTo>
                  <a:lnTo>
                    <a:pt x="319328" y="68694"/>
                  </a:lnTo>
                  <a:lnTo>
                    <a:pt x="319328" y="48729"/>
                  </a:lnTo>
                  <a:close/>
                </a:path>
                <a:path w="621029" h="619760">
                  <a:moveTo>
                    <a:pt x="575818" y="305269"/>
                  </a:moveTo>
                  <a:lnTo>
                    <a:pt x="571754" y="301193"/>
                  </a:lnTo>
                  <a:lnTo>
                    <a:pt x="546773" y="301193"/>
                  </a:lnTo>
                  <a:lnTo>
                    <a:pt x="542709" y="305269"/>
                  </a:lnTo>
                  <a:lnTo>
                    <a:pt x="542709" y="315302"/>
                  </a:lnTo>
                  <a:lnTo>
                    <a:pt x="546773" y="319379"/>
                  </a:lnTo>
                  <a:lnTo>
                    <a:pt x="566737" y="319379"/>
                  </a:lnTo>
                  <a:lnTo>
                    <a:pt x="571754" y="319379"/>
                  </a:lnTo>
                  <a:lnTo>
                    <a:pt x="575818" y="315302"/>
                  </a:lnTo>
                  <a:lnTo>
                    <a:pt x="575818" y="305269"/>
                  </a:lnTo>
                  <a:close/>
                </a:path>
                <a:path w="621029" h="619760">
                  <a:moveTo>
                    <a:pt x="620483" y="273050"/>
                  </a:moveTo>
                  <a:lnTo>
                    <a:pt x="531469" y="238760"/>
                  </a:lnTo>
                  <a:lnTo>
                    <a:pt x="528281" y="229870"/>
                  </a:lnTo>
                  <a:lnTo>
                    <a:pt x="524700" y="220980"/>
                  </a:lnTo>
                  <a:lnTo>
                    <a:pt x="520725" y="212090"/>
                  </a:lnTo>
                  <a:lnTo>
                    <a:pt x="516369" y="203200"/>
                  </a:lnTo>
                  <a:lnTo>
                    <a:pt x="557974" y="146050"/>
                  </a:lnTo>
                  <a:lnTo>
                    <a:pt x="561479" y="138430"/>
                  </a:lnTo>
                  <a:lnTo>
                    <a:pt x="562216" y="130810"/>
                  </a:lnTo>
                  <a:lnTo>
                    <a:pt x="560260" y="123190"/>
                  </a:lnTo>
                  <a:lnTo>
                    <a:pt x="555663" y="116840"/>
                  </a:lnTo>
                  <a:lnTo>
                    <a:pt x="513727" y="74930"/>
                  </a:lnTo>
                  <a:lnTo>
                    <a:pt x="503567" y="64770"/>
                  </a:lnTo>
                  <a:lnTo>
                    <a:pt x="496951" y="59690"/>
                  </a:lnTo>
                  <a:lnTo>
                    <a:pt x="489407" y="57150"/>
                  </a:lnTo>
                  <a:lnTo>
                    <a:pt x="481660" y="58420"/>
                  </a:lnTo>
                  <a:lnTo>
                    <a:pt x="474395" y="62230"/>
                  </a:lnTo>
                  <a:lnTo>
                    <a:pt x="416966" y="102870"/>
                  </a:lnTo>
                  <a:lnTo>
                    <a:pt x="408114" y="99060"/>
                  </a:lnTo>
                  <a:lnTo>
                    <a:pt x="389877" y="91440"/>
                  </a:lnTo>
                  <a:lnTo>
                    <a:pt x="380530" y="88900"/>
                  </a:lnTo>
                  <a:lnTo>
                    <a:pt x="369341" y="17780"/>
                  </a:lnTo>
                  <a:lnTo>
                    <a:pt x="366687" y="10160"/>
                  </a:lnTo>
                  <a:lnTo>
                    <a:pt x="361734" y="5080"/>
                  </a:lnTo>
                  <a:lnTo>
                    <a:pt x="355015" y="1270"/>
                  </a:lnTo>
                  <a:lnTo>
                    <a:pt x="347078" y="0"/>
                  </a:lnTo>
                  <a:lnTo>
                    <a:pt x="273392" y="0"/>
                  </a:lnTo>
                  <a:lnTo>
                    <a:pt x="239941" y="88900"/>
                  </a:lnTo>
                  <a:lnTo>
                    <a:pt x="230606" y="91440"/>
                  </a:lnTo>
                  <a:lnTo>
                    <a:pt x="212369" y="99060"/>
                  </a:lnTo>
                  <a:lnTo>
                    <a:pt x="203517" y="102870"/>
                  </a:lnTo>
                  <a:lnTo>
                    <a:pt x="164020" y="74930"/>
                  </a:lnTo>
                  <a:lnTo>
                    <a:pt x="146075" y="62230"/>
                  </a:lnTo>
                  <a:lnTo>
                    <a:pt x="138823" y="58420"/>
                  </a:lnTo>
                  <a:lnTo>
                    <a:pt x="131064" y="57150"/>
                  </a:lnTo>
                  <a:lnTo>
                    <a:pt x="123520" y="59690"/>
                  </a:lnTo>
                  <a:lnTo>
                    <a:pt x="116916" y="64770"/>
                  </a:lnTo>
                  <a:lnTo>
                    <a:pt x="64820" y="116840"/>
                  </a:lnTo>
                  <a:lnTo>
                    <a:pt x="60210" y="123190"/>
                  </a:lnTo>
                  <a:lnTo>
                    <a:pt x="58254" y="130810"/>
                  </a:lnTo>
                  <a:lnTo>
                    <a:pt x="59004" y="138430"/>
                  </a:lnTo>
                  <a:lnTo>
                    <a:pt x="62496" y="146050"/>
                  </a:lnTo>
                  <a:lnTo>
                    <a:pt x="104101" y="203200"/>
                  </a:lnTo>
                  <a:lnTo>
                    <a:pt x="99745" y="212090"/>
                  </a:lnTo>
                  <a:lnTo>
                    <a:pt x="95783" y="220980"/>
                  </a:lnTo>
                  <a:lnTo>
                    <a:pt x="92189" y="229870"/>
                  </a:lnTo>
                  <a:lnTo>
                    <a:pt x="89001" y="238760"/>
                  </a:lnTo>
                  <a:lnTo>
                    <a:pt x="67322" y="242570"/>
                  </a:lnTo>
                  <a:lnTo>
                    <a:pt x="63944" y="247650"/>
                  </a:lnTo>
                  <a:lnTo>
                    <a:pt x="65532" y="257810"/>
                  </a:lnTo>
                  <a:lnTo>
                    <a:pt x="70192" y="260350"/>
                  </a:lnTo>
                  <a:lnTo>
                    <a:pt x="100965" y="255270"/>
                  </a:lnTo>
                  <a:lnTo>
                    <a:pt x="103797" y="252730"/>
                  </a:lnTo>
                  <a:lnTo>
                    <a:pt x="104787" y="250190"/>
                  </a:lnTo>
                  <a:lnTo>
                    <a:pt x="108369" y="238760"/>
                  </a:lnTo>
                  <a:lnTo>
                    <a:pt x="112572" y="227330"/>
                  </a:lnTo>
                  <a:lnTo>
                    <a:pt x="117373" y="217170"/>
                  </a:lnTo>
                  <a:lnTo>
                    <a:pt x="122758" y="207010"/>
                  </a:lnTo>
                  <a:lnTo>
                    <a:pt x="124460" y="203200"/>
                  </a:lnTo>
                  <a:lnTo>
                    <a:pt x="124231" y="199390"/>
                  </a:lnTo>
                  <a:lnTo>
                    <a:pt x="75958" y="133350"/>
                  </a:lnTo>
                  <a:lnTo>
                    <a:pt x="76149" y="130810"/>
                  </a:lnTo>
                  <a:lnTo>
                    <a:pt x="131292" y="74930"/>
                  </a:lnTo>
                  <a:lnTo>
                    <a:pt x="133667" y="74930"/>
                  </a:lnTo>
                  <a:lnTo>
                    <a:pt x="200304" y="123190"/>
                  </a:lnTo>
                  <a:lnTo>
                    <a:pt x="204089" y="124460"/>
                  </a:lnTo>
                  <a:lnTo>
                    <a:pt x="207162" y="121920"/>
                  </a:lnTo>
                  <a:lnTo>
                    <a:pt x="217627" y="116840"/>
                  </a:lnTo>
                  <a:lnTo>
                    <a:pt x="228358" y="111760"/>
                  </a:lnTo>
                  <a:lnTo>
                    <a:pt x="250558" y="104140"/>
                  </a:lnTo>
                  <a:lnTo>
                    <a:pt x="253936" y="102870"/>
                  </a:lnTo>
                  <a:lnTo>
                    <a:pt x="256438" y="100330"/>
                  </a:lnTo>
                  <a:lnTo>
                    <a:pt x="269430" y="19050"/>
                  </a:lnTo>
                  <a:lnTo>
                    <a:pt x="271246" y="17780"/>
                  </a:lnTo>
                  <a:lnTo>
                    <a:pt x="349237" y="17780"/>
                  </a:lnTo>
                  <a:lnTo>
                    <a:pt x="351040" y="19050"/>
                  </a:lnTo>
                  <a:lnTo>
                    <a:pt x="364032" y="100330"/>
                  </a:lnTo>
                  <a:lnTo>
                    <a:pt x="366547" y="102870"/>
                  </a:lnTo>
                  <a:lnTo>
                    <a:pt x="369925" y="104140"/>
                  </a:lnTo>
                  <a:lnTo>
                    <a:pt x="392112" y="111760"/>
                  </a:lnTo>
                  <a:lnTo>
                    <a:pt x="402856" y="116840"/>
                  </a:lnTo>
                  <a:lnTo>
                    <a:pt x="413308" y="121920"/>
                  </a:lnTo>
                  <a:lnTo>
                    <a:pt x="416394" y="124460"/>
                  </a:lnTo>
                  <a:lnTo>
                    <a:pt x="420179" y="123190"/>
                  </a:lnTo>
                  <a:lnTo>
                    <a:pt x="448233" y="102870"/>
                  </a:lnTo>
                  <a:lnTo>
                    <a:pt x="486803" y="74930"/>
                  </a:lnTo>
                  <a:lnTo>
                    <a:pt x="489178" y="74930"/>
                  </a:lnTo>
                  <a:lnTo>
                    <a:pt x="544322" y="130810"/>
                  </a:lnTo>
                  <a:lnTo>
                    <a:pt x="544512" y="133350"/>
                  </a:lnTo>
                  <a:lnTo>
                    <a:pt x="496252" y="199390"/>
                  </a:lnTo>
                  <a:lnTo>
                    <a:pt x="496011" y="203200"/>
                  </a:lnTo>
                  <a:lnTo>
                    <a:pt x="497713" y="207010"/>
                  </a:lnTo>
                  <a:lnTo>
                    <a:pt x="503097" y="217170"/>
                  </a:lnTo>
                  <a:lnTo>
                    <a:pt x="507898" y="227330"/>
                  </a:lnTo>
                  <a:lnTo>
                    <a:pt x="512102" y="238760"/>
                  </a:lnTo>
                  <a:lnTo>
                    <a:pt x="515696" y="250190"/>
                  </a:lnTo>
                  <a:lnTo>
                    <a:pt x="516674" y="252730"/>
                  </a:lnTo>
                  <a:lnTo>
                    <a:pt x="519518" y="255270"/>
                  </a:lnTo>
                  <a:lnTo>
                    <a:pt x="600760" y="269240"/>
                  </a:lnTo>
                  <a:lnTo>
                    <a:pt x="602297" y="270510"/>
                  </a:lnTo>
                  <a:lnTo>
                    <a:pt x="602297" y="349250"/>
                  </a:lnTo>
                  <a:lnTo>
                    <a:pt x="600760" y="350520"/>
                  </a:lnTo>
                  <a:lnTo>
                    <a:pt x="547179" y="359410"/>
                  </a:lnTo>
                  <a:lnTo>
                    <a:pt x="535406" y="351790"/>
                  </a:lnTo>
                  <a:lnTo>
                    <a:pt x="533450" y="350520"/>
                  </a:lnTo>
                  <a:lnTo>
                    <a:pt x="518668" y="342900"/>
                  </a:lnTo>
                  <a:lnTo>
                    <a:pt x="510819" y="340360"/>
                  </a:lnTo>
                  <a:lnTo>
                    <a:pt x="502983" y="337820"/>
                  </a:lnTo>
                  <a:lnTo>
                    <a:pt x="486511" y="335280"/>
                  </a:lnTo>
                  <a:lnTo>
                    <a:pt x="487705" y="326390"/>
                  </a:lnTo>
                  <a:lnTo>
                    <a:pt x="488315" y="318770"/>
                  </a:lnTo>
                  <a:lnTo>
                    <a:pt x="488315" y="309880"/>
                  </a:lnTo>
                  <a:lnTo>
                    <a:pt x="487108" y="300990"/>
                  </a:lnTo>
                  <a:lnTo>
                    <a:pt x="481926" y="262890"/>
                  </a:lnTo>
                  <a:lnTo>
                    <a:pt x="469887" y="234010"/>
                  </a:lnTo>
                  <a:lnTo>
                    <a:pt x="469887" y="300990"/>
                  </a:lnTo>
                  <a:lnTo>
                    <a:pt x="469887" y="318770"/>
                  </a:lnTo>
                  <a:lnTo>
                    <a:pt x="469595" y="323850"/>
                  </a:lnTo>
                  <a:lnTo>
                    <a:pt x="469074" y="328930"/>
                  </a:lnTo>
                  <a:lnTo>
                    <a:pt x="468312" y="334010"/>
                  </a:lnTo>
                  <a:lnTo>
                    <a:pt x="457492" y="334010"/>
                  </a:lnTo>
                  <a:lnTo>
                    <a:pt x="446900" y="335280"/>
                  </a:lnTo>
                  <a:lnTo>
                    <a:pt x="426567" y="340360"/>
                  </a:lnTo>
                  <a:lnTo>
                    <a:pt x="428485" y="334010"/>
                  </a:lnTo>
                  <a:lnTo>
                    <a:pt x="429729" y="326390"/>
                  </a:lnTo>
                  <a:lnTo>
                    <a:pt x="430288" y="318770"/>
                  </a:lnTo>
                  <a:lnTo>
                    <a:pt x="469887" y="318770"/>
                  </a:lnTo>
                  <a:lnTo>
                    <a:pt x="469887" y="300990"/>
                  </a:lnTo>
                  <a:lnTo>
                    <a:pt x="430276" y="300990"/>
                  </a:lnTo>
                  <a:lnTo>
                    <a:pt x="428167" y="285750"/>
                  </a:lnTo>
                  <a:lnTo>
                    <a:pt x="424180" y="270510"/>
                  </a:lnTo>
                  <a:lnTo>
                    <a:pt x="418338" y="256540"/>
                  </a:lnTo>
                  <a:lnTo>
                    <a:pt x="410692" y="243840"/>
                  </a:lnTo>
                  <a:lnTo>
                    <a:pt x="407924" y="238760"/>
                  </a:lnTo>
                  <a:lnTo>
                    <a:pt x="402285" y="237490"/>
                  </a:lnTo>
                  <a:lnTo>
                    <a:pt x="393915" y="243840"/>
                  </a:lnTo>
                  <a:lnTo>
                    <a:pt x="392760" y="248920"/>
                  </a:lnTo>
                  <a:lnTo>
                    <a:pt x="395528" y="252730"/>
                  </a:lnTo>
                  <a:lnTo>
                    <a:pt x="402844" y="266700"/>
                  </a:lnTo>
                  <a:lnTo>
                    <a:pt x="408127" y="280670"/>
                  </a:lnTo>
                  <a:lnTo>
                    <a:pt x="411353" y="294640"/>
                  </a:lnTo>
                  <a:lnTo>
                    <a:pt x="412445" y="309880"/>
                  </a:lnTo>
                  <a:lnTo>
                    <a:pt x="411899" y="320040"/>
                  </a:lnTo>
                  <a:lnTo>
                    <a:pt x="410273" y="330200"/>
                  </a:lnTo>
                  <a:lnTo>
                    <a:pt x="407581" y="340360"/>
                  </a:lnTo>
                  <a:lnTo>
                    <a:pt x="403834" y="350520"/>
                  </a:lnTo>
                  <a:lnTo>
                    <a:pt x="388073" y="360680"/>
                  </a:lnTo>
                  <a:lnTo>
                    <a:pt x="373926" y="373380"/>
                  </a:lnTo>
                  <a:lnTo>
                    <a:pt x="361619" y="387350"/>
                  </a:lnTo>
                  <a:lnTo>
                    <a:pt x="351358" y="403860"/>
                  </a:lnTo>
                  <a:lnTo>
                    <a:pt x="341477" y="406400"/>
                  </a:lnTo>
                  <a:lnTo>
                    <a:pt x="341350" y="406450"/>
                  </a:lnTo>
                  <a:lnTo>
                    <a:pt x="341350" y="425450"/>
                  </a:lnTo>
                  <a:lnTo>
                    <a:pt x="338442" y="435610"/>
                  </a:lnTo>
                  <a:lnTo>
                    <a:pt x="336308" y="445770"/>
                  </a:lnTo>
                  <a:lnTo>
                    <a:pt x="334975" y="457200"/>
                  </a:lnTo>
                  <a:lnTo>
                    <a:pt x="334492" y="467360"/>
                  </a:lnTo>
                  <a:lnTo>
                    <a:pt x="318389" y="469900"/>
                  </a:lnTo>
                  <a:lnTo>
                    <a:pt x="310235" y="469900"/>
                  </a:lnTo>
                  <a:lnTo>
                    <a:pt x="261404" y="462280"/>
                  </a:lnTo>
                  <a:lnTo>
                    <a:pt x="218630" y="440690"/>
                  </a:lnTo>
                  <a:lnTo>
                    <a:pt x="184315" y="407670"/>
                  </a:lnTo>
                  <a:lnTo>
                    <a:pt x="160845" y="367030"/>
                  </a:lnTo>
                  <a:lnTo>
                    <a:pt x="150596" y="318770"/>
                  </a:lnTo>
                  <a:lnTo>
                    <a:pt x="190195" y="318770"/>
                  </a:lnTo>
                  <a:lnTo>
                    <a:pt x="202006" y="361950"/>
                  </a:lnTo>
                  <a:lnTo>
                    <a:pt x="228219" y="397510"/>
                  </a:lnTo>
                  <a:lnTo>
                    <a:pt x="265417" y="421640"/>
                  </a:lnTo>
                  <a:lnTo>
                    <a:pt x="310235" y="430530"/>
                  </a:lnTo>
                  <a:lnTo>
                    <a:pt x="318173" y="429260"/>
                  </a:lnTo>
                  <a:lnTo>
                    <a:pt x="326009" y="429260"/>
                  </a:lnTo>
                  <a:lnTo>
                    <a:pt x="333730" y="427990"/>
                  </a:lnTo>
                  <a:lnTo>
                    <a:pt x="341350" y="425450"/>
                  </a:lnTo>
                  <a:lnTo>
                    <a:pt x="341350" y="406450"/>
                  </a:lnTo>
                  <a:lnTo>
                    <a:pt x="331317" y="410210"/>
                  </a:lnTo>
                  <a:lnTo>
                    <a:pt x="320890" y="411480"/>
                  </a:lnTo>
                  <a:lnTo>
                    <a:pt x="310235" y="411480"/>
                  </a:lnTo>
                  <a:lnTo>
                    <a:pt x="270497" y="403860"/>
                  </a:lnTo>
                  <a:lnTo>
                    <a:pt x="238010" y="382270"/>
                  </a:lnTo>
                  <a:lnTo>
                    <a:pt x="216090" y="349250"/>
                  </a:lnTo>
                  <a:lnTo>
                    <a:pt x="209854" y="318770"/>
                  </a:lnTo>
                  <a:lnTo>
                    <a:pt x="208026" y="309880"/>
                  </a:lnTo>
                  <a:lnTo>
                    <a:pt x="209791" y="300990"/>
                  </a:lnTo>
                  <a:lnTo>
                    <a:pt x="216090" y="269240"/>
                  </a:lnTo>
                  <a:lnTo>
                    <a:pt x="238010" y="237490"/>
                  </a:lnTo>
                  <a:lnTo>
                    <a:pt x="270497" y="215900"/>
                  </a:lnTo>
                  <a:lnTo>
                    <a:pt x="310235" y="207010"/>
                  </a:lnTo>
                  <a:lnTo>
                    <a:pt x="325678" y="208280"/>
                  </a:lnTo>
                  <a:lnTo>
                    <a:pt x="340626" y="212090"/>
                  </a:lnTo>
                  <a:lnTo>
                    <a:pt x="354876" y="217170"/>
                  </a:lnTo>
                  <a:lnTo>
                    <a:pt x="368223" y="226060"/>
                  </a:lnTo>
                  <a:lnTo>
                    <a:pt x="372364" y="228600"/>
                  </a:lnTo>
                  <a:lnTo>
                    <a:pt x="378015" y="227330"/>
                  </a:lnTo>
                  <a:lnTo>
                    <a:pt x="383717" y="218440"/>
                  </a:lnTo>
                  <a:lnTo>
                    <a:pt x="382689" y="213360"/>
                  </a:lnTo>
                  <a:lnTo>
                    <a:pt x="346036" y="194310"/>
                  </a:lnTo>
                  <a:lnTo>
                    <a:pt x="310235" y="189230"/>
                  </a:lnTo>
                  <a:lnTo>
                    <a:pt x="265417" y="198120"/>
                  </a:lnTo>
                  <a:lnTo>
                    <a:pt x="228219" y="220980"/>
                  </a:lnTo>
                  <a:lnTo>
                    <a:pt x="202006" y="256540"/>
                  </a:lnTo>
                  <a:lnTo>
                    <a:pt x="190195" y="300990"/>
                  </a:lnTo>
                  <a:lnTo>
                    <a:pt x="150596" y="300990"/>
                  </a:lnTo>
                  <a:lnTo>
                    <a:pt x="160845" y="252730"/>
                  </a:lnTo>
                  <a:lnTo>
                    <a:pt x="184315" y="210820"/>
                  </a:lnTo>
                  <a:lnTo>
                    <a:pt x="218630" y="179070"/>
                  </a:lnTo>
                  <a:lnTo>
                    <a:pt x="261404" y="157480"/>
                  </a:lnTo>
                  <a:lnTo>
                    <a:pt x="310235" y="149860"/>
                  </a:lnTo>
                  <a:lnTo>
                    <a:pt x="359079" y="157480"/>
                  </a:lnTo>
                  <a:lnTo>
                    <a:pt x="401840" y="179070"/>
                  </a:lnTo>
                  <a:lnTo>
                    <a:pt x="436156" y="210820"/>
                  </a:lnTo>
                  <a:lnTo>
                    <a:pt x="459638" y="252730"/>
                  </a:lnTo>
                  <a:lnTo>
                    <a:pt x="469887" y="300990"/>
                  </a:lnTo>
                  <a:lnTo>
                    <a:pt x="469887" y="234010"/>
                  </a:lnTo>
                  <a:lnTo>
                    <a:pt x="436067" y="184150"/>
                  </a:lnTo>
                  <a:lnTo>
                    <a:pt x="400011" y="156210"/>
                  </a:lnTo>
                  <a:lnTo>
                    <a:pt x="357505" y="138430"/>
                  </a:lnTo>
                  <a:lnTo>
                    <a:pt x="310235" y="132080"/>
                  </a:lnTo>
                  <a:lnTo>
                    <a:pt x="262966" y="138430"/>
                  </a:lnTo>
                  <a:lnTo>
                    <a:pt x="220459" y="156210"/>
                  </a:lnTo>
                  <a:lnTo>
                    <a:pt x="184416" y="184150"/>
                  </a:lnTo>
                  <a:lnTo>
                    <a:pt x="156540" y="219710"/>
                  </a:lnTo>
                  <a:lnTo>
                    <a:pt x="138557" y="262890"/>
                  </a:lnTo>
                  <a:lnTo>
                    <a:pt x="132143" y="309880"/>
                  </a:lnTo>
                  <a:lnTo>
                    <a:pt x="138557" y="356870"/>
                  </a:lnTo>
                  <a:lnTo>
                    <a:pt x="156540" y="400050"/>
                  </a:lnTo>
                  <a:lnTo>
                    <a:pt x="184416" y="435610"/>
                  </a:lnTo>
                  <a:lnTo>
                    <a:pt x="220459" y="463550"/>
                  </a:lnTo>
                  <a:lnTo>
                    <a:pt x="262966" y="481330"/>
                  </a:lnTo>
                  <a:lnTo>
                    <a:pt x="310235" y="487680"/>
                  </a:lnTo>
                  <a:lnTo>
                    <a:pt x="322999" y="487680"/>
                  </a:lnTo>
                  <a:lnTo>
                    <a:pt x="329336" y="486410"/>
                  </a:lnTo>
                  <a:lnTo>
                    <a:pt x="335635" y="486410"/>
                  </a:lnTo>
                  <a:lnTo>
                    <a:pt x="335953" y="488950"/>
                  </a:lnTo>
                  <a:lnTo>
                    <a:pt x="336334" y="490220"/>
                  </a:lnTo>
                  <a:lnTo>
                    <a:pt x="337705" y="497840"/>
                  </a:lnTo>
                  <a:lnTo>
                    <a:pt x="342455" y="501650"/>
                  </a:lnTo>
                  <a:lnTo>
                    <a:pt x="352323" y="499110"/>
                  </a:lnTo>
                  <a:lnTo>
                    <a:pt x="355574" y="495300"/>
                  </a:lnTo>
                  <a:lnTo>
                    <a:pt x="354012" y="486410"/>
                  </a:lnTo>
                  <a:lnTo>
                    <a:pt x="353339" y="482600"/>
                  </a:lnTo>
                  <a:lnTo>
                    <a:pt x="352666" y="476250"/>
                  </a:lnTo>
                  <a:lnTo>
                    <a:pt x="352666" y="469900"/>
                  </a:lnTo>
                  <a:lnTo>
                    <a:pt x="352666" y="468630"/>
                  </a:lnTo>
                  <a:lnTo>
                    <a:pt x="361315" y="425450"/>
                  </a:lnTo>
                  <a:lnTo>
                    <a:pt x="386765" y="386080"/>
                  </a:lnTo>
                  <a:lnTo>
                    <a:pt x="423748" y="360680"/>
                  </a:lnTo>
                  <a:lnTo>
                    <a:pt x="468985" y="351790"/>
                  </a:lnTo>
                  <a:lnTo>
                    <a:pt x="514223" y="360680"/>
                  </a:lnTo>
                  <a:lnTo>
                    <a:pt x="551192" y="386080"/>
                  </a:lnTo>
                  <a:lnTo>
                    <a:pt x="576148" y="422910"/>
                  </a:lnTo>
                  <a:lnTo>
                    <a:pt x="585304" y="468630"/>
                  </a:lnTo>
                  <a:lnTo>
                    <a:pt x="576148" y="513080"/>
                  </a:lnTo>
                  <a:lnTo>
                    <a:pt x="551192" y="551180"/>
                  </a:lnTo>
                  <a:lnTo>
                    <a:pt x="514223" y="575310"/>
                  </a:lnTo>
                  <a:lnTo>
                    <a:pt x="468985" y="584200"/>
                  </a:lnTo>
                  <a:lnTo>
                    <a:pt x="438708" y="580390"/>
                  </a:lnTo>
                  <a:lnTo>
                    <a:pt x="410870" y="568960"/>
                  </a:lnTo>
                  <a:lnTo>
                    <a:pt x="405739" y="565150"/>
                  </a:lnTo>
                  <a:lnTo>
                    <a:pt x="386918" y="551180"/>
                  </a:lnTo>
                  <a:lnTo>
                    <a:pt x="368236" y="527050"/>
                  </a:lnTo>
                  <a:lnTo>
                    <a:pt x="365721" y="521970"/>
                  </a:lnTo>
                  <a:lnTo>
                    <a:pt x="360159" y="520700"/>
                  </a:lnTo>
                  <a:lnTo>
                    <a:pt x="351472" y="525780"/>
                  </a:lnTo>
                  <a:lnTo>
                    <a:pt x="349986" y="530860"/>
                  </a:lnTo>
                  <a:lnTo>
                    <a:pt x="354698" y="539750"/>
                  </a:lnTo>
                  <a:lnTo>
                    <a:pt x="357073" y="543560"/>
                  </a:lnTo>
                  <a:lnTo>
                    <a:pt x="359600" y="546100"/>
                  </a:lnTo>
                  <a:lnTo>
                    <a:pt x="351040" y="600710"/>
                  </a:lnTo>
                  <a:lnTo>
                    <a:pt x="349237" y="601980"/>
                  </a:lnTo>
                  <a:lnTo>
                    <a:pt x="271246" y="601980"/>
                  </a:lnTo>
                  <a:lnTo>
                    <a:pt x="269430" y="600710"/>
                  </a:lnTo>
                  <a:lnTo>
                    <a:pt x="256438" y="519430"/>
                  </a:lnTo>
                  <a:lnTo>
                    <a:pt x="253936" y="515620"/>
                  </a:lnTo>
                  <a:lnTo>
                    <a:pt x="250558" y="515620"/>
                  </a:lnTo>
                  <a:lnTo>
                    <a:pt x="239356" y="511810"/>
                  </a:lnTo>
                  <a:lnTo>
                    <a:pt x="228358" y="506730"/>
                  </a:lnTo>
                  <a:lnTo>
                    <a:pt x="217627" y="502920"/>
                  </a:lnTo>
                  <a:lnTo>
                    <a:pt x="207162" y="496570"/>
                  </a:lnTo>
                  <a:lnTo>
                    <a:pt x="204076" y="495300"/>
                  </a:lnTo>
                  <a:lnTo>
                    <a:pt x="200291" y="495300"/>
                  </a:lnTo>
                  <a:lnTo>
                    <a:pt x="133667" y="543560"/>
                  </a:lnTo>
                  <a:lnTo>
                    <a:pt x="131292" y="543560"/>
                  </a:lnTo>
                  <a:lnTo>
                    <a:pt x="76149" y="488950"/>
                  </a:lnTo>
                  <a:lnTo>
                    <a:pt x="75958" y="486410"/>
                  </a:lnTo>
                  <a:lnTo>
                    <a:pt x="124231" y="419100"/>
                  </a:lnTo>
                  <a:lnTo>
                    <a:pt x="124460" y="415290"/>
                  </a:lnTo>
                  <a:lnTo>
                    <a:pt x="104787" y="369570"/>
                  </a:lnTo>
                  <a:lnTo>
                    <a:pt x="103797" y="365760"/>
                  </a:lnTo>
                  <a:lnTo>
                    <a:pt x="100965" y="363220"/>
                  </a:lnTo>
                  <a:lnTo>
                    <a:pt x="19723" y="350520"/>
                  </a:lnTo>
                  <a:lnTo>
                    <a:pt x="18173" y="349250"/>
                  </a:lnTo>
                  <a:lnTo>
                    <a:pt x="18173" y="270510"/>
                  </a:lnTo>
                  <a:lnTo>
                    <a:pt x="19723" y="269240"/>
                  </a:lnTo>
                  <a:lnTo>
                    <a:pt x="38265" y="265430"/>
                  </a:lnTo>
                  <a:lnTo>
                    <a:pt x="41630" y="261620"/>
                  </a:lnTo>
                  <a:lnTo>
                    <a:pt x="40055" y="251460"/>
                  </a:lnTo>
                  <a:lnTo>
                    <a:pt x="35394" y="247650"/>
                  </a:lnTo>
                  <a:lnTo>
                    <a:pt x="18986" y="250190"/>
                  </a:lnTo>
                  <a:lnTo>
                    <a:pt x="11379" y="252730"/>
                  </a:lnTo>
                  <a:lnTo>
                    <a:pt x="5372" y="257810"/>
                  </a:lnTo>
                  <a:lnTo>
                    <a:pt x="1422" y="265430"/>
                  </a:lnTo>
                  <a:lnTo>
                    <a:pt x="0" y="273050"/>
                  </a:lnTo>
                  <a:lnTo>
                    <a:pt x="0" y="346710"/>
                  </a:lnTo>
                  <a:lnTo>
                    <a:pt x="89001" y="379730"/>
                  </a:lnTo>
                  <a:lnTo>
                    <a:pt x="92189" y="389890"/>
                  </a:lnTo>
                  <a:lnTo>
                    <a:pt x="95783" y="398780"/>
                  </a:lnTo>
                  <a:lnTo>
                    <a:pt x="99745" y="407670"/>
                  </a:lnTo>
                  <a:lnTo>
                    <a:pt x="104101" y="416560"/>
                  </a:lnTo>
                  <a:lnTo>
                    <a:pt x="62496" y="473710"/>
                  </a:lnTo>
                  <a:lnTo>
                    <a:pt x="59004" y="481330"/>
                  </a:lnTo>
                  <a:lnTo>
                    <a:pt x="58254" y="488950"/>
                  </a:lnTo>
                  <a:lnTo>
                    <a:pt x="60210" y="496570"/>
                  </a:lnTo>
                  <a:lnTo>
                    <a:pt x="64820" y="502920"/>
                  </a:lnTo>
                  <a:lnTo>
                    <a:pt x="116916" y="554990"/>
                  </a:lnTo>
                  <a:lnTo>
                    <a:pt x="123520" y="560070"/>
                  </a:lnTo>
                  <a:lnTo>
                    <a:pt x="131064" y="561340"/>
                  </a:lnTo>
                  <a:lnTo>
                    <a:pt x="138823" y="561340"/>
                  </a:lnTo>
                  <a:lnTo>
                    <a:pt x="146075" y="557530"/>
                  </a:lnTo>
                  <a:lnTo>
                    <a:pt x="165214" y="543560"/>
                  </a:lnTo>
                  <a:lnTo>
                    <a:pt x="203504" y="515620"/>
                  </a:lnTo>
                  <a:lnTo>
                    <a:pt x="212369" y="520700"/>
                  </a:lnTo>
                  <a:lnTo>
                    <a:pt x="230606" y="528320"/>
                  </a:lnTo>
                  <a:lnTo>
                    <a:pt x="239941" y="530860"/>
                  </a:lnTo>
                  <a:lnTo>
                    <a:pt x="251142" y="600710"/>
                  </a:lnTo>
                  <a:lnTo>
                    <a:pt x="253796" y="608330"/>
                  </a:lnTo>
                  <a:lnTo>
                    <a:pt x="258749" y="614680"/>
                  </a:lnTo>
                  <a:lnTo>
                    <a:pt x="265468" y="618490"/>
                  </a:lnTo>
                  <a:lnTo>
                    <a:pt x="273392" y="619760"/>
                  </a:lnTo>
                  <a:lnTo>
                    <a:pt x="347078" y="619760"/>
                  </a:lnTo>
                  <a:lnTo>
                    <a:pt x="355015" y="618490"/>
                  </a:lnTo>
                  <a:lnTo>
                    <a:pt x="361721" y="614680"/>
                  </a:lnTo>
                  <a:lnTo>
                    <a:pt x="366687" y="608330"/>
                  </a:lnTo>
                  <a:lnTo>
                    <a:pt x="368896" y="601980"/>
                  </a:lnTo>
                  <a:lnTo>
                    <a:pt x="369341" y="600710"/>
                  </a:lnTo>
                  <a:lnTo>
                    <a:pt x="375132" y="565150"/>
                  </a:lnTo>
                  <a:lnTo>
                    <a:pt x="395287" y="580390"/>
                  </a:lnTo>
                  <a:lnTo>
                    <a:pt x="418096" y="593090"/>
                  </a:lnTo>
                  <a:lnTo>
                    <a:pt x="442874" y="600710"/>
                  </a:lnTo>
                  <a:lnTo>
                    <a:pt x="468985" y="603250"/>
                  </a:lnTo>
                  <a:lnTo>
                    <a:pt x="511454" y="595630"/>
                  </a:lnTo>
                  <a:lnTo>
                    <a:pt x="533603" y="584200"/>
                  </a:lnTo>
                  <a:lnTo>
                    <a:pt x="548373" y="576580"/>
                  </a:lnTo>
                  <a:lnTo>
                    <a:pt x="577507" y="547370"/>
                  </a:lnTo>
                  <a:lnTo>
                    <a:pt x="596620" y="510540"/>
                  </a:lnTo>
                  <a:lnTo>
                    <a:pt x="603491" y="468630"/>
                  </a:lnTo>
                  <a:lnTo>
                    <a:pt x="600837" y="441960"/>
                  </a:lnTo>
                  <a:lnTo>
                    <a:pt x="593229" y="416560"/>
                  </a:lnTo>
                  <a:lnTo>
                    <a:pt x="581190" y="393700"/>
                  </a:lnTo>
                  <a:lnTo>
                    <a:pt x="565226" y="374650"/>
                  </a:lnTo>
                  <a:lnTo>
                    <a:pt x="601484" y="368300"/>
                  </a:lnTo>
                  <a:lnTo>
                    <a:pt x="609104" y="365760"/>
                  </a:lnTo>
                  <a:lnTo>
                    <a:pt x="615111" y="360680"/>
                  </a:lnTo>
                  <a:lnTo>
                    <a:pt x="615899" y="359410"/>
                  </a:lnTo>
                  <a:lnTo>
                    <a:pt x="619061" y="354330"/>
                  </a:lnTo>
                  <a:lnTo>
                    <a:pt x="620483" y="346710"/>
                  </a:lnTo>
                  <a:lnTo>
                    <a:pt x="620483" y="27305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4436" y="2355538"/>
              <a:ext cx="156853" cy="12083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27012" y="1419598"/>
            <a:ext cx="5869940" cy="4001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Tahoma"/>
              <a:cs typeface="Tahoma"/>
            </a:endParaRPr>
          </a:p>
          <a:p>
            <a:pPr marL="324485" marR="456565" lvl="1">
              <a:lnSpc>
                <a:spcPct val="100000"/>
              </a:lnSpc>
              <a:buAutoNum type="arabicPeriod" startAt="3"/>
              <a:tabLst>
                <a:tab pos="585470" algn="l"/>
              </a:tabLst>
            </a:pPr>
            <a:r>
              <a:rPr sz="1200" spc="20" dirty="0">
                <a:latin typeface="Tahoma"/>
                <a:cs typeface="Tahoma"/>
              </a:rPr>
              <a:t>Оперативное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рассмотрение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споров,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возникающих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при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реализации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инвестиционных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проектов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территории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области,</a:t>
            </a:r>
            <a:endParaRPr sz="1200" dirty="0">
              <a:latin typeface="Tahoma"/>
              <a:cs typeface="Tahoma"/>
            </a:endParaRPr>
          </a:p>
          <a:p>
            <a:pPr marL="324485">
              <a:lnSpc>
                <a:spcPct val="100000"/>
              </a:lnSpc>
            </a:pP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до</a:t>
            </a:r>
            <a:r>
              <a:rPr sz="1200" spc="60" dirty="0">
                <a:latin typeface="Tahoma"/>
                <a:cs typeface="Tahoma"/>
              </a:rPr>
              <a:t>с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б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е</a:t>
            </a:r>
            <a:endParaRPr sz="1200" dirty="0">
              <a:latin typeface="Tahoma"/>
              <a:cs typeface="Tahoma"/>
            </a:endParaRPr>
          </a:p>
          <a:p>
            <a:pPr marL="36830" marR="5080">
              <a:lnSpc>
                <a:spcPct val="100000"/>
              </a:lnSpc>
              <a:spcBef>
                <a:spcPts val="850"/>
              </a:spcBef>
            </a:pPr>
            <a:r>
              <a:rPr sz="1200" spc="20" dirty="0">
                <a:latin typeface="Tahoma"/>
                <a:cs typeface="Tahoma"/>
              </a:rPr>
              <a:t>Обязательным </a:t>
            </a:r>
            <a:r>
              <a:rPr sz="1200" spc="35" dirty="0">
                <a:latin typeface="Tahoma"/>
                <a:cs typeface="Tahoma"/>
              </a:rPr>
              <a:t>условием досудебного </a:t>
            </a:r>
            <a:r>
              <a:rPr sz="1200" spc="15" dirty="0">
                <a:latin typeface="Tahoma"/>
                <a:cs typeface="Tahoma"/>
              </a:rPr>
              <a:t>урегулирования </a:t>
            </a:r>
            <a:r>
              <a:rPr sz="1200" spc="30" dirty="0">
                <a:latin typeface="Tahoma"/>
                <a:cs typeface="Tahoma"/>
              </a:rPr>
              <a:t>споров </a:t>
            </a:r>
            <a:r>
              <a:rPr sz="1200" spc="15" dirty="0">
                <a:latin typeface="Tahoma"/>
                <a:cs typeface="Tahoma"/>
              </a:rPr>
              <a:t>и </a:t>
            </a:r>
            <a:r>
              <a:rPr sz="1200" spc="20" dirty="0">
                <a:latin typeface="Tahoma"/>
                <a:cs typeface="Tahoma"/>
              </a:rPr>
              <a:t>разногласий,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возникающих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при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реализации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инвестиционных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проектов,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выступает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проведение </a:t>
            </a:r>
            <a:r>
              <a:rPr sz="1200" spc="-3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переговоров</a:t>
            </a:r>
            <a:r>
              <a:rPr sz="12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консультаций</a:t>
            </a:r>
            <a:r>
              <a:rPr sz="1200" spc="15" dirty="0">
                <a:solidFill>
                  <a:srgbClr val="3B3B45"/>
                </a:solidFill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  <a:p>
            <a:pPr marL="36830" marR="5715">
              <a:lnSpc>
                <a:spcPct val="100000"/>
              </a:lnSpc>
              <a:spcBef>
                <a:spcPts val="600"/>
              </a:spcBef>
            </a:pPr>
            <a:r>
              <a:rPr sz="1200" spc="20" dirty="0">
                <a:latin typeface="Tahoma"/>
                <a:cs typeface="Tahoma"/>
              </a:rPr>
              <a:t>Возникающие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противоречия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по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вопросам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реализации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инвестиционных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проектов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еш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30" dirty="0">
                <a:latin typeface="Tahoma"/>
                <a:cs typeface="Tahoma"/>
              </a:rPr>
              <a:t>тся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ду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ал</a:t>
            </a:r>
            <a:r>
              <a:rPr sz="1200" spc="-20" dirty="0">
                <a:solidFill>
                  <a:srgbClr val="CC0033"/>
                </a:solidFill>
                <a:latin typeface="Tahoma"/>
                <a:cs typeface="Tahoma"/>
              </a:rPr>
              <a:t>ь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-30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 dirty="0">
              <a:latin typeface="Tahoma"/>
              <a:cs typeface="Tahoma"/>
            </a:endParaRPr>
          </a:p>
          <a:p>
            <a:pPr marL="324485" marR="267335" lvl="1">
              <a:lnSpc>
                <a:spcPct val="100000"/>
              </a:lnSpc>
              <a:spcBef>
                <a:spcPts val="965"/>
              </a:spcBef>
              <a:buAutoNum type="arabicPeriod" startAt="4"/>
              <a:tabLst>
                <a:tab pos="589915" algn="l"/>
              </a:tabLst>
            </a:pPr>
            <a:r>
              <a:rPr sz="1200" spc="35" dirty="0">
                <a:latin typeface="Tahoma"/>
                <a:cs typeface="Tahoma"/>
              </a:rPr>
              <a:t>Общедоступность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информации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мерах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государственной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поддержки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деятельности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территории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области,</a:t>
            </a:r>
            <a:endParaRPr sz="1200" dirty="0">
              <a:latin typeface="Tahoma"/>
              <a:cs typeface="Tahoma"/>
            </a:endParaRPr>
          </a:p>
          <a:p>
            <a:pPr marL="324485" marR="441325">
              <a:lnSpc>
                <a:spcPct val="100000"/>
              </a:lnSpc>
            </a:pPr>
            <a:r>
              <a:rPr sz="1200" spc="25" dirty="0">
                <a:latin typeface="Tahoma"/>
                <a:cs typeface="Tahoma"/>
              </a:rPr>
              <a:t>за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исключением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информации,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составляющей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государственную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иную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ох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ан</a:t>
            </a:r>
            <a:r>
              <a:rPr sz="1200" spc="-5" dirty="0">
                <a:latin typeface="Tahoma"/>
                <a:cs typeface="Tahoma"/>
              </a:rPr>
              <a:t>я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5" dirty="0">
                <a:latin typeface="Tahoma"/>
                <a:cs typeface="Tahoma"/>
              </a:rPr>
              <a:t>ю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-65" dirty="0">
                <a:latin typeface="Tahoma"/>
                <a:cs typeface="Tahoma"/>
              </a:rPr>
              <a:t>ф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6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10" dirty="0">
                <a:latin typeface="Tahoma"/>
                <a:cs typeface="Tahoma"/>
              </a:rPr>
              <a:t>ьн</a:t>
            </a:r>
            <a:r>
              <a:rPr sz="1200" dirty="0">
                <a:latin typeface="Tahoma"/>
                <a:cs typeface="Tahoma"/>
              </a:rPr>
              <a:t>ы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з</a:t>
            </a:r>
            <a:r>
              <a:rPr sz="1200" spc="15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но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й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у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д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ро</a:t>
            </a:r>
            <a:r>
              <a:rPr sz="1200" spc="-15" dirty="0">
                <a:latin typeface="Tahoma"/>
                <a:cs typeface="Tahoma"/>
              </a:rPr>
              <a:t>в</a:t>
            </a:r>
            <a:endParaRPr sz="12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19"/>
              </a:spcBef>
            </a:pPr>
            <a:r>
              <a:rPr sz="1200" spc="20" dirty="0">
                <a:latin typeface="Tahoma"/>
                <a:cs typeface="Tahoma"/>
              </a:rPr>
              <a:t>Информация </a:t>
            </a:r>
            <a:r>
              <a:rPr sz="1200" spc="35" dirty="0">
                <a:latin typeface="Tahoma"/>
                <a:cs typeface="Tahoma"/>
              </a:rPr>
              <a:t>о </a:t>
            </a:r>
            <a:r>
              <a:rPr sz="1200" spc="25" dirty="0">
                <a:latin typeface="Tahoma"/>
                <a:cs typeface="Tahoma"/>
              </a:rPr>
              <a:t>действующих </a:t>
            </a:r>
            <a:r>
              <a:rPr sz="1200" spc="5" dirty="0">
                <a:latin typeface="Tahoma"/>
                <a:cs typeface="Tahoma"/>
              </a:rPr>
              <a:t>на </a:t>
            </a:r>
            <a:r>
              <a:rPr sz="1200" spc="30" dirty="0">
                <a:latin typeface="Tahoma"/>
                <a:cs typeface="Tahoma"/>
              </a:rPr>
              <a:t>территории </a:t>
            </a:r>
            <a:r>
              <a:rPr sz="1200" spc="25" dirty="0">
                <a:latin typeface="Tahoma"/>
                <a:cs typeface="Tahoma"/>
              </a:rPr>
              <a:t>Рязанской </a:t>
            </a:r>
            <a:r>
              <a:rPr sz="1200" spc="30" dirty="0">
                <a:latin typeface="Tahoma"/>
                <a:cs typeface="Tahoma"/>
              </a:rPr>
              <a:t>области </a:t>
            </a:r>
            <a:r>
              <a:rPr sz="1200" spc="40" dirty="0">
                <a:latin typeface="Tahoma"/>
                <a:cs typeface="Tahoma"/>
              </a:rPr>
              <a:t>мерах </a:t>
            </a:r>
            <a:r>
              <a:rPr sz="1200" spc="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государственной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поддержки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является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открытой</a:t>
            </a:r>
            <a:r>
              <a:rPr sz="12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114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доступной</a:t>
            </a:r>
            <a:r>
              <a:rPr sz="12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для</a:t>
            </a:r>
            <a:r>
              <a:rPr sz="1200" spc="-13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всех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субъектов </a:t>
            </a:r>
            <a:r>
              <a:rPr sz="1200" spc="-3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инвестиционной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9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предпринимательской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деятельности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региона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за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исключением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информации, </a:t>
            </a:r>
            <a:r>
              <a:rPr sz="1200" spc="25" dirty="0">
                <a:latin typeface="Tahoma"/>
                <a:cs typeface="Tahoma"/>
              </a:rPr>
              <a:t>составляющей </a:t>
            </a:r>
            <a:r>
              <a:rPr sz="1200" spc="-15" dirty="0">
                <a:latin typeface="Tahoma"/>
                <a:cs typeface="Tahoma"/>
              </a:rPr>
              <a:t>в </a:t>
            </a:r>
            <a:r>
              <a:rPr sz="1200" spc="25" dirty="0">
                <a:latin typeface="Tahoma"/>
                <a:cs typeface="Tahoma"/>
              </a:rPr>
              <a:t>соответствии </a:t>
            </a:r>
            <a:r>
              <a:rPr sz="1200" spc="90" dirty="0">
                <a:latin typeface="Tahoma"/>
                <a:cs typeface="Tahoma"/>
              </a:rPr>
              <a:t>с </a:t>
            </a:r>
            <a:r>
              <a:rPr sz="1200" spc="25" dirty="0">
                <a:latin typeface="Tahoma"/>
                <a:cs typeface="Tahoma"/>
              </a:rPr>
              <a:t>законодательством </a:t>
            </a:r>
            <a:r>
              <a:rPr sz="1200" spc="75" dirty="0">
                <a:latin typeface="Tahoma"/>
                <a:cs typeface="Tahoma"/>
              </a:rPr>
              <a:t>РФ </a:t>
            </a:r>
            <a:r>
              <a:rPr sz="1200" spc="8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нну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5" dirty="0">
                <a:latin typeface="Tahoma"/>
                <a:cs typeface="Tahoma"/>
              </a:rPr>
              <a:t>ю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ую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ан</a:t>
            </a:r>
            <a:r>
              <a:rPr sz="1200" spc="-5" dirty="0">
                <a:latin typeface="Tahoma"/>
                <a:cs typeface="Tahoma"/>
              </a:rPr>
              <a:t>я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5" dirty="0">
                <a:latin typeface="Tahoma"/>
                <a:cs typeface="Tahoma"/>
              </a:rPr>
              <a:t>ю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за</a:t>
            </a:r>
            <a:r>
              <a:rPr sz="1200" spc="1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но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йн</a:t>
            </a:r>
            <a:r>
              <a:rPr sz="1200" spc="15" dirty="0">
                <a:latin typeface="Tahoma"/>
                <a:cs typeface="Tahoma"/>
              </a:rPr>
              <a:t>у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89622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3139" y="9460581"/>
            <a:ext cx="18542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</a:t>
            </a:r>
            <a:r>
              <a:rPr lang="ru-RU" sz="1000" spc="95" dirty="0">
                <a:solidFill>
                  <a:srgbClr val="3B3B45"/>
                </a:solidFill>
                <a:latin typeface="Tahoma"/>
                <a:cs typeface="Tahoma"/>
              </a:rPr>
              <a:t>5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486981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55" dirty="0"/>
              <a:t>Ин</a:t>
            </a:r>
            <a:r>
              <a:rPr spc="-25" dirty="0"/>
              <a:t>ве</a:t>
            </a:r>
            <a:r>
              <a:rPr spc="105" dirty="0"/>
              <a:t>с</a:t>
            </a:r>
            <a:r>
              <a:rPr spc="50" dirty="0"/>
              <a:t>т</a:t>
            </a:r>
            <a:r>
              <a:rPr spc="35" dirty="0"/>
              <a:t>и</a:t>
            </a:r>
            <a:r>
              <a:rPr spc="40" dirty="0"/>
              <a:t>ц</a:t>
            </a:r>
            <a:r>
              <a:rPr spc="25" dirty="0"/>
              <a:t>ио</a:t>
            </a:r>
            <a:r>
              <a:rPr spc="10" dirty="0"/>
              <a:t>нн</a:t>
            </a:r>
            <a:r>
              <a:rPr spc="20" dirty="0"/>
              <a:t>ы</a:t>
            </a:r>
            <a:r>
              <a:rPr spc="-30" dirty="0"/>
              <a:t>е</a:t>
            </a:r>
            <a:r>
              <a:rPr spc="-175" dirty="0"/>
              <a:t> </a:t>
            </a:r>
            <a:r>
              <a:rPr spc="45" dirty="0"/>
              <a:t>о</a:t>
            </a:r>
            <a:r>
              <a:rPr spc="35" dirty="0"/>
              <a:t>бя</a:t>
            </a:r>
            <a:r>
              <a:rPr spc="30" dirty="0"/>
              <a:t>з</a:t>
            </a:r>
            <a:r>
              <a:rPr spc="60" dirty="0"/>
              <a:t>а</a:t>
            </a:r>
            <a:r>
              <a:rPr spc="50" dirty="0"/>
              <a:t>т</a:t>
            </a:r>
            <a:r>
              <a:rPr spc="-35" dirty="0"/>
              <a:t>е</a:t>
            </a:r>
            <a:r>
              <a:rPr spc="20" dirty="0"/>
              <a:t>ль</a:t>
            </a:r>
            <a:r>
              <a:rPr spc="25" dirty="0"/>
              <a:t>с</a:t>
            </a:r>
            <a:r>
              <a:rPr spc="50" dirty="0"/>
              <a:t>т</a:t>
            </a:r>
            <a:r>
              <a:rPr spc="15" dirty="0"/>
              <a:t>ва  </a:t>
            </a:r>
            <a:r>
              <a:rPr spc="95" dirty="0"/>
              <a:t>Р</a:t>
            </a:r>
            <a:r>
              <a:rPr spc="25" dirty="0"/>
              <a:t>яз</a:t>
            </a:r>
            <a:r>
              <a:rPr spc="60" dirty="0"/>
              <a:t>а</a:t>
            </a:r>
            <a:r>
              <a:rPr spc="10" dirty="0"/>
              <a:t>н</a:t>
            </a:r>
            <a:r>
              <a:rPr spc="105" dirty="0"/>
              <a:t>с</a:t>
            </a:r>
            <a:r>
              <a:rPr spc="25" dirty="0"/>
              <a:t>ко</a:t>
            </a:r>
            <a:r>
              <a:rPr spc="10" dirty="0"/>
              <a:t>й</a:t>
            </a:r>
            <a:r>
              <a:rPr spc="-190" dirty="0"/>
              <a:t> </a:t>
            </a:r>
            <a:r>
              <a:rPr spc="45" dirty="0"/>
              <a:t>о</a:t>
            </a:r>
            <a:r>
              <a:rPr spc="35" dirty="0"/>
              <a:t>бла</a:t>
            </a:r>
            <a:r>
              <a:rPr spc="105" dirty="0"/>
              <a:t>с</a:t>
            </a:r>
            <a:r>
              <a:rPr spc="50" dirty="0"/>
              <a:t>т</a:t>
            </a:r>
            <a:r>
              <a:rPr spc="10" dirty="0"/>
              <a:t>и</a:t>
            </a:r>
          </a:p>
        </p:txBody>
      </p:sp>
      <p:sp>
        <p:nvSpPr>
          <p:cNvPr id="5" name="object 5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860" y="7333129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8"/>
                </a:lnTo>
                <a:lnTo>
                  <a:pt x="203733" y="197358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8"/>
                </a:lnTo>
                <a:lnTo>
                  <a:pt x="216931" y="197358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6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6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2043" y="1455510"/>
            <a:ext cx="5965825" cy="7550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387350" lvl="1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565785" algn="l"/>
              </a:tabLst>
            </a:pPr>
            <a:r>
              <a:rPr sz="1200" spc="35" dirty="0">
                <a:latin typeface="Tahoma"/>
                <a:cs typeface="Tahoma"/>
              </a:rPr>
              <a:t>Общедоступность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информации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мерах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государственной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поддержки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деятельности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территории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области,</a:t>
            </a:r>
            <a:endParaRPr sz="1200">
              <a:latin typeface="Tahoma"/>
              <a:cs typeface="Tahoma"/>
            </a:endParaRPr>
          </a:p>
          <a:p>
            <a:pPr marL="300355" marR="561340">
              <a:lnSpc>
                <a:spcPct val="100000"/>
              </a:lnSpc>
            </a:pPr>
            <a:r>
              <a:rPr sz="1200" spc="25" dirty="0">
                <a:latin typeface="Tahoma"/>
                <a:cs typeface="Tahoma"/>
              </a:rPr>
              <a:t>за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исключением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информации,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составляющей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государственную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иную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ох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ан</a:t>
            </a:r>
            <a:r>
              <a:rPr sz="1200" spc="-5" dirty="0">
                <a:latin typeface="Tahoma"/>
                <a:cs typeface="Tahoma"/>
              </a:rPr>
              <a:t>я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5" dirty="0">
                <a:latin typeface="Tahoma"/>
                <a:cs typeface="Tahoma"/>
              </a:rPr>
              <a:t>ю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-65" dirty="0">
                <a:latin typeface="Tahoma"/>
                <a:cs typeface="Tahoma"/>
              </a:rPr>
              <a:t>ф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6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10" dirty="0">
                <a:latin typeface="Tahoma"/>
                <a:cs typeface="Tahoma"/>
              </a:rPr>
              <a:t>ьн</a:t>
            </a:r>
            <a:r>
              <a:rPr sz="1200" dirty="0">
                <a:latin typeface="Tahoma"/>
                <a:cs typeface="Tahoma"/>
              </a:rPr>
              <a:t>ы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з</a:t>
            </a:r>
            <a:r>
              <a:rPr sz="1200" spc="15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но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й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у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д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ро</a:t>
            </a:r>
            <a:r>
              <a:rPr sz="1200" spc="-15" dirty="0">
                <a:latin typeface="Tahoma"/>
                <a:cs typeface="Tahoma"/>
              </a:rPr>
              <a:t>в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ahoma"/>
              <a:cs typeface="Tahoma"/>
            </a:endParaRPr>
          </a:p>
          <a:p>
            <a:pPr marL="12700" marR="45085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В </a:t>
            </a:r>
            <a:r>
              <a:rPr sz="1200" spc="10" dirty="0">
                <a:latin typeface="Tahoma"/>
                <a:cs typeface="Tahoma"/>
              </a:rPr>
              <a:t>целях </a:t>
            </a:r>
            <a:r>
              <a:rPr sz="1200" spc="15" dirty="0">
                <a:latin typeface="Tahoma"/>
                <a:cs typeface="Tahoma"/>
              </a:rPr>
              <a:t>информирования </a:t>
            </a:r>
            <a:r>
              <a:rPr sz="1200" spc="25" dirty="0">
                <a:latin typeface="Tahoma"/>
                <a:cs typeface="Tahoma"/>
              </a:rPr>
              <a:t>инвесторов </a:t>
            </a:r>
            <a:r>
              <a:rPr sz="1200" spc="20" dirty="0">
                <a:latin typeface="Tahoma"/>
                <a:cs typeface="Tahoma"/>
              </a:rPr>
              <a:t>по </a:t>
            </a:r>
            <a:r>
              <a:rPr sz="1200" spc="35" dirty="0">
                <a:latin typeface="Tahoma"/>
                <a:cs typeface="Tahoma"/>
              </a:rPr>
              <a:t>вопросам </a:t>
            </a:r>
            <a:r>
              <a:rPr sz="1200" spc="20" dirty="0">
                <a:latin typeface="Tahoma"/>
                <a:cs typeface="Tahoma"/>
              </a:rPr>
              <a:t>реализации </a:t>
            </a:r>
            <a:r>
              <a:rPr sz="1200" spc="15" dirty="0">
                <a:latin typeface="Tahoma"/>
                <a:cs typeface="Tahoma"/>
              </a:rPr>
              <a:t>инвестиционных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проектов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функционирует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инвестиционный</a:t>
            </a:r>
            <a:r>
              <a:rPr sz="12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портал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Рязанской</a:t>
            </a:r>
            <a:r>
              <a:rPr sz="12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области</a:t>
            </a:r>
            <a:r>
              <a:rPr sz="1200" spc="25" dirty="0">
                <a:latin typeface="Tahoma"/>
                <a:cs typeface="Tahoma"/>
              </a:rPr>
              <a:t>,</a:t>
            </a:r>
            <a:r>
              <a:rPr sz="1200" spc="-16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на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котором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размещены: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 marL="551815">
              <a:lnSpc>
                <a:spcPct val="100000"/>
              </a:lnSpc>
              <a:spcBef>
                <a:spcPts val="950"/>
              </a:spcBef>
            </a:pPr>
            <a:r>
              <a:rPr sz="1200" spc="45" dirty="0">
                <a:latin typeface="Tahoma"/>
                <a:cs typeface="Tahoma"/>
              </a:rPr>
              <a:t>Общ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г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20" dirty="0">
                <a:latin typeface="Tahoma"/>
                <a:cs typeface="Tahoma"/>
              </a:rPr>
              <a:t>е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 marL="551815">
              <a:lnSpc>
                <a:spcPct val="100000"/>
              </a:lnSpc>
              <a:spcBef>
                <a:spcPts val="950"/>
              </a:spcBef>
            </a:pPr>
            <a:r>
              <a:rPr sz="1200" spc="70" dirty="0">
                <a:latin typeface="Tahoma"/>
                <a:cs typeface="Tahoma"/>
              </a:rPr>
              <a:t>И</a:t>
            </a:r>
            <a:r>
              <a:rPr sz="1200" spc="-10" dirty="0">
                <a:latin typeface="Tahoma"/>
                <a:cs typeface="Tahoma"/>
              </a:rPr>
              <a:t>нв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5" dirty="0">
                <a:latin typeface="Tahoma"/>
                <a:cs typeface="Tahoma"/>
              </a:rPr>
              <a:t>нна</a:t>
            </a:r>
            <a:r>
              <a:rPr sz="120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5" dirty="0">
                <a:latin typeface="Tahoma"/>
                <a:cs typeface="Tahoma"/>
              </a:rPr>
              <a:t>н</a:t>
            </a:r>
            <a:r>
              <a:rPr sz="1200" spc="-40" dirty="0">
                <a:latin typeface="Tahoma"/>
                <a:cs typeface="Tahoma"/>
              </a:rPr>
              <a:t>ф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0" dirty="0">
                <a:latin typeface="Tahoma"/>
                <a:cs typeface="Tahoma"/>
              </a:rPr>
              <a:t>ац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5" dirty="0">
                <a:latin typeface="Tahoma"/>
                <a:cs typeface="Tahoma"/>
              </a:rPr>
              <a:t>ад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ах</a:t>
            </a:r>
            <a:endParaRPr sz="1200">
              <a:latin typeface="Tahoma"/>
              <a:cs typeface="Tahoma"/>
            </a:endParaRPr>
          </a:p>
          <a:p>
            <a:pPr marL="551815" marR="374650">
              <a:lnSpc>
                <a:spcPct val="266700"/>
              </a:lnSpc>
            </a:pPr>
            <a:r>
              <a:rPr sz="1200" spc="20" dirty="0">
                <a:latin typeface="Tahoma"/>
                <a:cs typeface="Tahoma"/>
              </a:rPr>
              <a:t>Крупнейшие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инвестиционные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проекты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(планируемые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реализуемые)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ы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гос</a:t>
            </a:r>
            <a:r>
              <a:rPr sz="1200" spc="25" dirty="0">
                <a:latin typeface="Tahoma"/>
                <a:cs typeface="Tahoma"/>
              </a:rPr>
              <a:t>уда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одд</a:t>
            </a:r>
            <a:r>
              <a:rPr sz="1200" spc="4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 marL="551815" marR="3385185">
              <a:lnSpc>
                <a:spcPct val="266700"/>
              </a:lnSpc>
            </a:pP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й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00" dirty="0">
                <a:latin typeface="Microsoft Sans Serif"/>
                <a:cs typeface="Microsoft Sans Serif"/>
              </a:rPr>
              <a:t>-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5" dirty="0">
                <a:latin typeface="Tahoma"/>
                <a:cs typeface="Tahoma"/>
              </a:rPr>
              <a:t>ода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док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ов  </a:t>
            </a:r>
            <a:r>
              <a:rPr sz="1200" spc="65" dirty="0">
                <a:latin typeface="Tahoma"/>
                <a:cs typeface="Tahoma"/>
              </a:rPr>
              <a:t>Н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" dirty="0">
                <a:latin typeface="Tahoma"/>
                <a:cs typeface="Tahoma"/>
              </a:rPr>
              <a:t>вн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0" dirty="0">
                <a:latin typeface="Microsoft Sans Serif"/>
                <a:cs typeface="Microsoft Sans Serif"/>
              </a:rPr>
              <a:t>-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5" dirty="0">
                <a:latin typeface="Tahoma"/>
                <a:cs typeface="Tahoma"/>
              </a:rPr>
              <a:t>вов</a:t>
            </a:r>
            <a:r>
              <a:rPr sz="1200" spc="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" dirty="0">
                <a:latin typeface="Tahoma"/>
                <a:cs typeface="Tahoma"/>
              </a:rPr>
              <a:t>ы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 marL="12700" marR="71120">
              <a:lnSpc>
                <a:spcPct val="100000"/>
              </a:lnSpc>
              <a:spcBef>
                <a:spcPts val="955"/>
              </a:spcBef>
            </a:pP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Нормативно</a:t>
            </a:r>
            <a:r>
              <a:rPr sz="1200" spc="25" dirty="0">
                <a:solidFill>
                  <a:srgbClr val="CC0033"/>
                </a:solidFill>
                <a:latin typeface="Microsoft Sans Serif"/>
                <a:cs typeface="Microsoft Sans Serif"/>
              </a:rPr>
              <a:t>-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правовые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акты </a:t>
            </a:r>
            <a:r>
              <a:rPr sz="1200" spc="10" dirty="0">
                <a:latin typeface="Tahoma"/>
                <a:cs typeface="Tahoma"/>
              </a:rPr>
              <a:t>региона, направленные </a:t>
            </a:r>
            <a:r>
              <a:rPr sz="1200" spc="5" dirty="0">
                <a:latin typeface="Tahoma"/>
                <a:cs typeface="Tahoma"/>
              </a:rPr>
              <a:t>на </a:t>
            </a:r>
            <a:r>
              <a:rPr sz="1200" spc="20" dirty="0">
                <a:latin typeface="Tahoma"/>
                <a:cs typeface="Tahoma"/>
              </a:rPr>
              <a:t>регулирование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деятельности,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подлежат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публикации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на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официальном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интернет</a:t>
            </a:r>
            <a:r>
              <a:rPr sz="1200" spc="30" dirty="0">
                <a:latin typeface="Microsoft Sans Serif"/>
                <a:cs typeface="Microsoft Sans Serif"/>
              </a:rPr>
              <a:t>-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20" dirty="0">
                <a:latin typeface="Tahoma"/>
                <a:cs typeface="Tahoma"/>
              </a:rPr>
              <a:t>портале </a:t>
            </a:r>
            <a:r>
              <a:rPr sz="1200" spc="10" dirty="0">
                <a:latin typeface="Tahoma"/>
                <a:cs typeface="Tahoma"/>
              </a:rPr>
              <a:t>правовой информации, </a:t>
            </a:r>
            <a:r>
              <a:rPr sz="1200" dirty="0">
                <a:latin typeface="Tahoma"/>
                <a:cs typeface="Tahoma"/>
              </a:rPr>
              <a:t>официальных </a:t>
            </a:r>
            <a:r>
              <a:rPr sz="1200" spc="25" dirty="0">
                <a:latin typeface="Tahoma"/>
                <a:cs typeface="Tahoma"/>
              </a:rPr>
              <a:t>сайтах </a:t>
            </a:r>
            <a:r>
              <a:rPr sz="1200" spc="20" dirty="0">
                <a:latin typeface="Tahoma"/>
                <a:cs typeface="Tahoma"/>
              </a:rPr>
              <a:t>Правительства </a:t>
            </a:r>
            <a:r>
              <a:rPr sz="1200" spc="25" dirty="0">
                <a:latin typeface="Tahoma"/>
                <a:cs typeface="Tahoma"/>
              </a:rPr>
              <a:t>Рязанской </a:t>
            </a:r>
            <a:r>
              <a:rPr sz="1200" spc="3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области, </a:t>
            </a:r>
            <a:r>
              <a:rPr sz="1200" spc="35" dirty="0">
                <a:latin typeface="Tahoma"/>
                <a:cs typeface="Tahoma"/>
              </a:rPr>
              <a:t>министерства </a:t>
            </a:r>
            <a:r>
              <a:rPr sz="1200" spc="15" dirty="0">
                <a:latin typeface="Tahoma"/>
                <a:cs typeface="Tahoma"/>
              </a:rPr>
              <a:t>и </a:t>
            </a:r>
            <a:r>
              <a:rPr sz="1200" spc="35" dirty="0">
                <a:latin typeface="Tahoma"/>
                <a:cs typeface="Tahoma"/>
              </a:rPr>
              <a:t>экономического </a:t>
            </a:r>
            <a:r>
              <a:rPr sz="1200" spc="10" dirty="0">
                <a:latin typeface="Tahoma"/>
                <a:cs typeface="Tahoma"/>
              </a:rPr>
              <a:t>развития </a:t>
            </a:r>
            <a:r>
              <a:rPr sz="1200" spc="25" dirty="0">
                <a:latin typeface="Tahoma"/>
                <a:cs typeface="Tahoma"/>
              </a:rPr>
              <a:t>Рязанской </a:t>
            </a:r>
            <a:r>
              <a:rPr sz="1200" spc="30" dirty="0">
                <a:latin typeface="Tahoma"/>
                <a:cs typeface="Tahoma"/>
              </a:rPr>
              <a:t>области </a:t>
            </a:r>
            <a:r>
              <a:rPr sz="1200" spc="15" dirty="0">
                <a:latin typeface="Tahoma"/>
                <a:cs typeface="Tahoma"/>
              </a:rPr>
              <a:t>и 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И</a:t>
            </a:r>
            <a:r>
              <a:rPr sz="1200" spc="-10" dirty="0">
                <a:latin typeface="Tahoma"/>
                <a:cs typeface="Tahoma"/>
              </a:rPr>
              <a:t>нв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нно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 marL="300355" marR="187960" lvl="1">
              <a:lnSpc>
                <a:spcPct val="100000"/>
              </a:lnSpc>
              <a:spcBef>
                <a:spcPts val="810"/>
              </a:spcBef>
              <a:buAutoNum type="arabicPeriod" startAt="5"/>
              <a:tabLst>
                <a:tab pos="562610" algn="l"/>
              </a:tabLst>
            </a:pPr>
            <a:r>
              <a:rPr sz="1200" spc="25" dirty="0">
                <a:latin typeface="Tahoma"/>
                <a:cs typeface="Tahoma"/>
              </a:rPr>
              <a:t>Неукоснительное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соблюдение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условий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предоставления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мер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поддержки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н</a:t>
            </a:r>
            <a:r>
              <a:rPr sz="1200" spc="-1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45" dirty="0">
                <a:latin typeface="Tahoma"/>
                <a:cs typeface="Tahoma"/>
              </a:rPr>
              <a:t>ст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Р</a:t>
            </a:r>
            <a:r>
              <a:rPr sz="1200" spc="-15" dirty="0">
                <a:latin typeface="Tahoma"/>
                <a:cs typeface="Tahoma"/>
              </a:rPr>
              <a:t>я</a:t>
            </a:r>
            <a:r>
              <a:rPr sz="1200" spc="5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ск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б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сти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80"/>
              </a:spcBef>
            </a:pPr>
            <a:r>
              <a:rPr sz="1200" spc="40" dirty="0">
                <a:latin typeface="Tahoma"/>
                <a:cs typeface="Tahoma"/>
              </a:rPr>
              <a:t>Субъектам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предпринимательской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деятельности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гарантируется </a:t>
            </a:r>
            <a:r>
              <a:rPr sz="1200" spc="-3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соблюдение условий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предоставления 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мер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государственной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поддержки</a:t>
            </a:r>
            <a:r>
              <a:rPr sz="1200" spc="20" dirty="0">
                <a:solidFill>
                  <a:srgbClr val="3B3B45"/>
                </a:solidFill>
                <a:latin typeface="Tahoma"/>
                <a:cs typeface="Tahoma"/>
              </a:rPr>
              <a:t>, </a:t>
            </a:r>
            <a:r>
              <a:rPr sz="1200" spc="2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предусмотренных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федеральным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региональным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законодательством.</a:t>
            </a:r>
            <a:endParaRPr sz="1200">
              <a:latin typeface="Tahoma"/>
              <a:cs typeface="Tahoma"/>
            </a:endParaRPr>
          </a:p>
          <a:p>
            <a:pPr marL="12700" marR="239395">
              <a:lnSpc>
                <a:spcPct val="100000"/>
              </a:lnSpc>
              <a:spcBef>
                <a:spcPts val="600"/>
              </a:spcBef>
            </a:pPr>
            <a:r>
              <a:rPr sz="1200" spc="30" dirty="0">
                <a:latin typeface="Tahoma"/>
                <a:cs typeface="Tahoma"/>
              </a:rPr>
              <a:t>Основными </a:t>
            </a:r>
            <a:r>
              <a:rPr sz="1200" spc="25" dirty="0">
                <a:latin typeface="Tahoma"/>
                <a:cs typeface="Tahoma"/>
              </a:rPr>
              <a:t>принципами </a:t>
            </a:r>
            <a:r>
              <a:rPr sz="1200" spc="30" dirty="0">
                <a:latin typeface="Tahoma"/>
                <a:cs typeface="Tahoma"/>
              </a:rPr>
              <a:t>государственной </a:t>
            </a:r>
            <a:r>
              <a:rPr sz="1200" spc="25" dirty="0">
                <a:latin typeface="Tahoma"/>
                <a:cs typeface="Tahoma"/>
              </a:rPr>
              <a:t>поддержки </a:t>
            </a:r>
            <a:r>
              <a:rPr sz="1200" spc="5" dirty="0">
                <a:latin typeface="Tahoma"/>
                <a:cs typeface="Tahoma"/>
              </a:rPr>
              <a:t>являются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прозрачность </a:t>
            </a:r>
            <a:r>
              <a:rPr sz="1200" spc="-3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12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открытость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ее</a:t>
            </a:r>
            <a:r>
              <a:rPr sz="1200" spc="-10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получения</a:t>
            </a:r>
            <a:r>
              <a:rPr sz="1200" spc="-13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для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минимизации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риска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предоставления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инвестору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ввод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щ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2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з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б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ж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-65" dirty="0">
                <a:solidFill>
                  <a:srgbClr val="CC0033"/>
                </a:solidFill>
                <a:latin typeface="Tahoma"/>
                <a:cs typeface="Tahoma"/>
              </a:rPr>
              <a:t>ф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105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ии</a:t>
            </a:r>
            <a:r>
              <a:rPr sz="1200" spc="-50" dirty="0">
                <a:solidFill>
                  <a:srgbClr val="CC0033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6354" y="3200499"/>
            <a:ext cx="347345" cy="293370"/>
            <a:chOff x="456354" y="3200499"/>
            <a:chExt cx="347345" cy="293370"/>
          </a:xfrm>
        </p:grpSpPr>
        <p:sp>
          <p:nvSpPr>
            <p:cNvPr id="9" name="object 9"/>
            <p:cNvSpPr/>
            <p:nvPr/>
          </p:nvSpPr>
          <p:spPr>
            <a:xfrm>
              <a:off x="456349" y="3200501"/>
              <a:ext cx="347345" cy="293370"/>
            </a:xfrm>
            <a:custGeom>
              <a:avLst/>
              <a:gdLst/>
              <a:ahLst/>
              <a:cxnLst/>
              <a:rect l="l" t="t" r="r" b="b"/>
              <a:pathLst>
                <a:path w="347345" h="293370">
                  <a:moveTo>
                    <a:pt x="49123" y="30518"/>
                  </a:moveTo>
                  <a:lnTo>
                    <a:pt x="46863" y="28244"/>
                  </a:lnTo>
                  <a:lnTo>
                    <a:pt x="41262" y="28244"/>
                  </a:lnTo>
                  <a:lnTo>
                    <a:pt x="39001" y="30518"/>
                  </a:lnTo>
                  <a:lnTo>
                    <a:pt x="39001" y="36118"/>
                  </a:lnTo>
                  <a:lnTo>
                    <a:pt x="41262" y="38379"/>
                  </a:lnTo>
                  <a:lnTo>
                    <a:pt x="46863" y="38379"/>
                  </a:lnTo>
                  <a:lnTo>
                    <a:pt x="49123" y="36118"/>
                  </a:lnTo>
                  <a:lnTo>
                    <a:pt x="49123" y="33312"/>
                  </a:lnTo>
                  <a:lnTo>
                    <a:pt x="49123" y="30518"/>
                  </a:lnTo>
                  <a:close/>
                </a:path>
                <a:path w="347345" h="293370">
                  <a:moveTo>
                    <a:pt x="72986" y="30518"/>
                  </a:moveTo>
                  <a:lnTo>
                    <a:pt x="70726" y="28244"/>
                  </a:lnTo>
                  <a:lnTo>
                    <a:pt x="65125" y="28244"/>
                  </a:lnTo>
                  <a:lnTo>
                    <a:pt x="62865" y="30518"/>
                  </a:lnTo>
                  <a:lnTo>
                    <a:pt x="62865" y="36106"/>
                  </a:lnTo>
                  <a:lnTo>
                    <a:pt x="65125" y="38379"/>
                  </a:lnTo>
                  <a:lnTo>
                    <a:pt x="70726" y="38379"/>
                  </a:lnTo>
                  <a:lnTo>
                    <a:pt x="72986" y="36106"/>
                  </a:lnTo>
                  <a:lnTo>
                    <a:pt x="72986" y="33312"/>
                  </a:lnTo>
                  <a:lnTo>
                    <a:pt x="72986" y="30518"/>
                  </a:lnTo>
                  <a:close/>
                </a:path>
                <a:path w="347345" h="293370">
                  <a:moveTo>
                    <a:pt x="96850" y="30518"/>
                  </a:moveTo>
                  <a:lnTo>
                    <a:pt x="94589" y="28244"/>
                  </a:lnTo>
                  <a:lnTo>
                    <a:pt x="89001" y="28244"/>
                  </a:lnTo>
                  <a:lnTo>
                    <a:pt x="86728" y="30518"/>
                  </a:lnTo>
                  <a:lnTo>
                    <a:pt x="86728" y="36106"/>
                  </a:lnTo>
                  <a:lnTo>
                    <a:pt x="89001" y="38379"/>
                  </a:lnTo>
                  <a:lnTo>
                    <a:pt x="94589" y="38379"/>
                  </a:lnTo>
                  <a:lnTo>
                    <a:pt x="96850" y="36106"/>
                  </a:lnTo>
                  <a:lnTo>
                    <a:pt x="96850" y="33312"/>
                  </a:lnTo>
                  <a:lnTo>
                    <a:pt x="96850" y="30518"/>
                  </a:lnTo>
                  <a:close/>
                </a:path>
                <a:path w="347345" h="293370">
                  <a:moveTo>
                    <a:pt x="245618" y="213702"/>
                  </a:moveTo>
                  <a:lnTo>
                    <a:pt x="243344" y="211429"/>
                  </a:lnTo>
                  <a:lnTo>
                    <a:pt x="168300" y="211429"/>
                  </a:lnTo>
                  <a:lnTo>
                    <a:pt x="165493" y="211429"/>
                  </a:lnTo>
                  <a:lnTo>
                    <a:pt x="163220" y="213702"/>
                  </a:lnTo>
                  <a:lnTo>
                    <a:pt x="163220" y="219316"/>
                  </a:lnTo>
                  <a:lnTo>
                    <a:pt x="165493" y="221589"/>
                  </a:lnTo>
                  <a:lnTo>
                    <a:pt x="243344" y="221589"/>
                  </a:lnTo>
                  <a:lnTo>
                    <a:pt x="245618" y="219316"/>
                  </a:lnTo>
                  <a:lnTo>
                    <a:pt x="245618" y="213702"/>
                  </a:lnTo>
                  <a:close/>
                </a:path>
                <a:path w="347345" h="293370">
                  <a:moveTo>
                    <a:pt x="312813" y="30505"/>
                  </a:moveTo>
                  <a:lnTo>
                    <a:pt x="310540" y="28232"/>
                  </a:lnTo>
                  <a:lnTo>
                    <a:pt x="275196" y="28232"/>
                  </a:lnTo>
                  <a:lnTo>
                    <a:pt x="272923" y="30505"/>
                  </a:lnTo>
                  <a:lnTo>
                    <a:pt x="272923" y="36118"/>
                  </a:lnTo>
                  <a:lnTo>
                    <a:pt x="275196" y="38392"/>
                  </a:lnTo>
                  <a:lnTo>
                    <a:pt x="307733" y="38392"/>
                  </a:lnTo>
                  <a:lnTo>
                    <a:pt x="310540" y="38392"/>
                  </a:lnTo>
                  <a:lnTo>
                    <a:pt x="312813" y="36118"/>
                  </a:lnTo>
                  <a:lnTo>
                    <a:pt x="312813" y="30505"/>
                  </a:lnTo>
                  <a:close/>
                </a:path>
                <a:path w="347345" h="293370">
                  <a:moveTo>
                    <a:pt x="317855" y="187185"/>
                  </a:moveTo>
                  <a:lnTo>
                    <a:pt x="315582" y="184912"/>
                  </a:lnTo>
                  <a:lnTo>
                    <a:pt x="165493" y="184912"/>
                  </a:lnTo>
                  <a:lnTo>
                    <a:pt x="163220" y="187185"/>
                  </a:lnTo>
                  <a:lnTo>
                    <a:pt x="163220" y="192798"/>
                  </a:lnTo>
                  <a:lnTo>
                    <a:pt x="165493" y="195072"/>
                  </a:lnTo>
                  <a:lnTo>
                    <a:pt x="315582" y="195072"/>
                  </a:lnTo>
                  <a:lnTo>
                    <a:pt x="317855" y="192798"/>
                  </a:lnTo>
                  <a:lnTo>
                    <a:pt x="317855" y="189992"/>
                  </a:lnTo>
                  <a:lnTo>
                    <a:pt x="317855" y="187185"/>
                  </a:lnTo>
                  <a:close/>
                </a:path>
                <a:path w="347345" h="293370">
                  <a:moveTo>
                    <a:pt x="317855" y="160667"/>
                  </a:moveTo>
                  <a:lnTo>
                    <a:pt x="315582" y="158381"/>
                  </a:lnTo>
                  <a:lnTo>
                    <a:pt x="312775" y="158381"/>
                  </a:lnTo>
                  <a:lnTo>
                    <a:pt x="165493" y="158381"/>
                  </a:lnTo>
                  <a:lnTo>
                    <a:pt x="163220" y="160667"/>
                  </a:lnTo>
                  <a:lnTo>
                    <a:pt x="163220" y="166268"/>
                  </a:lnTo>
                  <a:lnTo>
                    <a:pt x="165493" y="168541"/>
                  </a:lnTo>
                  <a:lnTo>
                    <a:pt x="315582" y="168541"/>
                  </a:lnTo>
                  <a:lnTo>
                    <a:pt x="317855" y="166268"/>
                  </a:lnTo>
                  <a:lnTo>
                    <a:pt x="317855" y="160667"/>
                  </a:lnTo>
                  <a:close/>
                </a:path>
                <a:path w="347345" h="293370">
                  <a:moveTo>
                    <a:pt x="346735" y="25273"/>
                  </a:moveTo>
                  <a:lnTo>
                    <a:pt x="344754" y="15443"/>
                  </a:lnTo>
                  <a:lnTo>
                    <a:pt x="339331" y="7416"/>
                  </a:lnTo>
                  <a:lnTo>
                    <a:pt x="331304" y="1993"/>
                  </a:lnTo>
                  <a:lnTo>
                    <a:pt x="321475" y="0"/>
                  </a:lnTo>
                  <a:lnTo>
                    <a:pt x="25260" y="0"/>
                  </a:lnTo>
                  <a:lnTo>
                    <a:pt x="15443" y="1993"/>
                  </a:lnTo>
                  <a:lnTo>
                    <a:pt x="7404" y="7416"/>
                  </a:lnTo>
                  <a:lnTo>
                    <a:pt x="1981" y="15443"/>
                  </a:lnTo>
                  <a:lnTo>
                    <a:pt x="0" y="25273"/>
                  </a:lnTo>
                  <a:lnTo>
                    <a:pt x="0" y="267817"/>
                  </a:lnTo>
                  <a:lnTo>
                    <a:pt x="1981" y="277647"/>
                  </a:lnTo>
                  <a:lnTo>
                    <a:pt x="7404" y="285686"/>
                  </a:lnTo>
                  <a:lnTo>
                    <a:pt x="15443" y="291096"/>
                  </a:lnTo>
                  <a:lnTo>
                    <a:pt x="25260" y="293090"/>
                  </a:lnTo>
                  <a:lnTo>
                    <a:pt x="321475" y="293090"/>
                  </a:lnTo>
                  <a:lnTo>
                    <a:pt x="331304" y="291096"/>
                  </a:lnTo>
                  <a:lnTo>
                    <a:pt x="339331" y="285686"/>
                  </a:lnTo>
                  <a:lnTo>
                    <a:pt x="344754" y="277647"/>
                  </a:lnTo>
                  <a:lnTo>
                    <a:pt x="346735" y="267817"/>
                  </a:lnTo>
                  <a:lnTo>
                    <a:pt x="346735" y="199059"/>
                  </a:lnTo>
                  <a:lnTo>
                    <a:pt x="344462" y="196786"/>
                  </a:lnTo>
                  <a:lnTo>
                    <a:pt x="338848" y="196786"/>
                  </a:lnTo>
                  <a:lnTo>
                    <a:pt x="336575" y="199059"/>
                  </a:lnTo>
                  <a:lnTo>
                    <a:pt x="336575" y="276148"/>
                  </a:lnTo>
                  <a:lnTo>
                    <a:pt x="329806" y="282930"/>
                  </a:lnTo>
                  <a:lnTo>
                    <a:pt x="16929" y="282930"/>
                  </a:lnTo>
                  <a:lnTo>
                    <a:pt x="10160" y="276148"/>
                  </a:lnTo>
                  <a:lnTo>
                    <a:pt x="10160" y="66624"/>
                  </a:lnTo>
                  <a:lnTo>
                    <a:pt x="35001" y="66624"/>
                  </a:lnTo>
                  <a:lnTo>
                    <a:pt x="37274" y="64350"/>
                  </a:lnTo>
                  <a:lnTo>
                    <a:pt x="37274" y="58737"/>
                  </a:lnTo>
                  <a:lnTo>
                    <a:pt x="35001" y="56464"/>
                  </a:lnTo>
                  <a:lnTo>
                    <a:pt x="10160" y="56464"/>
                  </a:lnTo>
                  <a:lnTo>
                    <a:pt x="10160" y="16941"/>
                  </a:lnTo>
                  <a:lnTo>
                    <a:pt x="16929" y="10160"/>
                  </a:lnTo>
                  <a:lnTo>
                    <a:pt x="329806" y="10160"/>
                  </a:lnTo>
                  <a:lnTo>
                    <a:pt x="336575" y="16941"/>
                  </a:lnTo>
                  <a:lnTo>
                    <a:pt x="336575" y="56464"/>
                  </a:lnTo>
                  <a:lnTo>
                    <a:pt x="53124" y="56464"/>
                  </a:lnTo>
                  <a:lnTo>
                    <a:pt x="50850" y="58737"/>
                  </a:lnTo>
                  <a:lnTo>
                    <a:pt x="50850" y="64350"/>
                  </a:lnTo>
                  <a:lnTo>
                    <a:pt x="53124" y="66624"/>
                  </a:lnTo>
                  <a:lnTo>
                    <a:pt x="336575" y="66624"/>
                  </a:lnTo>
                  <a:lnTo>
                    <a:pt x="336575" y="180924"/>
                  </a:lnTo>
                  <a:lnTo>
                    <a:pt x="338848" y="183197"/>
                  </a:lnTo>
                  <a:lnTo>
                    <a:pt x="344462" y="183197"/>
                  </a:lnTo>
                  <a:lnTo>
                    <a:pt x="346735" y="180924"/>
                  </a:lnTo>
                  <a:lnTo>
                    <a:pt x="346735" y="25273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233" y="3299744"/>
              <a:ext cx="288981" cy="149722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464359" y="3663580"/>
            <a:ext cx="330835" cy="297180"/>
          </a:xfrm>
          <a:custGeom>
            <a:avLst/>
            <a:gdLst/>
            <a:ahLst/>
            <a:cxnLst/>
            <a:rect l="l" t="t" r="r" b="b"/>
            <a:pathLst>
              <a:path w="330834" h="297179">
                <a:moveTo>
                  <a:pt x="97537" y="296588"/>
                </a:moveTo>
                <a:lnTo>
                  <a:pt x="5104" y="296588"/>
                </a:lnTo>
                <a:lnTo>
                  <a:pt x="0" y="291484"/>
                </a:lnTo>
                <a:lnTo>
                  <a:pt x="0" y="199037"/>
                </a:lnTo>
                <a:lnTo>
                  <a:pt x="5104" y="193932"/>
                </a:lnTo>
                <a:lnTo>
                  <a:pt x="97537" y="193932"/>
                </a:lnTo>
                <a:lnTo>
                  <a:pt x="102641" y="199037"/>
                </a:lnTo>
                <a:lnTo>
                  <a:pt x="102647" y="205334"/>
                </a:lnTo>
                <a:lnTo>
                  <a:pt x="11400" y="205334"/>
                </a:lnTo>
                <a:lnTo>
                  <a:pt x="11400" y="285187"/>
                </a:lnTo>
                <a:lnTo>
                  <a:pt x="102642" y="285187"/>
                </a:lnTo>
                <a:lnTo>
                  <a:pt x="102641" y="291484"/>
                </a:lnTo>
                <a:lnTo>
                  <a:pt x="97537" y="296588"/>
                </a:lnTo>
                <a:close/>
              </a:path>
              <a:path w="330834" h="297179">
                <a:moveTo>
                  <a:pt x="102642" y="285187"/>
                </a:moveTo>
                <a:lnTo>
                  <a:pt x="91247" y="285187"/>
                </a:lnTo>
                <a:lnTo>
                  <a:pt x="91241" y="205334"/>
                </a:lnTo>
                <a:lnTo>
                  <a:pt x="102647" y="205334"/>
                </a:lnTo>
                <a:lnTo>
                  <a:pt x="102642" y="285187"/>
                </a:lnTo>
                <a:close/>
              </a:path>
              <a:path w="330834" h="297179">
                <a:moveTo>
                  <a:pt x="31657" y="228149"/>
                </a:moveTo>
                <a:lnTo>
                  <a:pt x="25361" y="228149"/>
                </a:lnTo>
                <a:lnTo>
                  <a:pt x="22806" y="225594"/>
                </a:lnTo>
                <a:lnTo>
                  <a:pt x="22806" y="219297"/>
                </a:lnTo>
                <a:lnTo>
                  <a:pt x="25361" y="216742"/>
                </a:lnTo>
                <a:lnTo>
                  <a:pt x="31657" y="216742"/>
                </a:lnTo>
                <a:lnTo>
                  <a:pt x="34212" y="219297"/>
                </a:lnTo>
                <a:lnTo>
                  <a:pt x="34212" y="225594"/>
                </a:lnTo>
                <a:lnTo>
                  <a:pt x="31657" y="228149"/>
                </a:lnTo>
                <a:close/>
              </a:path>
              <a:path w="330834" h="297179">
                <a:moveTo>
                  <a:pt x="60171" y="228149"/>
                </a:moveTo>
                <a:lnTo>
                  <a:pt x="42469" y="228149"/>
                </a:lnTo>
                <a:lnTo>
                  <a:pt x="39914" y="225594"/>
                </a:lnTo>
                <a:lnTo>
                  <a:pt x="39914" y="219297"/>
                </a:lnTo>
                <a:lnTo>
                  <a:pt x="42469" y="216742"/>
                </a:lnTo>
                <a:lnTo>
                  <a:pt x="60171" y="216742"/>
                </a:lnTo>
                <a:lnTo>
                  <a:pt x="62726" y="219297"/>
                </a:lnTo>
                <a:lnTo>
                  <a:pt x="62726" y="225594"/>
                </a:lnTo>
                <a:lnTo>
                  <a:pt x="60171" y="228149"/>
                </a:lnTo>
                <a:close/>
              </a:path>
              <a:path w="330834" h="297179">
                <a:moveTo>
                  <a:pt x="77280" y="256668"/>
                </a:moveTo>
                <a:lnTo>
                  <a:pt x="25361" y="256668"/>
                </a:lnTo>
                <a:lnTo>
                  <a:pt x="22806" y="254113"/>
                </a:lnTo>
                <a:lnTo>
                  <a:pt x="22806" y="247816"/>
                </a:lnTo>
                <a:lnTo>
                  <a:pt x="25361" y="245260"/>
                </a:lnTo>
                <a:lnTo>
                  <a:pt x="77280" y="245260"/>
                </a:lnTo>
                <a:lnTo>
                  <a:pt x="79835" y="247816"/>
                </a:lnTo>
                <a:lnTo>
                  <a:pt x="79835" y="254113"/>
                </a:lnTo>
                <a:lnTo>
                  <a:pt x="77280" y="256668"/>
                </a:lnTo>
                <a:close/>
              </a:path>
              <a:path w="330834" h="297179">
                <a:moveTo>
                  <a:pt x="77280" y="273779"/>
                </a:moveTo>
                <a:lnTo>
                  <a:pt x="25361" y="273779"/>
                </a:lnTo>
                <a:lnTo>
                  <a:pt x="22806" y="271224"/>
                </a:lnTo>
                <a:lnTo>
                  <a:pt x="22806" y="264927"/>
                </a:lnTo>
                <a:lnTo>
                  <a:pt x="25361" y="262372"/>
                </a:lnTo>
                <a:lnTo>
                  <a:pt x="77280" y="262372"/>
                </a:lnTo>
                <a:lnTo>
                  <a:pt x="79835" y="264927"/>
                </a:lnTo>
                <a:lnTo>
                  <a:pt x="79835" y="271224"/>
                </a:lnTo>
                <a:lnTo>
                  <a:pt x="77280" y="273779"/>
                </a:lnTo>
                <a:close/>
              </a:path>
              <a:path w="330834" h="297179">
                <a:moveTo>
                  <a:pt x="165379" y="125482"/>
                </a:moveTo>
                <a:lnTo>
                  <a:pt x="121043" y="107084"/>
                </a:lnTo>
                <a:lnTo>
                  <a:pt x="102767" y="63334"/>
                </a:lnTo>
                <a:lnTo>
                  <a:pt x="102767" y="62147"/>
                </a:lnTo>
                <a:lnTo>
                  <a:pt x="107577" y="38319"/>
                </a:lnTo>
                <a:lnTo>
                  <a:pt x="121021" y="18376"/>
                </a:lnTo>
                <a:lnTo>
                  <a:pt x="140961" y="4930"/>
                </a:lnTo>
                <a:lnTo>
                  <a:pt x="165379" y="0"/>
                </a:lnTo>
                <a:lnTo>
                  <a:pt x="189797" y="4930"/>
                </a:lnTo>
                <a:lnTo>
                  <a:pt x="199402" y="11407"/>
                </a:lnTo>
                <a:lnTo>
                  <a:pt x="165379" y="11407"/>
                </a:lnTo>
                <a:lnTo>
                  <a:pt x="145411" y="15455"/>
                </a:lnTo>
                <a:lnTo>
                  <a:pt x="129102" y="26458"/>
                </a:lnTo>
                <a:lnTo>
                  <a:pt x="118100" y="42769"/>
                </a:lnTo>
                <a:lnTo>
                  <a:pt x="114173" y="62147"/>
                </a:lnTo>
                <a:lnTo>
                  <a:pt x="114173" y="63334"/>
                </a:lnTo>
                <a:lnTo>
                  <a:pt x="118086" y="82723"/>
                </a:lnTo>
                <a:lnTo>
                  <a:pt x="129085" y="99040"/>
                </a:lnTo>
                <a:lnTo>
                  <a:pt x="145400" y="110041"/>
                </a:lnTo>
                <a:lnTo>
                  <a:pt x="165379" y="114074"/>
                </a:lnTo>
                <a:lnTo>
                  <a:pt x="199402" y="114074"/>
                </a:lnTo>
                <a:lnTo>
                  <a:pt x="189797" y="120551"/>
                </a:lnTo>
                <a:lnTo>
                  <a:pt x="165379" y="125482"/>
                </a:lnTo>
                <a:close/>
              </a:path>
              <a:path w="330834" h="297179">
                <a:moveTo>
                  <a:pt x="199402" y="114074"/>
                </a:moveTo>
                <a:lnTo>
                  <a:pt x="165379" y="114074"/>
                </a:lnTo>
                <a:lnTo>
                  <a:pt x="185359" y="110041"/>
                </a:lnTo>
                <a:lnTo>
                  <a:pt x="201674" y="99040"/>
                </a:lnTo>
                <a:lnTo>
                  <a:pt x="212673" y="82723"/>
                </a:lnTo>
                <a:lnTo>
                  <a:pt x="216586" y="63334"/>
                </a:lnTo>
                <a:lnTo>
                  <a:pt x="216586" y="62147"/>
                </a:lnTo>
                <a:lnTo>
                  <a:pt x="212673" y="42758"/>
                </a:lnTo>
                <a:lnTo>
                  <a:pt x="201674" y="26441"/>
                </a:lnTo>
                <a:lnTo>
                  <a:pt x="185359" y="15441"/>
                </a:lnTo>
                <a:lnTo>
                  <a:pt x="165379" y="11407"/>
                </a:lnTo>
                <a:lnTo>
                  <a:pt x="199402" y="11407"/>
                </a:lnTo>
                <a:lnTo>
                  <a:pt x="209738" y="18376"/>
                </a:lnTo>
                <a:lnTo>
                  <a:pt x="223182" y="38319"/>
                </a:lnTo>
                <a:lnTo>
                  <a:pt x="227992" y="62147"/>
                </a:lnTo>
                <a:lnTo>
                  <a:pt x="227992" y="63334"/>
                </a:lnTo>
                <a:lnTo>
                  <a:pt x="223182" y="87162"/>
                </a:lnTo>
                <a:lnTo>
                  <a:pt x="209738" y="107105"/>
                </a:lnTo>
                <a:lnTo>
                  <a:pt x="199402" y="114074"/>
                </a:lnTo>
                <a:close/>
              </a:path>
              <a:path w="330834" h="297179">
                <a:moveTo>
                  <a:pt x="165379" y="108371"/>
                </a:moveTo>
                <a:lnTo>
                  <a:pt x="123361" y="80501"/>
                </a:lnTo>
                <a:lnTo>
                  <a:pt x="119876" y="62147"/>
                </a:lnTo>
                <a:lnTo>
                  <a:pt x="123341" y="44980"/>
                </a:lnTo>
                <a:lnTo>
                  <a:pt x="133119" y="30476"/>
                </a:lnTo>
                <a:lnTo>
                  <a:pt x="147621" y="20697"/>
                </a:lnTo>
                <a:lnTo>
                  <a:pt x="165379" y="17111"/>
                </a:lnTo>
                <a:lnTo>
                  <a:pt x="183138" y="20697"/>
                </a:lnTo>
                <a:lnTo>
                  <a:pt x="194736" y="28518"/>
                </a:lnTo>
                <a:lnTo>
                  <a:pt x="165379" y="28518"/>
                </a:lnTo>
                <a:lnTo>
                  <a:pt x="152068" y="31219"/>
                </a:lnTo>
                <a:lnTo>
                  <a:pt x="141196" y="38554"/>
                </a:lnTo>
                <a:lnTo>
                  <a:pt x="133862" y="49427"/>
                </a:lnTo>
                <a:lnTo>
                  <a:pt x="131282" y="62147"/>
                </a:lnTo>
                <a:lnTo>
                  <a:pt x="131281" y="63334"/>
                </a:lnTo>
                <a:lnTo>
                  <a:pt x="133850" y="76062"/>
                </a:lnTo>
                <a:lnTo>
                  <a:pt x="141183" y="86940"/>
                </a:lnTo>
                <a:lnTo>
                  <a:pt x="152060" y="94274"/>
                </a:lnTo>
                <a:lnTo>
                  <a:pt x="165379" y="96963"/>
                </a:lnTo>
                <a:lnTo>
                  <a:pt x="194736" y="96963"/>
                </a:lnTo>
                <a:lnTo>
                  <a:pt x="183138" y="104785"/>
                </a:lnTo>
                <a:lnTo>
                  <a:pt x="165379" y="108371"/>
                </a:lnTo>
                <a:close/>
              </a:path>
              <a:path w="330834" h="297179">
                <a:moveTo>
                  <a:pt x="194736" y="96963"/>
                </a:moveTo>
                <a:lnTo>
                  <a:pt x="165379" y="96963"/>
                </a:lnTo>
                <a:lnTo>
                  <a:pt x="178699" y="94274"/>
                </a:lnTo>
                <a:lnTo>
                  <a:pt x="189576" y="86940"/>
                </a:lnTo>
                <a:lnTo>
                  <a:pt x="196908" y="76062"/>
                </a:lnTo>
                <a:lnTo>
                  <a:pt x="199477" y="63334"/>
                </a:lnTo>
                <a:lnTo>
                  <a:pt x="199477" y="62147"/>
                </a:lnTo>
                <a:lnTo>
                  <a:pt x="196908" y="49419"/>
                </a:lnTo>
                <a:lnTo>
                  <a:pt x="189576" y="38541"/>
                </a:lnTo>
                <a:lnTo>
                  <a:pt x="178699" y="31207"/>
                </a:lnTo>
                <a:lnTo>
                  <a:pt x="165379" y="28518"/>
                </a:lnTo>
                <a:lnTo>
                  <a:pt x="194736" y="28518"/>
                </a:lnTo>
                <a:lnTo>
                  <a:pt x="197640" y="30476"/>
                </a:lnTo>
                <a:lnTo>
                  <a:pt x="207418" y="44980"/>
                </a:lnTo>
                <a:lnTo>
                  <a:pt x="210883" y="62147"/>
                </a:lnTo>
                <a:lnTo>
                  <a:pt x="210883" y="63334"/>
                </a:lnTo>
                <a:lnTo>
                  <a:pt x="207418" y="80501"/>
                </a:lnTo>
                <a:lnTo>
                  <a:pt x="197640" y="95005"/>
                </a:lnTo>
                <a:lnTo>
                  <a:pt x="194736" y="96963"/>
                </a:lnTo>
                <a:close/>
              </a:path>
              <a:path w="330834" h="297179">
                <a:moveTo>
                  <a:pt x="168527" y="91259"/>
                </a:moveTo>
                <a:lnTo>
                  <a:pt x="162231" y="91259"/>
                </a:lnTo>
                <a:lnTo>
                  <a:pt x="159676" y="88704"/>
                </a:lnTo>
                <a:lnTo>
                  <a:pt x="159676" y="85556"/>
                </a:lnTo>
                <a:lnTo>
                  <a:pt x="150820" y="85550"/>
                </a:lnTo>
                <a:lnTo>
                  <a:pt x="148271" y="83000"/>
                </a:lnTo>
                <a:lnTo>
                  <a:pt x="148271" y="76703"/>
                </a:lnTo>
                <a:lnTo>
                  <a:pt x="150825" y="74148"/>
                </a:lnTo>
                <a:lnTo>
                  <a:pt x="171082" y="74148"/>
                </a:lnTo>
                <a:lnTo>
                  <a:pt x="171082" y="68444"/>
                </a:lnTo>
                <a:lnTo>
                  <a:pt x="153380" y="68439"/>
                </a:lnTo>
                <a:lnTo>
                  <a:pt x="148276" y="63334"/>
                </a:lnTo>
                <a:lnTo>
                  <a:pt x="148332" y="44980"/>
                </a:lnTo>
                <a:lnTo>
                  <a:pt x="153380" y="39931"/>
                </a:lnTo>
                <a:lnTo>
                  <a:pt x="159676" y="39926"/>
                </a:lnTo>
                <a:lnTo>
                  <a:pt x="159676" y="36777"/>
                </a:lnTo>
                <a:lnTo>
                  <a:pt x="162231" y="34222"/>
                </a:lnTo>
                <a:lnTo>
                  <a:pt x="168527" y="34222"/>
                </a:lnTo>
                <a:lnTo>
                  <a:pt x="171082" y="36777"/>
                </a:lnTo>
                <a:lnTo>
                  <a:pt x="171082" y="39926"/>
                </a:lnTo>
                <a:lnTo>
                  <a:pt x="179939" y="39931"/>
                </a:lnTo>
                <a:lnTo>
                  <a:pt x="182488" y="42481"/>
                </a:lnTo>
                <a:lnTo>
                  <a:pt x="182488" y="48778"/>
                </a:lnTo>
                <a:lnTo>
                  <a:pt x="179933" y="51333"/>
                </a:lnTo>
                <a:lnTo>
                  <a:pt x="159676" y="51333"/>
                </a:lnTo>
                <a:lnTo>
                  <a:pt x="159676" y="57037"/>
                </a:lnTo>
                <a:lnTo>
                  <a:pt x="177378" y="57043"/>
                </a:lnTo>
                <a:lnTo>
                  <a:pt x="182483" y="62147"/>
                </a:lnTo>
                <a:lnTo>
                  <a:pt x="182426" y="80501"/>
                </a:lnTo>
                <a:lnTo>
                  <a:pt x="177378" y="85550"/>
                </a:lnTo>
                <a:lnTo>
                  <a:pt x="171082" y="85556"/>
                </a:lnTo>
                <a:lnTo>
                  <a:pt x="171082" y="88704"/>
                </a:lnTo>
                <a:lnTo>
                  <a:pt x="168527" y="91259"/>
                </a:lnTo>
                <a:close/>
              </a:path>
              <a:path w="330834" h="297179">
                <a:moveTo>
                  <a:pt x="211596" y="296588"/>
                </a:moveTo>
                <a:lnTo>
                  <a:pt x="119163" y="296588"/>
                </a:lnTo>
                <a:lnTo>
                  <a:pt x="114059" y="291484"/>
                </a:lnTo>
                <a:lnTo>
                  <a:pt x="114059" y="199037"/>
                </a:lnTo>
                <a:lnTo>
                  <a:pt x="119163" y="193932"/>
                </a:lnTo>
                <a:lnTo>
                  <a:pt x="211596" y="193932"/>
                </a:lnTo>
                <a:lnTo>
                  <a:pt x="216700" y="199037"/>
                </a:lnTo>
                <a:lnTo>
                  <a:pt x="216706" y="205334"/>
                </a:lnTo>
                <a:lnTo>
                  <a:pt x="125459" y="205334"/>
                </a:lnTo>
                <a:lnTo>
                  <a:pt x="125459" y="285187"/>
                </a:lnTo>
                <a:lnTo>
                  <a:pt x="216701" y="285187"/>
                </a:lnTo>
                <a:lnTo>
                  <a:pt x="216700" y="291484"/>
                </a:lnTo>
                <a:lnTo>
                  <a:pt x="211596" y="296588"/>
                </a:lnTo>
                <a:close/>
              </a:path>
              <a:path w="330834" h="297179">
                <a:moveTo>
                  <a:pt x="216701" y="285187"/>
                </a:moveTo>
                <a:lnTo>
                  <a:pt x="205306" y="285187"/>
                </a:lnTo>
                <a:lnTo>
                  <a:pt x="205300" y="205334"/>
                </a:lnTo>
                <a:lnTo>
                  <a:pt x="216706" y="205334"/>
                </a:lnTo>
                <a:lnTo>
                  <a:pt x="216701" y="285187"/>
                </a:lnTo>
                <a:close/>
              </a:path>
              <a:path w="330834" h="297179">
                <a:moveTo>
                  <a:pt x="145716" y="228149"/>
                </a:moveTo>
                <a:lnTo>
                  <a:pt x="139420" y="228149"/>
                </a:lnTo>
                <a:lnTo>
                  <a:pt x="136865" y="225594"/>
                </a:lnTo>
                <a:lnTo>
                  <a:pt x="136865" y="219297"/>
                </a:lnTo>
                <a:lnTo>
                  <a:pt x="139420" y="216742"/>
                </a:lnTo>
                <a:lnTo>
                  <a:pt x="145716" y="216742"/>
                </a:lnTo>
                <a:lnTo>
                  <a:pt x="148271" y="219297"/>
                </a:lnTo>
                <a:lnTo>
                  <a:pt x="148271" y="225594"/>
                </a:lnTo>
                <a:lnTo>
                  <a:pt x="145716" y="228149"/>
                </a:lnTo>
                <a:close/>
              </a:path>
              <a:path w="330834" h="297179">
                <a:moveTo>
                  <a:pt x="174230" y="228149"/>
                </a:moveTo>
                <a:lnTo>
                  <a:pt x="156528" y="228149"/>
                </a:lnTo>
                <a:lnTo>
                  <a:pt x="153974" y="225594"/>
                </a:lnTo>
                <a:lnTo>
                  <a:pt x="153974" y="219297"/>
                </a:lnTo>
                <a:lnTo>
                  <a:pt x="156528" y="216742"/>
                </a:lnTo>
                <a:lnTo>
                  <a:pt x="174230" y="216742"/>
                </a:lnTo>
                <a:lnTo>
                  <a:pt x="176785" y="219297"/>
                </a:lnTo>
                <a:lnTo>
                  <a:pt x="176785" y="225594"/>
                </a:lnTo>
                <a:lnTo>
                  <a:pt x="174230" y="228149"/>
                </a:lnTo>
                <a:close/>
              </a:path>
              <a:path w="330834" h="297179">
                <a:moveTo>
                  <a:pt x="191339" y="256668"/>
                </a:moveTo>
                <a:lnTo>
                  <a:pt x="139420" y="256668"/>
                </a:lnTo>
                <a:lnTo>
                  <a:pt x="136865" y="254113"/>
                </a:lnTo>
                <a:lnTo>
                  <a:pt x="136865" y="247816"/>
                </a:lnTo>
                <a:lnTo>
                  <a:pt x="139420" y="245260"/>
                </a:lnTo>
                <a:lnTo>
                  <a:pt x="191339" y="245260"/>
                </a:lnTo>
                <a:lnTo>
                  <a:pt x="193894" y="247816"/>
                </a:lnTo>
                <a:lnTo>
                  <a:pt x="193894" y="254113"/>
                </a:lnTo>
                <a:lnTo>
                  <a:pt x="191339" y="256668"/>
                </a:lnTo>
                <a:close/>
              </a:path>
              <a:path w="330834" h="297179">
                <a:moveTo>
                  <a:pt x="191339" y="273779"/>
                </a:moveTo>
                <a:lnTo>
                  <a:pt x="139420" y="273779"/>
                </a:lnTo>
                <a:lnTo>
                  <a:pt x="136865" y="271224"/>
                </a:lnTo>
                <a:lnTo>
                  <a:pt x="136865" y="264927"/>
                </a:lnTo>
                <a:lnTo>
                  <a:pt x="139420" y="262372"/>
                </a:lnTo>
                <a:lnTo>
                  <a:pt x="191339" y="262372"/>
                </a:lnTo>
                <a:lnTo>
                  <a:pt x="193894" y="264927"/>
                </a:lnTo>
                <a:lnTo>
                  <a:pt x="193894" y="271224"/>
                </a:lnTo>
                <a:lnTo>
                  <a:pt x="191339" y="273779"/>
                </a:lnTo>
                <a:close/>
              </a:path>
              <a:path w="330834" h="297179">
                <a:moveTo>
                  <a:pt x="325655" y="296588"/>
                </a:moveTo>
                <a:lnTo>
                  <a:pt x="233222" y="296588"/>
                </a:lnTo>
                <a:lnTo>
                  <a:pt x="228118" y="291484"/>
                </a:lnTo>
                <a:lnTo>
                  <a:pt x="228118" y="199037"/>
                </a:lnTo>
                <a:lnTo>
                  <a:pt x="233222" y="193932"/>
                </a:lnTo>
                <a:lnTo>
                  <a:pt x="325655" y="193932"/>
                </a:lnTo>
                <a:lnTo>
                  <a:pt x="330759" y="199037"/>
                </a:lnTo>
                <a:lnTo>
                  <a:pt x="330765" y="205334"/>
                </a:lnTo>
                <a:lnTo>
                  <a:pt x="239518" y="205334"/>
                </a:lnTo>
                <a:lnTo>
                  <a:pt x="239518" y="285187"/>
                </a:lnTo>
                <a:lnTo>
                  <a:pt x="330760" y="285187"/>
                </a:lnTo>
                <a:lnTo>
                  <a:pt x="330759" y="291484"/>
                </a:lnTo>
                <a:lnTo>
                  <a:pt x="325655" y="296588"/>
                </a:lnTo>
                <a:close/>
              </a:path>
              <a:path w="330834" h="297179">
                <a:moveTo>
                  <a:pt x="330760" y="285187"/>
                </a:moveTo>
                <a:lnTo>
                  <a:pt x="319365" y="285187"/>
                </a:lnTo>
                <a:lnTo>
                  <a:pt x="319359" y="205334"/>
                </a:lnTo>
                <a:lnTo>
                  <a:pt x="330765" y="205334"/>
                </a:lnTo>
                <a:lnTo>
                  <a:pt x="330760" y="285187"/>
                </a:lnTo>
                <a:close/>
              </a:path>
              <a:path w="330834" h="297179">
                <a:moveTo>
                  <a:pt x="259775" y="228149"/>
                </a:moveTo>
                <a:lnTo>
                  <a:pt x="253479" y="228149"/>
                </a:lnTo>
                <a:lnTo>
                  <a:pt x="250924" y="225594"/>
                </a:lnTo>
                <a:lnTo>
                  <a:pt x="250924" y="219297"/>
                </a:lnTo>
                <a:lnTo>
                  <a:pt x="253479" y="216742"/>
                </a:lnTo>
                <a:lnTo>
                  <a:pt x="259775" y="216742"/>
                </a:lnTo>
                <a:lnTo>
                  <a:pt x="262330" y="219297"/>
                </a:lnTo>
                <a:lnTo>
                  <a:pt x="262330" y="225594"/>
                </a:lnTo>
                <a:lnTo>
                  <a:pt x="259775" y="228149"/>
                </a:lnTo>
                <a:close/>
              </a:path>
              <a:path w="330834" h="297179">
                <a:moveTo>
                  <a:pt x="288289" y="228149"/>
                </a:moveTo>
                <a:lnTo>
                  <a:pt x="270588" y="228149"/>
                </a:lnTo>
                <a:lnTo>
                  <a:pt x="268033" y="225594"/>
                </a:lnTo>
                <a:lnTo>
                  <a:pt x="268033" y="219297"/>
                </a:lnTo>
                <a:lnTo>
                  <a:pt x="270588" y="216742"/>
                </a:lnTo>
                <a:lnTo>
                  <a:pt x="288289" y="216742"/>
                </a:lnTo>
                <a:lnTo>
                  <a:pt x="290844" y="219297"/>
                </a:lnTo>
                <a:lnTo>
                  <a:pt x="290844" y="225594"/>
                </a:lnTo>
                <a:lnTo>
                  <a:pt x="288289" y="228149"/>
                </a:lnTo>
                <a:close/>
              </a:path>
              <a:path w="330834" h="297179">
                <a:moveTo>
                  <a:pt x="305398" y="256668"/>
                </a:moveTo>
                <a:lnTo>
                  <a:pt x="253479" y="256668"/>
                </a:lnTo>
                <a:lnTo>
                  <a:pt x="250924" y="254113"/>
                </a:lnTo>
                <a:lnTo>
                  <a:pt x="250924" y="247816"/>
                </a:lnTo>
                <a:lnTo>
                  <a:pt x="253479" y="245260"/>
                </a:lnTo>
                <a:lnTo>
                  <a:pt x="305398" y="245260"/>
                </a:lnTo>
                <a:lnTo>
                  <a:pt x="307953" y="247816"/>
                </a:lnTo>
                <a:lnTo>
                  <a:pt x="307953" y="254113"/>
                </a:lnTo>
                <a:lnTo>
                  <a:pt x="305398" y="256668"/>
                </a:lnTo>
                <a:close/>
              </a:path>
              <a:path w="330834" h="297179">
                <a:moveTo>
                  <a:pt x="305398" y="273779"/>
                </a:moveTo>
                <a:lnTo>
                  <a:pt x="253479" y="273779"/>
                </a:lnTo>
                <a:lnTo>
                  <a:pt x="250924" y="271224"/>
                </a:lnTo>
                <a:lnTo>
                  <a:pt x="250924" y="264927"/>
                </a:lnTo>
                <a:lnTo>
                  <a:pt x="253479" y="262372"/>
                </a:lnTo>
                <a:lnTo>
                  <a:pt x="305398" y="262372"/>
                </a:lnTo>
                <a:lnTo>
                  <a:pt x="307953" y="264927"/>
                </a:lnTo>
                <a:lnTo>
                  <a:pt x="307953" y="271224"/>
                </a:lnTo>
                <a:lnTo>
                  <a:pt x="305398" y="273779"/>
                </a:lnTo>
                <a:close/>
              </a:path>
              <a:path w="330834" h="297179">
                <a:moveTo>
                  <a:pt x="54468" y="182519"/>
                </a:moveTo>
                <a:lnTo>
                  <a:pt x="48172" y="182519"/>
                </a:lnTo>
                <a:lnTo>
                  <a:pt x="45617" y="179964"/>
                </a:lnTo>
                <a:lnTo>
                  <a:pt x="45623" y="153407"/>
                </a:lnTo>
                <a:lnTo>
                  <a:pt x="50727" y="148302"/>
                </a:lnTo>
                <a:lnTo>
                  <a:pt x="159676" y="148297"/>
                </a:lnTo>
                <a:lnTo>
                  <a:pt x="159676" y="139445"/>
                </a:lnTo>
                <a:lnTo>
                  <a:pt x="162231" y="136889"/>
                </a:lnTo>
                <a:lnTo>
                  <a:pt x="168527" y="136889"/>
                </a:lnTo>
                <a:lnTo>
                  <a:pt x="171082" y="139445"/>
                </a:lnTo>
                <a:lnTo>
                  <a:pt x="171082" y="148297"/>
                </a:lnTo>
                <a:lnTo>
                  <a:pt x="280032" y="148302"/>
                </a:lnTo>
                <a:lnTo>
                  <a:pt x="285136" y="153407"/>
                </a:lnTo>
                <a:lnTo>
                  <a:pt x="285137" y="159704"/>
                </a:lnTo>
                <a:lnTo>
                  <a:pt x="57023" y="159704"/>
                </a:lnTo>
                <a:lnTo>
                  <a:pt x="57023" y="179964"/>
                </a:lnTo>
                <a:lnTo>
                  <a:pt x="54468" y="182519"/>
                </a:lnTo>
                <a:close/>
              </a:path>
              <a:path w="330834" h="297179">
                <a:moveTo>
                  <a:pt x="168527" y="182519"/>
                </a:moveTo>
                <a:lnTo>
                  <a:pt x="162231" y="182519"/>
                </a:lnTo>
                <a:lnTo>
                  <a:pt x="159676" y="179964"/>
                </a:lnTo>
                <a:lnTo>
                  <a:pt x="159676" y="159704"/>
                </a:lnTo>
                <a:lnTo>
                  <a:pt x="171082" y="159704"/>
                </a:lnTo>
                <a:lnTo>
                  <a:pt x="171082" y="179964"/>
                </a:lnTo>
                <a:lnTo>
                  <a:pt x="168527" y="182519"/>
                </a:lnTo>
                <a:close/>
              </a:path>
              <a:path w="330834" h="297179">
                <a:moveTo>
                  <a:pt x="282587" y="182519"/>
                </a:moveTo>
                <a:lnTo>
                  <a:pt x="276290" y="182519"/>
                </a:lnTo>
                <a:lnTo>
                  <a:pt x="273736" y="179964"/>
                </a:lnTo>
                <a:lnTo>
                  <a:pt x="273736" y="159704"/>
                </a:lnTo>
                <a:lnTo>
                  <a:pt x="285137" y="159704"/>
                </a:lnTo>
                <a:lnTo>
                  <a:pt x="285141" y="179964"/>
                </a:lnTo>
                <a:lnTo>
                  <a:pt x="282587" y="182519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61771" y="5132832"/>
            <a:ext cx="335915" cy="336550"/>
            <a:chOff x="461771" y="5132832"/>
            <a:chExt cx="335915" cy="33655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038" y="5203272"/>
              <a:ext cx="173900" cy="2384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61759" y="5132844"/>
              <a:ext cx="335915" cy="336550"/>
            </a:xfrm>
            <a:custGeom>
              <a:avLst/>
              <a:gdLst/>
              <a:ahLst/>
              <a:cxnLst/>
              <a:rect l="l" t="t" r="r" b="b"/>
              <a:pathLst>
                <a:path w="335915" h="336550">
                  <a:moveTo>
                    <a:pt x="265480" y="24091"/>
                  </a:moveTo>
                  <a:lnTo>
                    <a:pt x="263055" y="21666"/>
                  </a:lnTo>
                  <a:lnTo>
                    <a:pt x="257073" y="21666"/>
                  </a:lnTo>
                  <a:lnTo>
                    <a:pt x="254647" y="24091"/>
                  </a:lnTo>
                  <a:lnTo>
                    <a:pt x="254647" y="30073"/>
                  </a:lnTo>
                  <a:lnTo>
                    <a:pt x="257073" y="32499"/>
                  </a:lnTo>
                  <a:lnTo>
                    <a:pt x="263055" y="32499"/>
                  </a:lnTo>
                  <a:lnTo>
                    <a:pt x="265480" y="30073"/>
                  </a:lnTo>
                  <a:lnTo>
                    <a:pt x="265480" y="27089"/>
                  </a:lnTo>
                  <a:lnTo>
                    <a:pt x="265480" y="24091"/>
                  </a:lnTo>
                  <a:close/>
                </a:path>
                <a:path w="335915" h="336550">
                  <a:moveTo>
                    <a:pt x="287147" y="24091"/>
                  </a:moveTo>
                  <a:lnTo>
                    <a:pt x="284721" y="21666"/>
                  </a:lnTo>
                  <a:lnTo>
                    <a:pt x="278739" y="21666"/>
                  </a:lnTo>
                  <a:lnTo>
                    <a:pt x="276313" y="24091"/>
                  </a:lnTo>
                  <a:lnTo>
                    <a:pt x="276313" y="30073"/>
                  </a:lnTo>
                  <a:lnTo>
                    <a:pt x="278739" y="32499"/>
                  </a:lnTo>
                  <a:lnTo>
                    <a:pt x="284721" y="32499"/>
                  </a:lnTo>
                  <a:lnTo>
                    <a:pt x="287147" y="30073"/>
                  </a:lnTo>
                  <a:lnTo>
                    <a:pt x="287147" y="27089"/>
                  </a:lnTo>
                  <a:lnTo>
                    <a:pt x="287147" y="24091"/>
                  </a:lnTo>
                  <a:close/>
                </a:path>
                <a:path w="335915" h="336550">
                  <a:moveTo>
                    <a:pt x="308825" y="24091"/>
                  </a:moveTo>
                  <a:lnTo>
                    <a:pt x="306387" y="21666"/>
                  </a:lnTo>
                  <a:lnTo>
                    <a:pt x="300418" y="21666"/>
                  </a:lnTo>
                  <a:lnTo>
                    <a:pt x="297980" y="24091"/>
                  </a:lnTo>
                  <a:lnTo>
                    <a:pt x="297980" y="30073"/>
                  </a:lnTo>
                  <a:lnTo>
                    <a:pt x="300418" y="32499"/>
                  </a:lnTo>
                  <a:lnTo>
                    <a:pt x="306387" y="32499"/>
                  </a:lnTo>
                  <a:lnTo>
                    <a:pt x="308825" y="30073"/>
                  </a:lnTo>
                  <a:lnTo>
                    <a:pt x="308825" y="27089"/>
                  </a:lnTo>
                  <a:lnTo>
                    <a:pt x="308825" y="24091"/>
                  </a:lnTo>
                  <a:close/>
                </a:path>
                <a:path w="335915" h="336550">
                  <a:moveTo>
                    <a:pt x="335915" y="27089"/>
                  </a:moveTo>
                  <a:lnTo>
                    <a:pt x="333768" y="16548"/>
                  </a:lnTo>
                  <a:lnTo>
                    <a:pt x="329920" y="10833"/>
                  </a:lnTo>
                  <a:lnTo>
                    <a:pt x="327964" y="7937"/>
                  </a:lnTo>
                  <a:lnTo>
                    <a:pt x="325069" y="5994"/>
                  </a:lnTo>
                  <a:lnTo>
                    <a:pt x="325069" y="18110"/>
                  </a:lnTo>
                  <a:lnTo>
                    <a:pt x="325069" y="43345"/>
                  </a:lnTo>
                  <a:lnTo>
                    <a:pt x="325069" y="54178"/>
                  </a:lnTo>
                  <a:lnTo>
                    <a:pt x="325069" y="317830"/>
                  </a:lnTo>
                  <a:lnTo>
                    <a:pt x="317792" y="325107"/>
                  </a:lnTo>
                  <a:lnTo>
                    <a:pt x="18122" y="325107"/>
                  </a:lnTo>
                  <a:lnTo>
                    <a:pt x="10845" y="317830"/>
                  </a:lnTo>
                  <a:lnTo>
                    <a:pt x="10845" y="54178"/>
                  </a:lnTo>
                  <a:lnTo>
                    <a:pt x="325069" y="54178"/>
                  </a:lnTo>
                  <a:lnTo>
                    <a:pt x="325069" y="43345"/>
                  </a:lnTo>
                  <a:lnTo>
                    <a:pt x="10845" y="43345"/>
                  </a:lnTo>
                  <a:lnTo>
                    <a:pt x="10845" y="18110"/>
                  </a:lnTo>
                  <a:lnTo>
                    <a:pt x="18122" y="10833"/>
                  </a:lnTo>
                  <a:lnTo>
                    <a:pt x="317792" y="10833"/>
                  </a:lnTo>
                  <a:lnTo>
                    <a:pt x="325069" y="18110"/>
                  </a:lnTo>
                  <a:lnTo>
                    <a:pt x="325069" y="5994"/>
                  </a:lnTo>
                  <a:lnTo>
                    <a:pt x="319354" y="2133"/>
                  </a:lnTo>
                  <a:lnTo>
                    <a:pt x="308825" y="0"/>
                  </a:lnTo>
                  <a:lnTo>
                    <a:pt x="27089" y="0"/>
                  </a:lnTo>
                  <a:lnTo>
                    <a:pt x="16560" y="2133"/>
                  </a:lnTo>
                  <a:lnTo>
                    <a:pt x="7950" y="7937"/>
                  </a:lnTo>
                  <a:lnTo>
                    <a:pt x="2146" y="16548"/>
                  </a:lnTo>
                  <a:lnTo>
                    <a:pt x="0" y="27089"/>
                  </a:lnTo>
                  <a:lnTo>
                    <a:pt x="0" y="45770"/>
                  </a:lnTo>
                  <a:lnTo>
                    <a:pt x="0" y="51752"/>
                  </a:lnTo>
                  <a:lnTo>
                    <a:pt x="0" y="308851"/>
                  </a:lnTo>
                  <a:lnTo>
                    <a:pt x="2146" y="319392"/>
                  </a:lnTo>
                  <a:lnTo>
                    <a:pt x="7950" y="328002"/>
                  </a:lnTo>
                  <a:lnTo>
                    <a:pt x="16560" y="333806"/>
                  </a:lnTo>
                  <a:lnTo>
                    <a:pt x="27089" y="335940"/>
                  </a:lnTo>
                  <a:lnTo>
                    <a:pt x="308825" y="335940"/>
                  </a:lnTo>
                  <a:lnTo>
                    <a:pt x="335915" y="308851"/>
                  </a:lnTo>
                  <a:lnTo>
                    <a:pt x="335915" y="51752"/>
                  </a:lnTo>
                  <a:lnTo>
                    <a:pt x="335915" y="45770"/>
                  </a:lnTo>
                  <a:lnTo>
                    <a:pt x="335915" y="27089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56183" y="5646437"/>
            <a:ext cx="347345" cy="277495"/>
            <a:chOff x="456183" y="5646437"/>
            <a:chExt cx="347345" cy="277495"/>
          </a:xfrm>
        </p:grpSpPr>
        <p:sp>
          <p:nvSpPr>
            <p:cNvPr id="16" name="object 16"/>
            <p:cNvSpPr/>
            <p:nvPr/>
          </p:nvSpPr>
          <p:spPr>
            <a:xfrm>
              <a:off x="456171" y="5646445"/>
              <a:ext cx="347345" cy="277495"/>
            </a:xfrm>
            <a:custGeom>
              <a:avLst/>
              <a:gdLst/>
              <a:ahLst/>
              <a:cxnLst/>
              <a:rect l="l" t="t" r="r" b="b"/>
              <a:pathLst>
                <a:path w="347345" h="277495">
                  <a:moveTo>
                    <a:pt x="308368" y="28790"/>
                  </a:moveTo>
                  <a:lnTo>
                    <a:pt x="301574" y="21983"/>
                  </a:lnTo>
                  <a:lnTo>
                    <a:pt x="298069" y="21983"/>
                  </a:lnTo>
                  <a:lnTo>
                    <a:pt x="298069" y="34467"/>
                  </a:lnTo>
                  <a:lnTo>
                    <a:pt x="298069" y="200952"/>
                  </a:lnTo>
                  <a:lnTo>
                    <a:pt x="48856" y="200952"/>
                  </a:lnTo>
                  <a:lnTo>
                    <a:pt x="48856" y="34467"/>
                  </a:lnTo>
                  <a:lnTo>
                    <a:pt x="51041" y="32296"/>
                  </a:lnTo>
                  <a:lnTo>
                    <a:pt x="295897" y="32296"/>
                  </a:lnTo>
                  <a:lnTo>
                    <a:pt x="298069" y="34467"/>
                  </a:lnTo>
                  <a:lnTo>
                    <a:pt x="298069" y="21983"/>
                  </a:lnTo>
                  <a:lnTo>
                    <a:pt x="45351" y="21983"/>
                  </a:lnTo>
                  <a:lnTo>
                    <a:pt x="38557" y="28790"/>
                  </a:lnTo>
                  <a:lnTo>
                    <a:pt x="38557" y="208953"/>
                  </a:lnTo>
                  <a:lnTo>
                    <a:pt x="40855" y="211264"/>
                  </a:lnTo>
                  <a:lnTo>
                    <a:pt x="306070" y="211264"/>
                  </a:lnTo>
                  <a:lnTo>
                    <a:pt x="308368" y="208953"/>
                  </a:lnTo>
                  <a:lnTo>
                    <a:pt x="308368" y="200952"/>
                  </a:lnTo>
                  <a:lnTo>
                    <a:pt x="308368" y="32296"/>
                  </a:lnTo>
                  <a:lnTo>
                    <a:pt x="308368" y="28790"/>
                  </a:lnTo>
                  <a:close/>
                </a:path>
                <a:path w="347345" h="277495">
                  <a:moveTo>
                    <a:pt x="346925" y="225247"/>
                  </a:moveTo>
                  <a:lnTo>
                    <a:pt x="344614" y="222935"/>
                  </a:lnTo>
                  <a:lnTo>
                    <a:pt x="330352" y="222935"/>
                  </a:lnTo>
                  <a:lnTo>
                    <a:pt x="330352" y="37147"/>
                  </a:lnTo>
                  <a:lnTo>
                    <a:pt x="327431" y="22707"/>
                  </a:lnTo>
                  <a:lnTo>
                    <a:pt x="319468" y="10896"/>
                  </a:lnTo>
                  <a:lnTo>
                    <a:pt x="307657" y="2921"/>
                  </a:lnTo>
                  <a:lnTo>
                    <a:pt x="293217" y="0"/>
                  </a:lnTo>
                  <a:lnTo>
                    <a:pt x="248767" y="0"/>
                  </a:lnTo>
                  <a:lnTo>
                    <a:pt x="246456" y="2311"/>
                  </a:lnTo>
                  <a:lnTo>
                    <a:pt x="246456" y="8001"/>
                  </a:lnTo>
                  <a:lnTo>
                    <a:pt x="248767" y="10299"/>
                  </a:lnTo>
                  <a:lnTo>
                    <a:pt x="293217" y="10299"/>
                  </a:lnTo>
                  <a:lnTo>
                    <a:pt x="303657" y="12420"/>
                  </a:lnTo>
                  <a:lnTo>
                    <a:pt x="312178" y="18173"/>
                  </a:lnTo>
                  <a:lnTo>
                    <a:pt x="317944" y="26708"/>
                  </a:lnTo>
                  <a:lnTo>
                    <a:pt x="320052" y="37147"/>
                  </a:lnTo>
                  <a:lnTo>
                    <a:pt x="320052" y="222935"/>
                  </a:lnTo>
                  <a:lnTo>
                    <a:pt x="211226" y="222935"/>
                  </a:lnTo>
                  <a:lnTo>
                    <a:pt x="211226" y="233248"/>
                  </a:lnTo>
                  <a:lnTo>
                    <a:pt x="209486" y="238188"/>
                  </a:lnTo>
                  <a:lnTo>
                    <a:pt x="204762" y="241744"/>
                  </a:lnTo>
                  <a:lnTo>
                    <a:pt x="142163" y="241744"/>
                  </a:lnTo>
                  <a:lnTo>
                    <a:pt x="137439" y="238188"/>
                  </a:lnTo>
                  <a:lnTo>
                    <a:pt x="135699" y="233248"/>
                  </a:lnTo>
                  <a:lnTo>
                    <a:pt x="211226" y="233248"/>
                  </a:lnTo>
                  <a:lnTo>
                    <a:pt x="211226" y="222935"/>
                  </a:lnTo>
                  <a:lnTo>
                    <a:pt x="26873" y="222935"/>
                  </a:lnTo>
                  <a:lnTo>
                    <a:pt x="26873" y="37147"/>
                  </a:lnTo>
                  <a:lnTo>
                    <a:pt x="28994" y="26708"/>
                  </a:lnTo>
                  <a:lnTo>
                    <a:pt x="34747" y="18173"/>
                  </a:lnTo>
                  <a:lnTo>
                    <a:pt x="43281" y="12420"/>
                  </a:lnTo>
                  <a:lnTo>
                    <a:pt x="53721" y="10299"/>
                  </a:lnTo>
                  <a:lnTo>
                    <a:pt x="233845" y="10299"/>
                  </a:lnTo>
                  <a:lnTo>
                    <a:pt x="236156" y="8001"/>
                  </a:lnTo>
                  <a:lnTo>
                    <a:pt x="236156" y="2311"/>
                  </a:lnTo>
                  <a:lnTo>
                    <a:pt x="233845" y="0"/>
                  </a:lnTo>
                  <a:lnTo>
                    <a:pt x="53721" y="0"/>
                  </a:lnTo>
                  <a:lnTo>
                    <a:pt x="39268" y="2921"/>
                  </a:lnTo>
                  <a:lnTo>
                    <a:pt x="27470" y="10896"/>
                  </a:lnTo>
                  <a:lnTo>
                    <a:pt x="19494" y="22707"/>
                  </a:lnTo>
                  <a:lnTo>
                    <a:pt x="16573" y="37147"/>
                  </a:lnTo>
                  <a:lnTo>
                    <a:pt x="16573" y="222935"/>
                  </a:lnTo>
                  <a:lnTo>
                    <a:pt x="2311" y="222935"/>
                  </a:lnTo>
                  <a:lnTo>
                    <a:pt x="0" y="225247"/>
                  </a:lnTo>
                  <a:lnTo>
                    <a:pt x="0" y="243674"/>
                  </a:lnTo>
                  <a:lnTo>
                    <a:pt x="2667" y="256819"/>
                  </a:lnTo>
                  <a:lnTo>
                    <a:pt x="9906" y="267550"/>
                  </a:lnTo>
                  <a:lnTo>
                    <a:pt x="20650" y="274802"/>
                  </a:lnTo>
                  <a:lnTo>
                    <a:pt x="33782" y="277456"/>
                  </a:lnTo>
                  <a:lnTo>
                    <a:pt x="67360" y="277456"/>
                  </a:lnTo>
                  <a:lnTo>
                    <a:pt x="69659" y="275158"/>
                  </a:lnTo>
                  <a:lnTo>
                    <a:pt x="69659" y="269455"/>
                  </a:lnTo>
                  <a:lnTo>
                    <a:pt x="67360" y="267157"/>
                  </a:lnTo>
                  <a:lnTo>
                    <a:pt x="33782" y="267157"/>
                  </a:lnTo>
                  <a:lnTo>
                    <a:pt x="24650" y="265303"/>
                  </a:lnTo>
                  <a:lnTo>
                    <a:pt x="17195" y="260273"/>
                  </a:lnTo>
                  <a:lnTo>
                    <a:pt x="12153" y="252806"/>
                  </a:lnTo>
                  <a:lnTo>
                    <a:pt x="10312" y="243674"/>
                  </a:lnTo>
                  <a:lnTo>
                    <a:pt x="10312" y="233248"/>
                  </a:lnTo>
                  <a:lnTo>
                    <a:pt x="125069" y="233248"/>
                  </a:lnTo>
                  <a:lnTo>
                    <a:pt x="127863" y="240690"/>
                  </a:lnTo>
                  <a:lnTo>
                    <a:pt x="132905" y="246659"/>
                  </a:lnTo>
                  <a:lnTo>
                    <a:pt x="139700" y="250609"/>
                  </a:lnTo>
                  <a:lnTo>
                    <a:pt x="147701" y="252044"/>
                  </a:lnTo>
                  <a:lnTo>
                    <a:pt x="199224" y="252044"/>
                  </a:lnTo>
                  <a:lnTo>
                    <a:pt x="207238" y="250609"/>
                  </a:lnTo>
                  <a:lnTo>
                    <a:pt x="214020" y="246659"/>
                  </a:lnTo>
                  <a:lnTo>
                    <a:pt x="218173" y="241744"/>
                  </a:lnTo>
                  <a:lnTo>
                    <a:pt x="219075" y="240690"/>
                  </a:lnTo>
                  <a:lnTo>
                    <a:pt x="221869" y="233248"/>
                  </a:lnTo>
                  <a:lnTo>
                    <a:pt x="336626" y="233248"/>
                  </a:lnTo>
                  <a:lnTo>
                    <a:pt x="336626" y="243674"/>
                  </a:lnTo>
                  <a:lnTo>
                    <a:pt x="334772" y="252806"/>
                  </a:lnTo>
                  <a:lnTo>
                    <a:pt x="329730" y="260273"/>
                  </a:lnTo>
                  <a:lnTo>
                    <a:pt x="322275" y="265303"/>
                  </a:lnTo>
                  <a:lnTo>
                    <a:pt x="313143" y="267157"/>
                  </a:lnTo>
                  <a:lnTo>
                    <a:pt x="82270" y="267157"/>
                  </a:lnTo>
                  <a:lnTo>
                    <a:pt x="79971" y="269455"/>
                  </a:lnTo>
                  <a:lnTo>
                    <a:pt x="79971" y="275158"/>
                  </a:lnTo>
                  <a:lnTo>
                    <a:pt x="82270" y="277456"/>
                  </a:lnTo>
                  <a:lnTo>
                    <a:pt x="313143" y="277456"/>
                  </a:lnTo>
                  <a:lnTo>
                    <a:pt x="326275" y="274802"/>
                  </a:lnTo>
                  <a:lnTo>
                    <a:pt x="337019" y="267550"/>
                  </a:lnTo>
                  <a:lnTo>
                    <a:pt x="344271" y="256819"/>
                  </a:lnTo>
                  <a:lnTo>
                    <a:pt x="346925" y="243674"/>
                  </a:lnTo>
                  <a:lnTo>
                    <a:pt x="346925" y="233248"/>
                  </a:lnTo>
                  <a:lnTo>
                    <a:pt x="346925" y="225247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935" y="5684264"/>
              <a:ext cx="157416" cy="149884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456353" y="4668888"/>
            <a:ext cx="347345" cy="264160"/>
          </a:xfrm>
          <a:custGeom>
            <a:avLst/>
            <a:gdLst/>
            <a:ahLst/>
            <a:cxnLst/>
            <a:rect l="l" t="t" r="r" b="b"/>
            <a:pathLst>
              <a:path w="347345" h="264160">
                <a:moveTo>
                  <a:pt x="34296" y="179069"/>
                </a:moveTo>
                <a:lnTo>
                  <a:pt x="28685" y="179069"/>
                </a:lnTo>
                <a:lnTo>
                  <a:pt x="26411" y="176529"/>
                </a:lnTo>
                <a:lnTo>
                  <a:pt x="26411" y="105409"/>
                </a:lnTo>
                <a:lnTo>
                  <a:pt x="1657" y="90169"/>
                </a:lnTo>
                <a:lnTo>
                  <a:pt x="0" y="87629"/>
                </a:lnTo>
                <a:lnTo>
                  <a:pt x="0" y="5079"/>
                </a:lnTo>
                <a:lnTo>
                  <a:pt x="7371" y="0"/>
                </a:lnTo>
                <a:lnTo>
                  <a:pt x="30403" y="13969"/>
                </a:lnTo>
                <a:lnTo>
                  <a:pt x="10158" y="13969"/>
                </a:lnTo>
                <a:lnTo>
                  <a:pt x="10158" y="83819"/>
                </a:lnTo>
                <a:lnTo>
                  <a:pt x="55702" y="110489"/>
                </a:lnTo>
                <a:lnTo>
                  <a:pt x="36570" y="110489"/>
                </a:lnTo>
                <a:lnTo>
                  <a:pt x="36570" y="176529"/>
                </a:lnTo>
                <a:lnTo>
                  <a:pt x="34296" y="179069"/>
                </a:lnTo>
                <a:close/>
              </a:path>
              <a:path w="347345" h="264160">
                <a:moveTo>
                  <a:pt x="317969" y="24129"/>
                </a:moveTo>
                <a:lnTo>
                  <a:pt x="298859" y="24129"/>
                </a:lnTo>
                <a:lnTo>
                  <a:pt x="339263" y="0"/>
                </a:lnTo>
                <a:lnTo>
                  <a:pt x="346739" y="3809"/>
                </a:lnTo>
                <a:lnTo>
                  <a:pt x="346739" y="12699"/>
                </a:lnTo>
                <a:lnTo>
                  <a:pt x="336581" y="12699"/>
                </a:lnTo>
                <a:lnTo>
                  <a:pt x="317969" y="24129"/>
                </a:lnTo>
                <a:close/>
              </a:path>
              <a:path w="347345" h="264160">
                <a:moveTo>
                  <a:pt x="298639" y="214629"/>
                </a:moveTo>
                <a:lnTo>
                  <a:pt x="288480" y="214629"/>
                </a:lnTo>
                <a:lnTo>
                  <a:pt x="288480" y="124459"/>
                </a:lnTo>
                <a:lnTo>
                  <a:pt x="267741" y="124459"/>
                </a:lnTo>
                <a:lnTo>
                  <a:pt x="336581" y="82549"/>
                </a:lnTo>
                <a:lnTo>
                  <a:pt x="336581" y="12699"/>
                </a:lnTo>
                <a:lnTo>
                  <a:pt x="346739" y="12699"/>
                </a:lnTo>
                <a:lnTo>
                  <a:pt x="346739" y="86359"/>
                </a:lnTo>
                <a:lnTo>
                  <a:pt x="345144" y="88899"/>
                </a:lnTo>
                <a:lnTo>
                  <a:pt x="342576" y="90169"/>
                </a:lnTo>
                <a:lnTo>
                  <a:pt x="320328" y="104139"/>
                </a:lnTo>
                <a:lnTo>
                  <a:pt x="320328" y="110489"/>
                </a:lnTo>
                <a:lnTo>
                  <a:pt x="310169" y="110489"/>
                </a:lnTo>
                <a:lnTo>
                  <a:pt x="298639" y="118109"/>
                </a:lnTo>
                <a:lnTo>
                  <a:pt x="298639" y="214629"/>
                </a:lnTo>
                <a:close/>
              </a:path>
              <a:path w="347345" h="264160">
                <a:moveTo>
                  <a:pt x="92407" y="124459"/>
                </a:moveTo>
                <a:lnTo>
                  <a:pt x="80904" y="124459"/>
                </a:lnTo>
                <a:lnTo>
                  <a:pt x="110284" y="73659"/>
                </a:lnTo>
                <a:lnTo>
                  <a:pt x="109936" y="72389"/>
                </a:lnTo>
                <a:lnTo>
                  <a:pt x="10158" y="13969"/>
                </a:lnTo>
                <a:lnTo>
                  <a:pt x="30403" y="13969"/>
                </a:lnTo>
                <a:lnTo>
                  <a:pt x="47154" y="24129"/>
                </a:lnTo>
                <a:lnTo>
                  <a:pt x="317969" y="24129"/>
                </a:lnTo>
                <a:lnTo>
                  <a:pt x="301425" y="34289"/>
                </a:lnTo>
                <a:lnTo>
                  <a:pt x="64085" y="34289"/>
                </a:lnTo>
                <a:lnTo>
                  <a:pt x="83651" y="45719"/>
                </a:lnTo>
                <a:lnTo>
                  <a:pt x="282813" y="45719"/>
                </a:lnTo>
                <a:lnTo>
                  <a:pt x="266269" y="55879"/>
                </a:lnTo>
                <a:lnTo>
                  <a:pt x="100889" y="55879"/>
                </a:lnTo>
                <a:lnTo>
                  <a:pt x="114061" y="63499"/>
                </a:lnTo>
                <a:lnTo>
                  <a:pt x="116713" y="64769"/>
                </a:lnTo>
                <a:lnTo>
                  <a:pt x="118553" y="67309"/>
                </a:lnTo>
                <a:lnTo>
                  <a:pt x="119464" y="69849"/>
                </a:lnTo>
                <a:lnTo>
                  <a:pt x="138650" y="81279"/>
                </a:lnTo>
                <a:lnTo>
                  <a:pt x="118000" y="81279"/>
                </a:lnTo>
                <a:lnTo>
                  <a:pt x="92407" y="124459"/>
                </a:lnTo>
                <a:close/>
              </a:path>
              <a:path w="347345" h="264160">
                <a:moveTo>
                  <a:pt x="282813" y="45719"/>
                </a:moveTo>
                <a:lnTo>
                  <a:pt x="263411" y="45719"/>
                </a:lnTo>
                <a:lnTo>
                  <a:pt x="282344" y="34289"/>
                </a:lnTo>
                <a:lnTo>
                  <a:pt x="301425" y="34289"/>
                </a:lnTo>
                <a:lnTo>
                  <a:pt x="282813" y="45719"/>
                </a:lnTo>
                <a:close/>
              </a:path>
              <a:path w="347345" h="264160">
                <a:moveTo>
                  <a:pt x="135041" y="88899"/>
                </a:moveTo>
                <a:lnTo>
                  <a:pt x="125921" y="86359"/>
                </a:lnTo>
                <a:lnTo>
                  <a:pt x="118000" y="81279"/>
                </a:lnTo>
                <a:lnTo>
                  <a:pt x="218863" y="81279"/>
                </a:lnTo>
                <a:lnTo>
                  <a:pt x="224100" y="74929"/>
                </a:lnTo>
                <a:lnTo>
                  <a:pt x="226721" y="74929"/>
                </a:lnTo>
                <a:lnTo>
                  <a:pt x="226059" y="71119"/>
                </a:lnTo>
                <a:lnTo>
                  <a:pt x="227544" y="67309"/>
                </a:lnTo>
                <a:lnTo>
                  <a:pt x="230700" y="66039"/>
                </a:lnTo>
                <a:lnTo>
                  <a:pt x="246731" y="55879"/>
                </a:lnTo>
                <a:lnTo>
                  <a:pt x="266269" y="55879"/>
                </a:lnTo>
                <a:lnTo>
                  <a:pt x="237317" y="73659"/>
                </a:lnTo>
                <a:lnTo>
                  <a:pt x="242629" y="82549"/>
                </a:lnTo>
                <a:lnTo>
                  <a:pt x="158226" y="82549"/>
                </a:lnTo>
                <a:lnTo>
                  <a:pt x="149497" y="86359"/>
                </a:lnTo>
                <a:lnTo>
                  <a:pt x="143040" y="87629"/>
                </a:lnTo>
                <a:lnTo>
                  <a:pt x="135041" y="88899"/>
                </a:lnTo>
                <a:close/>
              </a:path>
              <a:path w="347345" h="264160">
                <a:moveTo>
                  <a:pt x="211251" y="77469"/>
                </a:moveTo>
                <a:lnTo>
                  <a:pt x="174368" y="77469"/>
                </a:lnTo>
                <a:lnTo>
                  <a:pt x="198736" y="71119"/>
                </a:lnTo>
                <a:lnTo>
                  <a:pt x="204229" y="76199"/>
                </a:lnTo>
                <a:lnTo>
                  <a:pt x="211251" y="77469"/>
                </a:lnTo>
                <a:close/>
              </a:path>
              <a:path w="347345" h="264160">
                <a:moveTo>
                  <a:pt x="218863" y="81279"/>
                </a:moveTo>
                <a:lnTo>
                  <a:pt x="138650" y="81279"/>
                </a:lnTo>
                <a:lnTo>
                  <a:pt x="144862" y="76199"/>
                </a:lnTo>
                <a:lnTo>
                  <a:pt x="150332" y="74929"/>
                </a:lnTo>
                <a:lnTo>
                  <a:pt x="156794" y="72389"/>
                </a:lnTo>
                <a:lnTo>
                  <a:pt x="162471" y="72389"/>
                </a:lnTo>
                <a:lnTo>
                  <a:pt x="168004" y="74929"/>
                </a:lnTo>
                <a:lnTo>
                  <a:pt x="174032" y="77469"/>
                </a:lnTo>
                <a:lnTo>
                  <a:pt x="211251" y="77469"/>
                </a:lnTo>
                <a:lnTo>
                  <a:pt x="218863" y="81279"/>
                </a:lnTo>
                <a:close/>
              </a:path>
              <a:path w="347345" h="264160">
                <a:moveTo>
                  <a:pt x="175394" y="125729"/>
                </a:moveTo>
                <a:lnTo>
                  <a:pt x="164586" y="125729"/>
                </a:lnTo>
                <a:lnTo>
                  <a:pt x="160113" y="121919"/>
                </a:lnTo>
                <a:lnTo>
                  <a:pt x="160113" y="91439"/>
                </a:lnTo>
                <a:lnTo>
                  <a:pt x="161753" y="87629"/>
                </a:lnTo>
                <a:lnTo>
                  <a:pt x="164543" y="83819"/>
                </a:lnTo>
                <a:lnTo>
                  <a:pt x="160615" y="82549"/>
                </a:lnTo>
                <a:lnTo>
                  <a:pt x="196957" y="82549"/>
                </a:lnTo>
                <a:lnTo>
                  <a:pt x="192106" y="83819"/>
                </a:lnTo>
                <a:lnTo>
                  <a:pt x="181533" y="86359"/>
                </a:lnTo>
                <a:lnTo>
                  <a:pt x="177891" y="86359"/>
                </a:lnTo>
                <a:lnTo>
                  <a:pt x="175724" y="87629"/>
                </a:lnTo>
                <a:lnTo>
                  <a:pt x="172433" y="88899"/>
                </a:lnTo>
                <a:lnTo>
                  <a:pt x="170271" y="92709"/>
                </a:lnTo>
                <a:lnTo>
                  <a:pt x="170271" y="115569"/>
                </a:lnTo>
                <a:lnTo>
                  <a:pt x="187574" y="115569"/>
                </a:lnTo>
                <a:lnTo>
                  <a:pt x="186076" y="118109"/>
                </a:lnTo>
                <a:lnTo>
                  <a:pt x="180373" y="123189"/>
                </a:lnTo>
                <a:lnTo>
                  <a:pt x="175394" y="125729"/>
                </a:lnTo>
                <a:close/>
              </a:path>
              <a:path w="347345" h="264160">
                <a:moveTo>
                  <a:pt x="216417" y="88899"/>
                </a:moveTo>
                <a:lnTo>
                  <a:pt x="207562" y="87629"/>
                </a:lnTo>
                <a:lnTo>
                  <a:pt x="199662" y="85089"/>
                </a:lnTo>
                <a:lnTo>
                  <a:pt x="196957" y="82549"/>
                </a:lnTo>
                <a:lnTo>
                  <a:pt x="242629" y="82549"/>
                </a:lnTo>
                <a:lnTo>
                  <a:pt x="243388" y="83819"/>
                </a:lnTo>
                <a:lnTo>
                  <a:pt x="231466" y="83819"/>
                </a:lnTo>
                <a:lnTo>
                  <a:pt x="228670" y="85089"/>
                </a:lnTo>
                <a:lnTo>
                  <a:pt x="223553" y="87629"/>
                </a:lnTo>
                <a:lnTo>
                  <a:pt x="216417" y="88899"/>
                </a:lnTo>
                <a:close/>
              </a:path>
              <a:path w="347345" h="264160">
                <a:moveTo>
                  <a:pt x="239284" y="92709"/>
                </a:moveTo>
                <a:lnTo>
                  <a:pt x="236168" y="91439"/>
                </a:lnTo>
                <a:lnTo>
                  <a:pt x="231466" y="83819"/>
                </a:lnTo>
                <a:lnTo>
                  <a:pt x="243388" y="83819"/>
                </a:lnTo>
                <a:lnTo>
                  <a:pt x="244906" y="86359"/>
                </a:lnTo>
                <a:lnTo>
                  <a:pt x="244109" y="88899"/>
                </a:lnTo>
                <a:lnTo>
                  <a:pt x="239284" y="92709"/>
                </a:lnTo>
                <a:close/>
              </a:path>
              <a:path w="347345" h="264160">
                <a:moveTo>
                  <a:pt x="176246" y="87629"/>
                </a:moveTo>
                <a:lnTo>
                  <a:pt x="177891" y="86359"/>
                </a:lnTo>
                <a:lnTo>
                  <a:pt x="181533" y="86359"/>
                </a:lnTo>
                <a:lnTo>
                  <a:pt x="176246" y="87629"/>
                </a:lnTo>
                <a:close/>
              </a:path>
              <a:path w="347345" h="264160">
                <a:moveTo>
                  <a:pt x="187574" y="115569"/>
                </a:moveTo>
                <a:lnTo>
                  <a:pt x="172790" y="115569"/>
                </a:lnTo>
                <a:lnTo>
                  <a:pt x="175151" y="114299"/>
                </a:lnTo>
                <a:lnTo>
                  <a:pt x="180295" y="109219"/>
                </a:lnTo>
                <a:lnTo>
                  <a:pt x="179712" y="105409"/>
                </a:lnTo>
                <a:lnTo>
                  <a:pt x="179775" y="102869"/>
                </a:lnTo>
                <a:lnTo>
                  <a:pt x="180753" y="101599"/>
                </a:lnTo>
                <a:lnTo>
                  <a:pt x="183923" y="100329"/>
                </a:lnTo>
                <a:lnTo>
                  <a:pt x="185871" y="100329"/>
                </a:lnTo>
                <a:lnTo>
                  <a:pt x="207993" y="113029"/>
                </a:lnTo>
                <a:lnTo>
                  <a:pt x="188559" y="113029"/>
                </a:lnTo>
                <a:lnTo>
                  <a:pt x="187574" y="115569"/>
                </a:lnTo>
                <a:close/>
              </a:path>
              <a:path w="347345" h="264160">
                <a:moveTo>
                  <a:pt x="271585" y="134619"/>
                </a:moveTo>
                <a:lnTo>
                  <a:pt x="245602" y="134619"/>
                </a:lnTo>
                <a:lnTo>
                  <a:pt x="247297" y="133349"/>
                </a:lnTo>
                <a:lnTo>
                  <a:pt x="248108" y="133349"/>
                </a:lnTo>
                <a:lnTo>
                  <a:pt x="257826" y="128269"/>
                </a:lnTo>
                <a:lnTo>
                  <a:pt x="245331" y="106679"/>
                </a:lnTo>
                <a:lnTo>
                  <a:pt x="246129" y="104139"/>
                </a:lnTo>
                <a:lnTo>
                  <a:pt x="250954" y="100329"/>
                </a:lnTo>
                <a:lnTo>
                  <a:pt x="254071" y="101599"/>
                </a:lnTo>
                <a:lnTo>
                  <a:pt x="267741" y="124459"/>
                </a:lnTo>
                <a:lnTo>
                  <a:pt x="288480" y="124459"/>
                </a:lnTo>
                <a:lnTo>
                  <a:pt x="271585" y="134619"/>
                </a:lnTo>
                <a:close/>
              </a:path>
              <a:path w="347345" h="264160">
                <a:moveTo>
                  <a:pt x="58259" y="214629"/>
                </a:moveTo>
                <a:lnTo>
                  <a:pt x="48100" y="214629"/>
                </a:lnTo>
                <a:lnTo>
                  <a:pt x="48100" y="118109"/>
                </a:lnTo>
                <a:lnTo>
                  <a:pt x="36570" y="110489"/>
                </a:lnTo>
                <a:lnTo>
                  <a:pt x="55702" y="110489"/>
                </a:lnTo>
                <a:lnTo>
                  <a:pt x="77389" y="123189"/>
                </a:lnTo>
                <a:lnTo>
                  <a:pt x="58259" y="123189"/>
                </a:lnTo>
                <a:lnTo>
                  <a:pt x="58259" y="214629"/>
                </a:lnTo>
                <a:close/>
              </a:path>
              <a:path w="347345" h="264160">
                <a:moveTo>
                  <a:pt x="320328" y="214629"/>
                </a:moveTo>
                <a:lnTo>
                  <a:pt x="310169" y="214629"/>
                </a:lnTo>
                <a:lnTo>
                  <a:pt x="310169" y="110489"/>
                </a:lnTo>
                <a:lnTo>
                  <a:pt x="320328" y="110489"/>
                </a:lnTo>
                <a:lnTo>
                  <a:pt x="320328" y="214629"/>
                </a:lnTo>
                <a:close/>
              </a:path>
              <a:path w="347345" h="264160">
                <a:moveTo>
                  <a:pt x="256908" y="156209"/>
                </a:moveTo>
                <a:lnTo>
                  <a:pt x="245038" y="156209"/>
                </a:lnTo>
                <a:lnTo>
                  <a:pt x="247888" y="151129"/>
                </a:lnTo>
                <a:lnTo>
                  <a:pt x="247090" y="147319"/>
                </a:lnTo>
                <a:lnTo>
                  <a:pt x="188559" y="113029"/>
                </a:lnTo>
                <a:lnTo>
                  <a:pt x="207993" y="113029"/>
                </a:lnTo>
                <a:lnTo>
                  <a:pt x="245602" y="134619"/>
                </a:lnTo>
                <a:lnTo>
                  <a:pt x="271585" y="134619"/>
                </a:lnTo>
                <a:lnTo>
                  <a:pt x="269702" y="135889"/>
                </a:lnTo>
                <a:lnTo>
                  <a:pt x="265318" y="135889"/>
                </a:lnTo>
                <a:lnTo>
                  <a:pt x="254320" y="142239"/>
                </a:lnTo>
                <a:lnTo>
                  <a:pt x="257851" y="146049"/>
                </a:lnTo>
                <a:lnTo>
                  <a:pt x="258449" y="153669"/>
                </a:lnTo>
                <a:lnTo>
                  <a:pt x="256908" y="156209"/>
                </a:lnTo>
                <a:close/>
              </a:path>
              <a:path w="347345" h="264160">
                <a:moveTo>
                  <a:pt x="80561" y="134619"/>
                </a:moveTo>
                <a:lnTo>
                  <a:pt x="76538" y="134619"/>
                </a:lnTo>
                <a:lnTo>
                  <a:pt x="73242" y="132079"/>
                </a:lnTo>
                <a:lnTo>
                  <a:pt x="58259" y="123189"/>
                </a:lnTo>
                <a:lnTo>
                  <a:pt x="77389" y="123189"/>
                </a:lnTo>
                <a:lnTo>
                  <a:pt x="79558" y="124459"/>
                </a:lnTo>
                <a:lnTo>
                  <a:pt x="92407" y="124459"/>
                </a:lnTo>
                <a:lnTo>
                  <a:pt x="91655" y="125729"/>
                </a:lnTo>
                <a:lnTo>
                  <a:pt x="102791" y="132079"/>
                </a:lnTo>
                <a:lnTo>
                  <a:pt x="117449" y="132079"/>
                </a:lnTo>
                <a:lnTo>
                  <a:pt x="119080" y="133349"/>
                </a:lnTo>
                <a:lnTo>
                  <a:pt x="84349" y="133349"/>
                </a:lnTo>
                <a:lnTo>
                  <a:pt x="80561" y="134619"/>
                </a:lnTo>
                <a:close/>
              </a:path>
              <a:path w="347345" h="264160">
                <a:moveTo>
                  <a:pt x="236516" y="168909"/>
                </a:moveTo>
                <a:lnTo>
                  <a:pt x="222278" y="168909"/>
                </a:lnTo>
                <a:lnTo>
                  <a:pt x="225378" y="167639"/>
                </a:lnTo>
                <a:lnTo>
                  <a:pt x="228219" y="162559"/>
                </a:lnTo>
                <a:lnTo>
                  <a:pt x="227430" y="160019"/>
                </a:lnTo>
                <a:lnTo>
                  <a:pt x="225042" y="158749"/>
                </a:lnTo>
                <a:lnTo>
                  <a:pt x="183088" y="133349"/>
                </a:lnTo>
                <a:lnTo>
                  <a:pt x="182291" y="130809"/>
                </a:lnTo>
                <a:lnTo>
                  <a:pt x="185148" y="125729"/>
                </a:lnTo>
                <a:lnTo>
                  <a:pt x="188266" y="124459"/>
                </a:lnTo>
                <a:lnTo>
                  <a:pt x="241921" y="156209"/>
                </a:lnTo>
                <a:lnTo>
                  <a:pt x="256908" y="156209"/>
                </a:lnTo>
                <a:lnTo>
                  <a:pt x="251515" y="165099"/>
                </a:lnTo>
                <a:lnTo>
                  <a:pt x="237449" y="165099"/>
                </a:lnTo>
                <a:lnTo>
                  <a:pt x="237147" y="167639"/>
                </a:lnTo>
                <a:lnTo>
                  <a:pt x="236516" y="168909"/>
                </a:lnTo>
                <a:close/>
              </a:path>
              <a:path w="347345" h="264160">
                <a:moveTo>
                  <a:pt x="117449" y="132079"/>
                </a:moveTo>
                <a:lnTo>
                  <a:pt x="102791" y="132079"/>
                </a:lnTo>
                <a:lnTo>
                  <a:pt x="107796" y="129539"/>
                </a:lnTo>
                <a:lnTo>
                  <a:pt x="114187" y="129539"/>
                </a:lnTo>
                <a:lnTo>
                  <a:pt x="117449" y="132079"/>
                </a:lnTo>
                <a:close/>
              </a:path>
              <a:path w="347345" h="264160">
                <a:moveTo>
                  <a:pt x="143322" y="137159"/>
                </a:moveTo>
                <a:lnTo>
                  <a:pt x="122977" y="137159"/>
                </a:lnTo>
                <a:lnTo>
                  <a:pt x="128112" y="132079"/>
                </a:lnTo>
                <a:lnTo>
                  <a:pt x="135999" y="132079"/>
                </a:lnTo>
                <a:lnTo>
                  <a:pt x="143322" y="137159"/>
                </a:lnTo>
                <a:close/>
              </a:path>
              <a:path w="347345" h="264160">
                <a:moveTo>
                  <a:pt x="138135" y="193039"/>
                </a:moveTo>
                <a:lnTo>
                  <a:pt x="132861" y="193039"/>
                </a:lnTo>
                <a:lnTo>
                  <a:pt x="125544" y="186689"/>
                </a:lnTo>
                <a:lnTo>
                  <a:pt x="123457" y="184149"/>
                </a:lnTo>
                <a:lnTo>
                  <a:pt x="122649" y="180339"/>
                </a:lnTo>
                <a:lnTo>
                  <a:pt x="115133" y="180339"/>
                </a:lnTo>
                <a:lnTo>
                  <a:pt x="109053" y="175259"/>
                </a:lnTo>
                <a:lnTo>
                  <a:pt x="106967" y="172719"/>
                </a:lnTo>
                <a:lnTo>
                  <a:pt x="106157" y="168909"/>
                </a:lnTo>
                <a:lnTo>
                  <a:pt x="102351" y="168909"/>
                </a:lnTo>
                <a:lnTo>
                  <a:pt x="98649" y="167639"/>
                </a:lnTo>
                <a:lnTo>
                  <a:pt x="88798" y="161289"/>
                </a:lnTo>
                <a:lnTo>
                  <a:pt x="87239" y="151129"/>
                </a:lnTo>
                <a:lnTo>
                  <a:pt x="95606" y="139699"/>
                </a:lnTo>
                <a:lnTo>
                  <a:pt x="84349" y="133349"/>
                </a:lnTo>
                <a:lnTo>
                  <a:pt x="119080" y="133349"/>
                </a:lnTo>
                <a:lnTo>
                  <a:pt x="120710" y="134619"/>
                </a:lnTo>
                <a:lnTo>
                  <a:pt x="121981" y="135889"/>
                </a:lnTo>
                <a:lnTo>
                  <a:pt x="122977" y="137159"/>
                </a:lnTo>
                <a:lnTo>
                  <a:pt x="143322" y="137159"/>
                </a:lnTo>
                <a:lnTo>
                  <a:pt x="145153" y="138429"/>
                </a:lnTo>
                <a:lnTo>
                  <a:pt x="145825" y="139699"/>
                </a:lnTo>
                <a:lnTo>
                  <a:pt x="107760" y="139699"/>
                </a:lnTo>
                <a:lnTo>
                  <a:pt x="100400" y="149859"/>
                </a:lnTo>
                <a:lnTo>
                  <a:pt x="98764" y="152399"/>
                </a:lnTo>
                <a:lnTo>
                  <a:pt x="99285" y="156209"/>
                </a:lnTo>
                <a:lnTo>
                  <a:pt x="103831" y="158749"/>
                </a:lnTo>
                <a:lnTo>
                  <a:pt x="119774" y="158749"/>
                </a:lnTo>
                <a:lnTo>
                  <a:pt x="115255" y="165099"/>
                </a:lnTo>
                <a:lnTo>
                  <a:pt x="115776" y="167639"/>
                </a:lnTo>
                <a:lnTo>
                  <a:pt x="120322" y="171449"/>
                </a:lnTo>
                <a:lnTo>
                  <a:pt x="135364" y="171449"/>
                </a:lnTo>
                <a:lnTo>
                  <a:pt x="131750" y="176529"/>
                </a:lnTo>
                <a:lnTo>
                  <a:pt x="132271" y="179069"/>
                </a:lnTo>
                <a:lnTo>
                  <a:pt x="136820" y="182879"/>
                </a:lnTo>
                <a:lnTo>
                  <a:pt x="151881" y="182879"/>
                </a:lnTo>
                <a:lnTo>
                  <a:pt x="150939" y="184149"/>
                </a:lnTo>
                <a:lnTo>
                  <a:pt x="151460" y="187959"/>
                </a:lnTo>
                <a:lnTo>
                  <a:pt x="156002" y="190499"/>
                </a:lnTo>
                <a:lnTo>
                  <a:pt x="180377" y="190499"/>
                </a:lnTo>
                <a:lnTo>
                  <a:pt x="182523" y="191769"/>
                </a:lnTo>
                <a:lnTo>
                  <a:pt x="142791" y="191769"/>
                </a:lnTo>
                <a:lnTo>
                  <a:pt x="138135" y="193039"/>
                </a:lnTo>
                <a:close/>
              </a:path>
              <a:path w="347345" h="264160">
                <a:moveTo>
                  <a:pt x="119774" y="158749"/>
                </a:moveTo>
                <a:lnTo>
                  <a:pt x="107008" y="158749"/>
                </a:lnTo>
                <a:lnTo>
                  <a:pt x="116017" y="146049"/>
                </a:lnTo>
                <a:lnTo>
                  <a:pt x="115496" y="143509"/>
                </a:lnTo>
                <a:lnTo>
                  <a:pt x="110931" y="139699"/>
                </a:lnTo>
                <a:lnTo>
                  <a:pt x="145825" y="139699"/>
                </a:lnTo>
                <a:lnTo>
                  <a:pt x="147170" y="142239"/>
                </a:lnTo>
                <a:lnTo>
                  <a:pt x="133788" y="142239"/>
                </a:lnTo>
                <a:lnTo>
                  <a:pt x="130621" y="143509"/>
                </a:lnTo>
                <a:lnTo>
                  <a:pt x="119774" y="158749"/>
                </a:lnTo>
                <a:close/>
              </a:path>
              <a:path w="347345" h="264160">
                <a:moveTo>
                  <a:pt x="135364" y="171449"/>
                </a:moveTo>
                <a:lnTo>
                  <a:pt x="120322" y="171449"/>
                </a:lnTo>
                <a:lnTo>
                  <a:pt x="123498" y="170179"/>
                </a:lnTo>
                <a:lnTo>
                  <a:pt x="137222" y="151129"/>
                </a:lnTo>
                <a:lnTo>
                  <a:pt x="138853" y="148589"/>
                </a:lnTo>
                <a:lnTo>
                  <a:pt x="138332" y="146049"/>
                </a:lnTo>
                <a:lnTo>
                  <a:pt x="133788" y="142239"/>
                </a:lnTo>
                <a:lnTo>
                  <a:pt x="147170" y="142239"/>
                </a:lnTo>
                <a:lnTo>
                  <a:pt x="147950" y="144779"/>
                </a:lnTo>
                <a:lnTo>
                  <a:pt x="151689" y="144779"/>
                </a:lnTo>
                <a:lnTo>
                  <a:pt x="155398" y="146049"/>
                </a:lnTo>
                <a:lnTo>
                  <a:pt x="162765" y="151129"/>
                </a:lnTo>
                <a:lnTo>
                  <a:pt x="164459" y="154939"/>
                </a:lnTo>
                <a:lnTo>
                  <a:pt x="147111" y="154939"/>
                </a:lnTo>
                <a:lnTo>
                  <a:pt x="135364" y="171449"/>
                </a:lnTo>
                <a:close/>
              </a:path>
              <a:path w="347345" h="264160">
                <a:moveTo>
                  <a:pt x="218639" y="181609"/>
                </a:moveTo>
                <a:lnTo>
                  <a:pt x="204291" y="181609"/>
                </a:lnTo>
                <a:lnTo>
                  <a:pt x="207410" y="180339"/>
                </a:lnTo>
                <a:lnTo>
                  <a:pt x="210269" y="176529"/>
                </a:lnTo>
                <a:lnTo>
                  <a:pt x="209465" y="172719"/>
                </a:lnTo>
                <a:lnTo>
                  <a:pt x="172629" y="151129"/>
                </a:lnTo>
                <a:lnTo>
                  <a:pt x="171831" y="147319"/>
                </a:lnTo>
                <a:lnTo>
                  <a:pt x="174690" y="143509"/>
                </a:lnTo>
                <a:lnTo>
                  <a:pt x="177806" y="142239"/>
                </a:lnTo>
                <a:lnTo>
                  <a:pt x="219877" y="167639"/>
                </a:lnTo>
                <a:lnTo>
                  <a:pt x="222278" y="168909"/>
                </a:lnTo>
                <a:lnTo>
                  <a:pt x="236516" y="168909"/>
                </a:lnTo>
                <a:lnTo>
                  <a:pt x="232181" y="176529"/>
                </a:lnTo>
                <a:lnTo>
                  <a:pt x="228940" y="177799"/>
                </a:lnTo>
                <a:lnTo>
                  <a:pt x="219579" y="177799"/>
                </a:lnTo>
                <a:lnTo>
                  <a:pt x="219312" y="180339"/>
                </a:lnTo>
                <a:lnTo>
                  <a:pt x="218639" y="181609"/>
                </a:lnTo>
                <a:close/>
              </a:path>
              <a:path w="347345" h="264160">
                <a:moveTo>
                  <a:pt x="151881" y="182879"/>
                </a:moveTo>
                <a:lnTo>
                  <a:pt x="139985" y="182879"/>
                </a:lnTo>
                <a:lnTo>
                  <a:pt x="153713" y="163829"/>
                </a:lnTo>
                <a:lnTo>
                  <a:pt x="155348" y="161289"/>
                </a:lnTo>
                <a:lnTo>
                  <a:pt x="154827" y="157479"/>
                </a:lnTo>
                <a:lnTo>
                  <a:pt x="150279" y="154939"/>
                </a:lnTo>
                <a:lnTo>
                  <a:pt x="164459" y="154939"/>
                </a:lnTo>
                <a:lnTo>
                  <a:pt x="165023" y="156209"/>
                </a:lnTo>
                <a:lnTo>
                  <a:pt x="164807" y="161289"/>
                </a:lnTo>
                <a:lnTo>
                  <a:pt x="170308" y="161289"/>
                </a:lnTo>
                <a:lnTo>
                  <a:pt x="191547" y="173989"/>
                </a:lnTo>
                <a:lnTo>
                  <a:pt x="158227" y="173989"/>
                </a:lnTo>
                <a:lnTo>
                  <a:pt x="156591" y="176529"/>
                </a:lnTo>
                <a:lnTo>
                  <a:pt x="151881" y="182879"/>
                </a:lnTo>
                <a:close/>
              </a:path>
              <a:path w="347345" h="264160">
                <a:moveTo>
                  <a:pt x="170308" y="161289"/>
                </a:moveTo>
                <a:lnTo>
                  <a:pt x="164807" y="161289"/>
                </a:lnTo>
                <a:lnTo>
                  <a:pt x="166316" y="160019"/>
                </a:lnTo>
                <a:lnTo>
                  <a:pt x="168184" y="160019"/>
                </a:lnTo>
                <a:lnTo>
                  <a:pt x="170308" y="161289"/>
                </a:lnTo>
                <a:close/>
              </a:path>
              <a:path w="347345" h="264160">
                <a:moveTo>
                  <a:pt x="244061" y="167639"/>
                </a:moveTo>
                <a:lnTo>
                  <a:pt x="237449" y="165099"/>
                </a:lnTo>
                <a:lnTo>
                  <a:pt x="251515" y="165099"/>
                </a:lnTo>
                <a:lnTo>
                  <a:pt x="244061" y="167639"/>
                </a:lnTo>
                <a:close/>
              </a:path>
              <a:path w="347345" h="264160">
                <a:moveTo>
                  <a:pt x="180377" y="190499"/>
                </a:moveTo>
                <a:lnTo>
                  <a:pt x="159177" y="190499"/>
                </a:lnTo>
                <a:lnTo>
                  <a:pt x="166464" y="180339"/>
                </a:lnTo>
                <a:lnTo>
                  <a:pt x="165943" y="176529"/>
                </a:lnTo>
                <a:lnTo>
                  <a:pt x="161395" y="173989"/>
                </a:lnTo>
                <a:lnTo>
                  <a:pt x="191547" y="173989"/>
                </a:lnTo>
                <a:lnTo>
                  <a:pt x="195795" y="176529"/>
                </a:lnTo>
                <a:lnTo>
                  <a:pt x="175564" y="176529"/>
                </a:lnTo>
                <a:lnTo>
                  <a:pt x="176420" y="180339"/>
                </a:lnTo>
                <a:lnTo>
                  <a:pt x="175757" y="184149"/>
                </a:lnTo>
                <a:lnTo>
                  <a:pt x="173936" y="186689"/>
                </a:lnTo>
                <a:lnTo>
                  <a:pt x="180377" y="190499"/>
                </a:lnTo>
                <a:close/>
              </a:path>
              <a:path w="347345" h="264160">
                <a:moveTo>
                  <a:pt x="154186" y="201929"/>
                </a:moveTo>
                <a:lnTo>
                  <a:pt x="143876" y="194309"/>
                </a:lnTo>
                <a:lnTo>
                  <a:pt x="142791" y="191769"/>
                </a:lnTo>
                <a:lnTo>
                  <a:pt x="185637" y="191769"/>
                </a:lnTo>
                <a:lnTo>
                  <a:pt x="188484" y="186689"/>
                </a:lnTo>
                <a:lnTo>
                  <a:pt x="187703" y="184149"/>
                </a:lnTo>
                <a:lnTo>
                  <a:pt x="185331" y="181609"/>
                </a:lnTo>
                <a:lnTo>
                  <a:pt x="175564" y="176529"/>
                </a:lnTo>
                <a:lnTo>
                  <a:pt x="195795" y="176529"/>
                </a:lnTo>
                <a:lnTo>
                  <a:pt x="204291" y="181609"/>
                </a:lnTo>
                <a:lnTo>
                  <a:pt x="218639" y="181609"/>
                </a:lnTo>
                <a:lnTo>
                  <a:pt x="214217" y="189229"/>
                </a:lnTo>
                <a:lnTo>
                  <a:pt x="197653" y="189229"/>
                </a:lnTo>
                <a:lnTo>
                  <a:pt x="196720" y="193039"/>
                </a:lnTo>
                <a:lnTo>
                  <a:pt x="195235" y="195579"/>
                </a:lnTo>
                <a:lnTo>
                  <a:pt x="167972" y="195579"/>
                </a:lnTo>
                <a:lnTo>
                  <a:pt x="162857" y="200659"/>
                </a:lnTo>
                <a:lnTo>
                  <a:pt x="154186" y="201929"/>
                </a:lnTo>
                <a:close/>
              </a:path>
              <a:path w="347345" h="264160">
                <a:moveTo>
                  <a:pt x="225699" y="179069"/>
                </a:moveTo>
                <a:lnTo>
                  <a:pt x="219579" y="177799"/>
                </a:lnTo>
                <a:lnTo>
                  <a:pt x="228940" y="177799"/>
                </a:lnTo>
                <a:lnTo>
                  <a:pt x="225699" y="179069"/>
                </a:lnTo>
                <a:close/>
              </a:path>
              <a:path w="347345" h="264160">
                <a:moveTo>
                  <a:pt x="204731" y="193039"/>
                </a:moveTo>
                <a:lnTo>
                  <a:pt x="197653" y="189229"/>
                </a:lnTo>
                <a:lnTo>
                  <a:pt x="214217" y="189229"/>
                </a:lnTo>
                <a:lnTo>
                  <a:pt x="213480" y="190499"/>
                </a:lnTo>
                <a:lnTo>
                  <a:pt x="204731" y="193039"/>
                </a:lnTo>
                <a:close/>
              </a:path>
              <a:path w="347345" h="264160">
                <a:moveTo>
                  <a:pt x="36570" y="214629"/>
                </a:moveTo>
                <a:lnTo>
                  <a:pt x="26411" y="214629"/>
                </a:lnTo>
                <a:lnTo>
                  <a:pt x="26411" y="194309"/>
                </a:lnTo>
                <a:lnTo>
                  <a:pt x="28685" y="193039"/>
                </a:lnTo>
                <a:lnTo>
                  <a:pt x="34296" y="193039"/>
                </a:lnTo>
                <a:lnTo>
                  <a:pt x="36570" y="194309"/>
                </a:lnTo>
                <a:lnTo>
                  <a:pt x="36570" y="214629"/>
                </a:lnTo>
                <a:close/>
              </a:path>
              <a:path w="347345" h="264160">
                <a:moveTo>
                  <a:pt x="182196" y="204469"/>
                </a:moveTo>
                <a:lnTo>
                  <a:pt x="167972" y="195579"/>
                </a:lnTo>
                <a:lnTo>
                  <a:pt x="195235" y="195579"/>
                </a:lnTo>
                <a:lnTo>
                  <a:pt x="191521" y="201929"/>
                </a:lnTo>
                <a:lnTo>
                  <a:pt x="182196" y="204469"/>
                </a:lnTo>
                <a:close/>
              </a:path>
              <a:path w="347345" h="264160">
                <a:moveTo>
                  <a:pt x="309890" y="264159"/>
                </a:moveTo>
                <a:lnTo>
                  <a:pt x="36850" y="264159"/>
                </a:lnTo>
                <a:lnTo>
                  <a:pt x="22571" y="261619"/>
                </a:lnTo>
                <a:lnTo>
                  <a:pt x="10898" y="253999"/>
                </a:lnTo>
                <a:lnTo>
                  <a:pt x="3021" y="241299"/>
                </a:lnTo>
                <a:lnTo>
                  <a:pt x="131" y="227329"/>
                </a:lnTo>
                <a:lnTo>
                  <a:pt x="131" y="219709"/>
                </a:lnTo>
                <a:lnTo>
                  <a:pt x="6038" y="214629"/>
                </a:lnTo>
                <a:lnTo>
                  <a:pt x="340701" y="214629"/>
                </a:lnTo>
                <a:lnTo>
                  <a:pt x="346609" y="219709"/>
                </a:lnTo>
                <a:lnTo>
                  <a:pt x="346609" y="224789"/>
                </a:lnTo>
                <a:lnTo>
                  <a:pt x="11639" y="224789"/>
                </a:lnTo>
                <a:lnTo>
                  <a:pt x="10289" y="226059"/>
                </a:lnTo>
                <a:lnTo>
                  <a:pt x="10289" y="227329"/>
                </a:lnTo>
                <a:lnTo>
                  <a:pt x="12379" y="237489"/>
                </a:lnTo>
                <a:lnTo>
                  <a:pt x="18077" y="246379"/>
                </a:lnTo>
                <a:lnTo>
                  <a:pt x="26521" y="251459"/>
                </a:lnTo>
                <a:lnTo>
                  <a:pt x="36849" y="253999"/>
                </a:lnTo>
                <a:lnTo>
                  <a:pt x="335842" y="253999"/>
                </a:lnTo>
                <a:lnTo>
                  <a:pt x="324169" y="261619"/>
                </a:lnTo>
                <a:lnTo>
                  <a:pt x="309890" y="264159"/>
                </a:lnTo>
                <a:close/>
              </a:path>
              <a:path w="347345" h="264160">
                <a:moveTo>
                  <a:pt x="197297" y="242569"/>
                </a:moveTo>
                <a:lnTo>
                  <a:pt x="149440" y="242569"/>
                </a:lnTo>
                <a:lnTo>
                  <a:pt x="141506" y="241299"/>
                </a:lnTo>
                <a:lnTo>
                  <a:pt x="134735" y="237489"/>
                </a:lnTo>
                <a:lnTo>
                  <a:pt x="129617" y="232409"/>
                </a:lnTo>
                <a:lnTo>
                  <a:pt x="126639" y="224789"/>
                </a:lnTo>
                <a:lnTo>
                  <a:pt x="137254" y="224789"/>
                </a:lnTo>
                <a:lnTo>
                  <a:pt x="139248" y="229869"/>
                </a:lnTo>
                <a:lnTo>
                  <a:pt x="143959" y="232409"/>
                </a:lnTo>
                <a:lnTo>
                  <a:pt x="217121" y="232409"/>
                </a:lnTo>
                <a:lnTo>
                  <a:pt x="212002" y="237489"/>
                </a:lnTo>
                <a:lnTo>
                  <a:pt x="205232" y="241299"/>
                </a:lnTo>
                <a:lnTo>
                  <a:pt x="197297" y="242569"/>
                </a:lnTo>
                <a:close/>
              </a:path>
              <a:path w="347345" h="264160">
                <a:moveTo>
                  <a:pt x="217121" y="232409"/>
                </a:moveTo>
                <a:lnTo>
                  <a:pt x="202781" y="232409"/>
                </a:lnTo>
                <a:lnTo>
                  <a:pt x="207491" y="229869"/>
                </a:lnTo>
                <a:lnTo>
                  <a:pt x="209485" y="224789"/>
                </a:lnTo>
                <a:lnTo>
                  <a:pt x="220099" y="224789"/>
                </a:lnTo>
                <a:lnTo>
                  <a:pt x="217121" y="232409"/>
                </a:lnTo>
                <a:close/>
              </a:path>
              <a:path w="347345" h="264160">
                <a:moveTo>
                  <a:pt x="335842" y="253999"/>
                </a:moveTo>
                <a:lnTo>
                  <a:pt x="309889" y="253999"/>
                </a:lnTo>
                <a:lnTo>
                  <a:pt x="320218" y="251459"/>
                </a:lnTo>
                <a:lnTo>
                  <a:pt x="328661" y="246379"/>
                </a:lnTo>
                <a:lnTo>
                  <a:pt x="334359" y="237489"/>
                </a:lnTo>
                <a:lnTo>
                  <a:pt x="336450" y="227329"/>
                </a:lnTo>
                <a:lnTo>
                  <a:pt x="336450" y="226059"/>
                </a:lnTo>
                <a:lnTo>
                  <a:pt x="335099" y="224789"/>
                </a:lnTo>
                <a:lnTo>
                  <a:pt x="346609" y="224789"/>
                </a:lnTo>
                <a:lnTo>
                  <a:pt x="346609" y="227329"/>
                </a:lnTo>
                <a:lnTo>
                  <a:pt x="343719" y="241299"/>
                </a:lnTo>
                <a:lnTo>
                  <a:pt x="335842" y="253999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505245" y="4130749"/>
            <a:ext cx="249554" cy="365125"/>
            <a:chOff x="505245" y="4130749"/>
            <a:chExt cx="249554" cy="36512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431" y="4170516"/>
              <a:ext cx="104467" cy="9167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05245" y="4226984"/>
              <a:ext cx="181610" cy="269240"/>
            </a:xfrm>
            <a:custGeom>
              <a:avLst/>
              <a:gdLst/>
              <a:ahLst/>
              <a:cxnLst/>
              <a:rect l="l" t="t" r="r" b="b"/>
              <a:pathLst>
                <a:path w="181609" h="269239">
                  <a:moveTo>
                    <a:pt x="131269" y="187471"/>
                  </a:moveTo>
                  <a:lnTo>
                    <a:pt x="88644" y="187471"/>
                  </a:lnTo>
                  <a:lnTo>
                    <a:pt x="88644" y="125723"/>
                  </a:lnTo>
                  <a:lnTo>
                    <a:pt x="58169" y="95244"/>
                  </a:lnTo>
                  <a:lnTo>
                    <a:pt x="57604" y="93880"/>
                  </a:lnTo>
                  <a:lnTo>
                    <a:pt x="57604" y="33135"/>
                  </a:lnTo>
                  <a:lnTo>
                    <a:pt x="50850" y="30884"/>
                  </a:lnTo>
                  <a:lnTo>
                    <a:pt x="45964" y="24505"/>
                  </a:lnTo>
                  <a:lnTo>
                    <a:pt x="45964" y="7627"/>
                  </a:lnTo>
                  <a:lnTo>
                    <a:pt x="53591" y="0"/>
                  </a:lnTo>
                  <a:lnTo>
                    <a:pt x="72339" y="0"/>
                  </a:lnTo>
                  <a:lnTo>
                    <a:pt x="79966" y="7627"/>
                  </a:lnTo>
                  <a:lnTo>
                    <a:pt x="79966" y="10724"/>
                  </a:lnTo>
                  <a:lnTo>
                    <a:pt x="59503" y="10724"/>
                  </a:lnTo>
                  <a:lnTo>
                    <a:pt x="56686" y="13541"/>
                  </a:lnTo>
                  <a:lnTo>
                    <a:pt x="56686" y="20467"/>
                  </a:lnTo>
                  <a:lnTo>
                    <a:pt x="59503" y="23284"/>
                  </a:lnTo>
                  <a:lnTo>
                    <a:pt x="79966" y="23284"/>
                  </a:lnTo>
                  <a:lnTo>
                    <a:pt x="79966" y="24505"/>
                  </a:lnTo>
                  <a:lnTo>
                    <a:pt x="75081" y="30884"/>
                  </a:lnTo>
                  <a:lnTo>
                    <a:pt x="68326" y="33135"/>
                  </a:lnTo>
                  <a:lnTo>
                    <a:pt x="68326" y="90237"/>
                  </a:lnTo>
                  <a:lnTo>
                    <a:pt x="98802" y="120715"/>
                  </a:lnTo>
                  <a:lnTo>
                    <a:pt x="99367" y="122080"/>
                  </a:lnTo>
                  <a:lnTo>
                    <a:pt x="99367" y="187471"/>
                  </a:lnTo>
                  <a:lnTo>
                    <a:pt x="131269" y="187471"/>
                  </a:lnTo>
                  <a:close/>
                </a:path>
                <a:path w="181609" h="269239">
                  <a:moveTo>
                    <a:pt x="79966" y="23284"/>
                  </a:moveTo>
                  <a:lnTo>
                    <a:pt x="66428" y="23284"/>
                  </a:lnTo>
                  <a:lnTo>
                    <a:pt x="69244" y="20467"/>
                  </a:lnTo>
                  <a:lnTo>
                    <a:pt x="69244" y="13541"/>
                  </a:lnTo>
                  <a:lnTo>
                    <a:pt x="66428" y="10724"/>
                  </a:lnTo>
                  <a:lnTo>
                    <a:pt x="79966" y="10724"/>
                  </a:lnTo>
                  <a:lnTo>
                    <a:pt x="79966" y="23284"/>
                  </a:lnTo>
                  <a:close/>
                </a:path>
                <a:path w="181609" h="269239">
                  <a:moveTo>
                    <a:pt x="152461" y="247494"/>
                  </a:moveTo>
                  <a:lnTo>
                    <a:pt x="68043" y="247494"/>
                  </a:lnTo>
                  <a:lnTo>
                    <a:pt x="61464" y="240915"/>
                  </a:lnTo>
                  <a:lnTo>
                    <a:pt x="61464" y="224051"/>
                  </a:lnTo>
                  <a:lnTo>
                    <a:pt x="53744" y="222668"/>
                  </a:lnTo>
                  <a:lnTo>
                    <a:pt x="47865" y="215907"/>
                  </a:lnTo>
                  <a:lnTo>
                    <a:pt x="47865" y="195341"/>
                  </a:lnTo>
                  <a:lnTo>
                    <a:pt x="54548" y="188227"/>
                  </a:lnTo>
                  <a:lnTo>
                    <a:pt x="63022" y="187531"/>
                  </a:lnTo>
                  <a:lnTo>
                    <a:pt x="62537" y="180922"/>
                  </a:lnTo>
                  <a:lnTo>
                    <a:pt x="60304" y="174607"/>
                  </a:lnTo>
                  <a:lnTo>
                    <a:pt x="23242" y="121355"/>
                  </a:lnTo>
                  <a:lnTo>
                    <a:pt x="13195" y="106028"/>
                  </a:lnTo>
                  <a:lnTo>
                    <a:pt x="5918" y="89475"/>
                  </a:lnTo>
                  <a:lnTo>
                    <a:pt x="1493" y="71930"/>
                  </a:lnTo>
                  <a:lnTo>
                    <a:pt x="0" y="53632"/>
                  </a:lnTo>
                  <a:lnTo>
                    <a:pt x="30" y="49734"/>
                  </a:lnTo>
                  <a:lnTo>
                    <a:pt x="2427" y="47358"/>
                  </a:lnTo>
                  <a:lnTo>
                    <a:pt x="8368" y="47378"/>
                  </a:lnTo>
                  <a:lnTo>
                    <a:pt x="10692" y="49734"/>
                  </a:lnTo>
                  <a:lnTo>
                    <a:pt x="10722" y="53632"/>
                  </a:lnTo>
                  <a:lnTo>
                    <a:pt x="12075" y="70184"/>
                  </a:lnTo>
                  <a:lnTo>
                    <a:pt x="16085" y="86050"/>
                  </a:lnTo>
                  <a:lnTo>
                    <a:pt x="22679" y="101018"/>
                  </a:lnTo>
                  <a:lnTo>
                    <a:pt x="31782" y="114871"/>
                  </a:lnTo>
                  <a:lnTo>
                    <a:pt x="65288" y="162998"/>
                  </a:lnTo>
                  <a:lnTo>
                    <a:pt x="68675" y="168655"/>
                  </a:lnTo>
                  <a:lnTo>
                    <a:pt x="71229" y="174667"/>
                  </a:lnTo>
                  <a:lnTo>
                    <a:pt x="72930" y="180969"/>
                  </a:lnTo>
                  <a:lnTo>
                    <a:pt x="73755" y="187471"/>
                  </a:lnTo>
                  <a:lnTo>
                    <a:pt x="157487" y="187471"/>
                  </a:lnTo>
                  <a:lnTo>
                    <a:pt x="157477" y="187605"/>
                  </a:lnTo>
                  <a:lnTo>
                    <a:pt x="165611" y="188629"/>
                  </a:lnTo>
                  <a:lnTo>
                    <a:pt x="171924" y="195584"/>
                  </a:lnTo>
                  <a:lnTo>
                    <a:pt x="171924" y="198196"/>
                  </a:lnTo>
                  <a:lnTo>
                    <a:pt x="61187" y="198196"/>
                  </a:lnTo>
                  <a:lnTo>
                    <a:pt x="58587" y="200796"/>
                  </a:lnTo>
                  <a:lnTo>
                    <a:pt x="58587" y="210992"/>
                  </a:lnTo>
                  <a:lnTo>
                    <a:pt x="61186" y="213592"/>
                  </a:lnTo>
                  <a:lnTo>
                    <a:pt x="171924" y="213592"/>
                  </a:lnTo>
                  <a:lnTo>
                    <a:pt x="171924" y="215655"/>
                  </a:lnTo>
                  <a:lnTo>
                    <a:pt x="166405" y="222246"/>
                  </a:lnTo>
                  <a:lnTo>
                    <a:pt x="159039" y="223907"/>
                  </a:lnTo>
                  <a:lnTo>
                    <a:pt x="159039" y="224316"/>
                  </a:lnTo>
                  <a:lnTo>
                    <a:pt x="72185" y="224316"/>
                  </a:lnTo>
                  <a:lnTo>
                    <a:pt x="72185" y="235002"/>
                  </a:lnTo>
                  <a:lnTo>
                    <a:pt x="73953" y="236771"/>
                  </a:lnTo>
                  <a:lnTo>
                    <a:pt x="159039" y="236771"/>
                  </a:lnTo>
                  <a:lnTo>
                    <a:pt x="159039" y="240915"/>
                  </a:lnTo>
                  <a:lnTo>
                    <a:pt x="152461" y="247494"/>
                  </a:lnTo>
                  <a:close/>
                </a:path>
                <a:path w="181609" h="269239">
                  <a:moveTo>
                    <a:pt x="131269" y="187471"/>
                  </a:moveTo>
                  <a:lnTo>
                    <a:pt x="120546" y="187471"/>
                  </a:lnTo>
                  <a:lnTo>
                    <a:pt x="120546" y="129410"/>
                  </a:lnTo>
                  <a:lnTo>
                    <a:pt x="121111" y="128046"/>
                  </a:lnTo>
                  <a:lnTo>
                    <a:pt x="144850" y="104304"/>
                  </a:lnTo>
                  <a:lnTo>
                    <a:pt x="143977" y="102352"/>
                  </a:lnTo>
                  <a:lnTo>
                    <a:pt x="143593" y="100659"/>
                  </a:lnTo>
                  <a:lnTo>
                    <a:pt x="143487" y="89264"/>
                  </a:lnTo>
                  <a:lnTo>
                    <a:pt x="150526" y="82224"/>
                  </a:lnTo>
                  <a:lnTo>
                    <a:pt x="167831" y="82224"/>
                  </a:lnTo>
                  <a:lnTo>
                    <a:pt x="174870" y="89264"/>
                  </a:lnTo>
                  <a:lnTo>
                    <a:pt x="174870" y="92948"/>
                  </a:lnTo>
                  <a:lnTo>
                    <a:pt x="156438" y="92948"/>
                  </a:lnTo>
                  <a:lnTo>
                    <a:pt x="154208" y="95178"/>
                  </a:lnTo>
                  <a:lnTo>
                    <a:pt x="154208" y="100659"/>
                  </a:lnTo>
                  <a:lnTo>
                    <a:pt x="156438" y="102888"/>
                  </a:lnTo>
                  <a:lnTo>
                    <a:pt x="174870" y="102888"/>
                  </a:lnTo>
                  <a:lnTo>
                    <a:pt x="174870" y="106571"/>
                  </a:lnTo>
                  <a:lnTo>
                    <a:pt x="169423" y="112019"/>
                  </a:lnTo>
                  <a:lnTo>
                    <a:pt x="152300" y="112019"/>
                  </a:lnTo>
                  <a:lnTo>
                    <a:pt x="131269" y="133053"/>
                  </a:lnTo>
                  <a:lnTo>
                    <a:pt x="131269" y="187471"/>
                  </a:lnTo>
                  <a:close/>
                </a:path>
                <a:path w="181609" h="269239">
                  <a:moveTo>
                    <a:pt x="174870" y="102888"/>
                  </a:moveTo>
                  <a:lnTo>
                    <a:pt x="161918" y="102888"/>
                  </a:lnTo>
                  <a:lnTo>
                    <a:pt x="164147" y="100659"/>
                  </a:lnTo>
                  <a:lnTo>
                    <a:pt x="164147" y="95178"/>
                  </a:lnTo>
                  <a:lnTo>
                    <a:pt x="161918" y="92948"/>
                  </a:lnTo>
                  <a:lnTo>
                    <a:pt x="174870" y="92948"/>
                  </a:lnTo>
                  <a:lnTo>
                    <a:pt x="174870" y="102888"/>
                  </a:lnTo>
                  <a:close/>
                </a:path>
                <a:path w="181609" h="269239">
                  <a:moveTo>
                    <a:pt x="167831" y="113611"/>
                  </a:moveTo>
                  <a:lnTo>
                    <a:pt x="156712" y="113611"/>
                  </a:lnTo>
                  <a:lnTo>
                    <a:pt x="154379" y="113037"/>
                  </a:lnTo>
                  <a:lnTo>
                    <a:pt x="152300" y="112019"/>
                  </a:lnTo>
                  <a:lnTo>
                    <a:pt x="169423" y="112019"/>
                  </a:lnTo>
                  <a:lnTo>
                    <a:pt x="167831" y="113611"/>
                  </a:lnTo>
                  <a:close/>
                </a:path>
                <a:path w="181609" h="269239">
                  <a:moveTo>
                    <a:pt x="157487" y="187471"/>
                  </a:moveTo>
                  <a:lnTo>
                    <a:pt x="146746" y="187471"/>
                  </a:lnTo>
                  <a:lnTo>
                    <a:pt x="147583" y="180922"/>
                  </a:lnTo>
                  <a:lnTo>
                    <a:pt x="172310" y="138432"/>
                  </a:lnTo>
                  <a:lnTo>
                    <a:pt x="175650" y="137833"/>
                  </a:lnTo>
                  <a:lnTo>
                    <a:pt x="180512" y="141217"/>
                  </a:lnTo>
                  <a:lnTo>
                    <a:pt x="181111" y="144559"/>
                  </a:lnTo>
                  <a:lnTo>
                    <a:pt x="160171" y="174667"/>
                  </a:lnTo>
                  <a:lnTo>
                    <a:pt x="157951" y="180969"/>
                  </a:lnTo>
                  <a:lnTo>
                    <a:pt x="157487" y="187471"/>
                  </a:lnTo>
                  <a:close/>
                </a:path>
                <a:path w="181609" h="269239">
                  <a:moveTo>
                    <a:pt x="171924" y="213592"/>
                  </a:moveTo>
                  <a:lnTo>
                    <a:pt x="158600" y="213592"/>
                  </a:lnTo>
                  <a:lnTo>
                    <a:pt x="161200" y="210992"/>
                  </a:lnTo>
                  <a:lnTo>
                    <a:pt x="161200" y="200796"/>
                  </a:lnTo>
                  <a:lnTo>
                    <a:pt x="158600" y="198196"/>
                  </a:lnTo>
                  <a:lnTo>
                    <a:pt x="171924" y="198196"/>
                  </a:lnTo>
                  <a:lnTo>
                    <a:pt x="171924" y="213592"/>
                  </a:lnTo>
                  <a:close/>
                </a:path>
                <a:path w="181609" h="269239">
                  <a:moveTo>
                    <a:pt x="159039" y="236771"/>
                  </a:moveTo>
                  <a:lnTo>
                    <a:pt x="146546" y="236771"/>
                  </a:lnTo>
                  <a:lnTo>
                    <a:pt x="148315" y="235002"/>
                  </a:lnTo>
                  <a:lnTo>
                    <a:pt x="148314" y="224316"/>
                  </a:lnTo>
                  <a:lnTo>
                    <a:pt x="159039" y="224316"/>
                  </a:lnTo>
                  <a:lnTo>
                    <a:pt x="159039" y="236771"/>
                  </a:lnTo>
                  <a:close/>
                </a:path>
                <a:path w="181609" h="269239">
                  <a:moveTo>
                    <a:pt x="118508" y="268803"/>
                  </a:moveTo>
                  <a:lnTo>
                    <a:pt x="101281" y="268803"/>
                  </a:lnTo>
                  <a:lnTo>
                    <a:pt x="92638" y="267151"/>
                  </a:lnTo>
                  <a:lnTo>
                    <a:pt x="85442" y="262622"/>
                  </a:lnTo>
                  <a:lnTo>
                    <a:pt x="80332" y="255856"/>
                  </a:lnTo>
                  <a:lnTo>
                    <a:pt x="77946" y="247494"/>
                  </a:lnTo>
                  <a:lnTo>
                    <a:pt x="141842" y="247494"/>
                  </a:lnTo>
                  <a:lnTo>
                    <a:pt x="88744" y="247495"/>
                  </a:lnTo>
                  <a:lnTo>
                    <a:pt x="89761" y="253496"/>
                  </a:lnTo>
                  <a:lnTo>
                    <a:pt x="94995" y="258080"/>
                  </a:lnTo>
                  <a:lnTo>
                    <a:pt x="137777" y="258080"/>
                  </a:lnTo>
                  <a:lnTo>
                    <a:pt x="134346" y="262622"/>
                  </a:lnTo>
                  <a:lnTo>
                    <a:pt x="127150" y="267151"/>
                  </a:lnTo>
                  <a:lnTo>
                    <a:pt x="118508" y="268803"/>
                  </a:lnTo>
                  <a:close/>
                </a:path>
                <a:path w="181609" h="269239">
                  <a:moveTo>
                    <a:pt x="137777" y="258080"/>
                  </a:moveTo>
                  <a:lnTo>
                    <a:pt x="124791" y="258080"/>
                  </a:lnTo>
                  <a:lnTo>
                    <a:pt x="130025" y="253496"/>
                  </a:lnTo>
                  <a:lnTo>
                    <a:pt x="131041" y="247495"/>
                  </a:lnTo>
                  <a:lnTo>
                    <a:pt x="141842" y="247495"/>
                  </a:lnTo>
                  <a:lnTo>
                    <a:pt x="139457" y="255856"/>
                  </a:lnTo>
                  <a:lnTo>
                    <a:pt x="137777" y="25808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203" y="4130749"/>
              <a:ext cx="157031" cy="226751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315330" y="2889123"/>
            <a:ext cx="1335405" cy="1426845"/>
            <a:chOff x="5315330" y="2889123"/>
            <a:chExt cx="1335405" cy="142684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50037" y="3023829"/>
              <a:ext cx="761237" cy="76123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20093" y="2893885"/>
              <a:ext cx="1024890" cy="1024890"/>
            </a:xfrm>
            <a:custGeom>
              <a:avLst/>
              <a:gdLst/>
              <a:ahLst/>
              <a:cxnLst/>
              <a:rect l="l" t="t" r="r" b="b"/>
              <a:pathLst>
                <a:path w="1024889" h="1024889">
                  <a:moveTo>
                    <a:pt x="0" y="0"/>
                  </a:moveTo>
                  <a:lnTo>
                    <a:pt x="1024509" y="0"/>
                  </a:lnTo>
                  <a:lnTo>
                    <a:pt x="1024509" y="1024509"/>
                  </a:lnTo>
                  <a:lnTo>
                    <a:pt x="0" y="102450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88846" y="3754114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411505" y="0"/>
                  </a:moveTo>
                  <a:lnTo>
                    <a:pt x="0" y="149771"/>
                  </a:lnTo>
                  <a:lnTo>
                    <a:pt x="149771" y="561276"/>
                  </a:lnTo>
                  <a:lnTo>
                    <a:pt x="561289" y="411505"/>
                  </a:lnTo>
                  <a:lnTo>
                    <a:pt x="411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99749" y="3994607"/>
              <a:ext cx="227535" cy="27645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189535" y="3808882"/>
              <a:ext cx="257175" cy="387350"/>
            </a:xfrm>
            <a:custGeom>
              <a:avLst/>
              <a:gdLst/>
              <a:ahLst/>
              <a:cxnLst/>
              <a:rect l="l" t="t" r="r" b="b"/>
              <a:pathLst>
                <a:path w="257175" h="387350">
                  <a:moveTo>
                    <a:pt x="197612" y="361175"/>
                  </a:moveTo>
                  <a:lnTo>
                    <a:pt x="194995" y="354101"/>
                  </a:lnTo>
                  <a:lnTo>
                    <a:pt x="191071" y="352285"/>
                  </a:lnTo>
                  <a:lnTo>
                    <a:pt x="132308" y="373938"/>
                  </a:lnTo>
                  <a:lnTo>
                    <a:pt x="130505" y="377875"/>
                  </a:lnTo>
                  <a:lnTo>
                    <a:pt x="133108" y="384949"/>
                  </a:lnTo>
                  <a:lnTo>
                    <a:pt x="137033" y="386765"/>
                  </a:lnTo>
                  <a:lnTo>
                    <a:pt x="192252" y="366407"/>
                  </a:lnTo>
                  <a:lnTo>
                    <a:pt x="195795" y="365112"/>
                  </a:lnTo>
                  <a:lnTo>
                    <a:pt x="197612" y="361175"/>
                  </a:lnTo>
                  <a:close/>
                </a:path>
                <a:path w="257175" h="387350">
                  <a:moveTo>
                    <a:pt x="256565" y="177596"/>
                  </a:moveTo>
                  <a:lnTo>
                    <a:pt x="198120" y="18999"/>
                  </a:lnTo>
                  <a:lnTo>
                    <a:pt x="191630" y="8928"/>
                  </a:lnTo>
                  <a:lnTo>
                    <a:pt x="181660" y="2413"/>
                  </a:lnTo>
                  <a:lnTo>
                    <a:pt x="169557" y="0"/>
                  </a:lnTo>
                  <a:lnTo>
                    <a:pt x="156654" y="2235"/>
                  </a:lnTo>
                  <a:lnTo>
                    <a:pt x="22275" y="51752"/>
                  </a:lnTo>
                  <a:lnTo>
                    <a:pt x="11010" y="58432"/>
                  </a:lnTo>
                  <a:lnTo>
                    <a:pt x="3352" y="68122"/>
                  </a:lnTo>
                  <a:lnTo>
                    <a:pt x="0" y="79540"/>
                  </a:lnTo>
                  <a:lnTo>
                    <a:pt x="1600" y="91414"/>
                  </a:lnTo>
                  <a:lnTo>
                    <a:pt x="41338" y="199275"/>
                  </a:lnTo>
                  <a:lnTo>
                    <a:pt x="45262" y="201079"/>
                  </a:lnTo>
                  <a:lnTo>
                    <a:pt x="52336" y="198475"/>
                  </a:lnTo>
                  <a:lnTo>
                    <a:pt x="54152" y="194551"/>
                  </a:lnTo>
                  <a:lnTo>
                    <a:pt x="14414" y="86690"/>
                  </a:lnTo>
                  <a:lnTo>
                    <a:pt x="13639" y="80175"/>
                  </a:lnTo>
                  <a:lnTo>
                    <a:pt x="161378" y="15049"/>
                  </a:lnTo>
                  <a:lnTo>
                    <a:pt x="168922" y="13652"/>
                  </a:lnTo>
                  <a:lnTo>
                    <a:pt x="175945" y="14808"/>
                  </a:lnTo>
                  <a:lnTo>
                    <a:pt x="181660" y="18262"/>
                  </a:lnTo>
                  <a:lnTo>
                    <a:pt x="185305" y="23723"/>
                  </a:lnTo>
                  <a:lnTo>
                    <a:pt x="243751" y="182333"/>
                  </a:lnTo>
                  <a:lnTo>
                    <a:pt x="247675" y="184137"/>
                  </a:lnTo>
                  <a:lnTo>
                    <a:pt x="251218" y="182841"/>
                  </a:lnTo>
                  <a:lnTo>
                    <a:pt x="254762" y="181521"/>
                  </a:lnTo>
                  <a:lnTo>
                    <a:pt x="256565" y="177596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94989" y="3835618"/>
              <a:ext cx="197650" cy="8257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308026" y="3972039"/>
              <a:ext cx="318770" cy="239395"/>
            </a:xfrm>
            <a:custGeom>
              <a:avLst/>
              <a:gdLst/>
              <a:ahLst/>
              <a:cxnLst/>
              <a:rect l="l" t="t" r="r" b="b"/>
              <a:pathLst>
                <a:path w="318770" h="239395">
                  <a:moveTo>
                    <a:pt x="45643" y="168986"/>
                  </a:moveTo>
                  <a:lnTo>
                    <a:pt x="43040" y="161912"/>
                  </a:lnTo>
                  <a:lnTo>
                    <a:pt x="39116" y="160096"/>
                  </a:lnTo>
                  <a:lnTo>
                    <a:pt x="1816" y="173837"/>
                  </a:lnTo>
                  <a:lnTo>
                    <a:pt x="0" y="177761"/>
                  </a:lnTo>
                  <a:lnTo>
                    <a:pt x="2616" y="184848"/>
                  </a:lnTo>
                  <a:lnTo>
                    <a:pt x="6540" y="186651"/>
                  </a:lnTo>
                  <a:lnTo>
                    <a:pt x="40297" y="174218"/>
                  </a:lnTo>
                  <a:lnTo>
                    <a:pt x="43840" y="172910"/>
                  </a:lnTo>
                  <a:lnTo>
                    <a:pt x="45643" y="168986"/>
                  </a:lnTo>
                  <a:close/>
                </a:path>
                <a:path w="318770" h="239395">
                  <a:moveTo>
                    <a:pt x="318439" y="141681"/>
                  </a:moveTo>
                  <a:lnTo>
                    <a:pt x="305625" y="128384"/>
                  </a:lnTo>
                  <a:lnTo>
                    <a:pt x="296595" y="98018"/>
                  </a:lnTo>
                  <a:lnTo>
                    <a:pt x="296037" y="97053"/>
                  </a:lnTo>
                  <a:lnTo>
                    <a:pt x="222237" y="20497"/>
                  </a:lnTo>
                  <a:lnTo>
                    <a:pt x="221068" y="19278"/>
                  </a:lnTo>
                  <a:lnTo>
                    <a:pt x="218706" y="16827"/>
                  </a:lnTo>
                  <a:lnTo>
                    <a:pt x="217017" y="15062"/>
                  </a:lnTo>
                  <a:lnTo>
                    <a:pt x="215963" y="15049"/>
                  </a:lnTo>
                  <a:lnTo>
                    <a:pt x="210515" y="11480"/>
                  </a:lnTo>
                  <a:lnTo>
                    <a:pt x="201231" y="9753"/>
                  </a:lnTo>
                  <a:lnTo>
                    <a:pt x="191985" y="11633"/>
                  </a:lnTo>
                  <a:lnTo>
                    <a:pt x="183870" y="17106"/>
                  </a:lnTo>
                  <a:lnTo>
                    <a:pt x="178536" y="25298"/>
                  </a:lnTo>
                  <a:lnTo>
                    <a:pt x="178320" y="26441"/>
                  </a:lnTo>
                  <a:lnTo>
                    <a:pt x="172504" y="23825"/>
                  </a:lnTo>
                  <a:lnTo>
                    <a:pt x="142227" y="40043"/>
                  </a:lnTo>
                  <a:lnTo>
                    <a:pt x="142011" y="39801"/>
                  </a:lnTo>
                  <a:lnTo>
                    <a:pt x="135750" y="36982"/>
                  </a:lnTo>
                  <a:lnTo>
                    <a:pt x="128066" y="36728"/>
                  </a:lnTo>
                  <a:lnTo>
                    <a:pt x="118656" y="38658"/>
                  </a:lnTo>
                  <a:lnTo>
                    <a:pt x="110972" y="43878"/>
                  </a:lnTo>
                  <a:lnTo>
                    <a:pt x="105803" y="51600"/>
                  </a:lnTo>
                  <a:lnTo>
                    <a:pt x="105473" y="53225"/>
                  </a:lnTo>
                  <a:lnTo>
                    <a:pt x="61734" y="7823"/>
                  </a:lnTo>
                  <a:lnTo>
                    <a:pt x="59118" y="5156"/>
                  </a:lnTo>
                  <a:lnTo>
                    <a:pt x="57912" y="5143"/>
                  </a:lnTo>
                  <a:lnTo>
                    <a:pt x="53644" y="2108"/>
                  </a:lnTo>
                  <a:lnTo>
                    <a:pt x="44323" y="0"/>
                  </a:lnTo>
                  <a:lnTo>
                    <a:pt x="34899" y="1536"/>
                  </a:lnTo>
                  <a:lnTo>
                    <a:pt x="26479" y="6756"/>
                  </a:lnTo>
                  <a:lnTo>
                    <a:pt x="21717" y="11328"/>
                  </a:lnTo>
                  <a:lnTo>
                    <a:pt x="19050" y="17665"/>
                  </a:lnTo>
                  <a:lnTo>
                    <a:pt x="19075" y="24269"/>
                  </a:lnTo>
                  <a:lnTo>
                    <a:pt x="19062" y="30899"/>
                  </a:lnTo>
                  <a:lnTo>
                    <a:pt x="21640" y="37261"/>
                  </a:lnTo>
                  <a:lnTo>
                    <a:pt x="26263" y="42011"/>
                  </a:lnTo>
                  <a:lnTo>
                    <a:pt x="121691" y="141033"/>
                  </a:lnTo>
                  <a:lnTo>
                    <a:pt x="108635" y="137998"/>
                  </a:lnTo>
                  <a:lnTo>
                    <a:pt x="94386" y="136372"/>
                  </a:lnTo>
                  <a:lnTo>
                    <a:pt x="80467" y="137375"/>
                  </a:lnTo>
                  <a:lnTo>
                    <a:pt x="68376" y="142189"/>
                  </a:lnTo>
                  <a:lnTo>
                    <a:pt x="60337" y="147548"/>
                  </a:lnTo>
                  <a:lnTo>
                    <a:pt x="56413" y="153695"/>
                  </a:lnTo>
                  <a:lnTo>
                    <a:pt x="57162" y="171030"/>
                  </a:lnTo>
                  <a:lnTo>
                    <a:pt x="159829" y="222097"/>
                  </a:lnTo>
                  <a:lnTo>
                    <a:pt x="201066" y="225374"/>
                  </a:lnTo>
                  <a:lnTo>
                    <a:pt x="213385" y="238150"/>
                  </a:lnTo>
                  <a:lnTo>
                    <a:pt x="216242" y="238810"/>
                  </a:lnTo>
                  <a:lnTo>
                    <a:pt x="218782" y="237871"/>
                  </a:lnTo>
                  <a:lnTo>
                    <a:pt x="219671" y="237553"/>
                  </a:lnTo>
                  <a:lnTo>
                    <a:pt x="220472" y="237045"/>
                  </a:lnTo>
                  <a:lnTo>
                    <a:pt x="223875" y="233768"/>
                  </a:lnTo>
                  <a:lnTo>
                    <a:pt x="223951" y="229438"/>
                  </a:lnTo>
                  <a:lnTo>
                    <a:pt x="207924" y="212826"/>
                  </a:lnTo>
                  <a:lnTo>
                    <a:pt x="206362" y="212077"/>
                  </a:lnTo>
                  <a:lnTo>
                    <a:pt x="163855" y="208889"/>
                  </a:lnTo>
                  <a:lnTo>
                    <a:pt x="75755" y="165938"/>
                  </a:lnTo>
                  <a:lnTo>
                    <a:pt x="73545" y="164655"/>
                  </a:lnTo>
                  <a:lnTo>
                    <a:pt x="70421" y="161823"/>
                  </a:lnTo>
                  <a:lnTo>
                    <a:pt x="70294" y="158661"/>
                  </a:lnTo>
                  <a:lnTo>
                    <a:pt x="71742" y="156362"/>
                  </a:lnTo>
                  <a:lnTo>
                    <a:pt x="75946" y="153555"/>
                  </a:lnTo>
                  <a:lnTo>
                    <a:pt x="89090" y="149987"/>
                  </a:lnTo>
                  <a:lnTo>
                    <a:pt x="105600" y="151358"/>
                  </a:lnTo>
                  <a:lnTo>
                    <a:pt x="121704" y="155308"/>
                  </a:lnTo>
                  <a:lnTo>
                    <a:pt x="133629" y="159524"/>
                  </a:lnTo>
                  <a:lnTo>
                    <a:pt x="134785" y="160007"/>
                  </a:lnTo>
                  <a:lnTo>
                    <a:pt x="136067" y="160159"/>
                  </a:lnTo>
                  <a:lnTo>
                    <a:pt x="141033" y="159385"/>
                  </a:lnTo>
                  <a:lnTo>
                    <a:pt x="143573" y="155892"/>
                  </a:lnTo>
                  <a:lnTo>
                    <a:pt x="141490" y="142532"/>
                  </a:lnTo>
                  <a:lnTo>
                    <a:pt x="140855" y="141236"/>
                  </a:lnTo>
                  <a:lnTo>
                    <a:pt x="36093" y="32537"/>
                  </a:lnTo>
                  <a:lnTo>
                    <a:pt x="33934" y="30327"/>
                  </a:lnTo>
                  <a:lnTo>
                    <a:pt x="32727" y="27381"/>
                  </a:lnTo>
                  <a:lnTo>
                    <a:pt x="32702" y="21386"/>
                  </a:lnTo>
                  <a:lnTo>
                    <a:pt x="33870" y="18605"/>
                  </a:lnTo>
                  <a:lnTo>
                    <a:pt x="35953" y="16586"/>
                  </a:lnTo>
                  <a:lnTo>
                    <a:pt x="40563" y="12395"/>
                  </a:lnTo>
                  <a:lnTo>
                    <a:pt x="47688" y="12725"/>
                  </a:lnTo>
                  <a:lnTo>
                    <a:pt x="49301" y="14490"/>
                  </a:lnTo>
                  <a:lnTo>
                    <a:pt x="51523" y="16916"/>
                  </a:lnTo>
                  <a:lnTo>
                    <a:pt x="51892" y="17310"/>
                  </a:lnTo>
                  <a:lnTo>
                    <a:pt x="52603" y="18046"/>
                  </a:lnTo>
                  <a:lnTo>
                    <a:pt x="106489" y="73977"/>
                  </a:lnTo>
                  <a:lnTo>
                    <a:pt x="110578" y="78232"/>
                  </a:lnTo>
                  <a:lnTo>
                    <a:pt x="141592" y="110388"/>
                  </a:lnTo>
                  <a:lnTo>
                    <a:pt x="144449" y="111036"/>
                  </a:lnTo>
                  <a:lnTo>
                    <a:pt x="146989" y="110096"/>
                  </a:lnTo>
                  <a:lnTo>
                    <a:pt x="147878" y="109766"/>
                  </a:lnTo>
                  <a:lnTo>
                    <a:pt x="148691" y="109270"/>
                  </a:lnTo>
                  <a:lnTo>
                    <a:pt x="152082" y="105994"/>
                  </a:lnTo>
                  <a:lnTo>
                    <a:pt x="152158" y="101663"/>
                  </a:lnTo>
                  <a:lnTo>
                    <a:pt x="123583" y="72009"/>
                  </a:lnTo>
                  <a:lnTo>
                    <a:pt x="118770" y="67030"/>
                  </a:lnTo>
                  <a:lnTo>
                    <a:pt x="117602" y="64135"/>
                  </a:lnTo>
                  <a:lnTo>
                    <a:pt x="117602" y="61048"/>
                  </a:lnTo>
                  <a:lnTo>
                    <a:pt x="117881" y="54622"/>
                  </a:lnTo>
                  <a:lnTo>
                    <a:pt x="122821" y="50126"/>
                  </a:lnTo>
                  <a:lnTo>
                    <a:pt x="128651" y="50393"/>
                  </a:lnTo>
                  <a:lnTo>
                    <a:pt x="131724" y="50520"/>
                  </a:lnTo>
                  <a:lnTo>
                    <a:pt x="134632" y="51828"/>
                  </a:lnTo>
                  <a:lnTo>
                    <a:pt x="136753" y="54063"/>
                  </a:lnTo>
                  <a:lnTo>
                    <a:pt x="137287" y="54622"/>
                  </a:lnTo>
                  <a:lnTo>
                    <a:pt x="143243" y="60820"/>
                  </a:lnTo>
                  <a:lnTo>
                    <a:pt x="147904" y="65646"/>
                  </a:lnTo>
                  <a:lnTo>
                    <a:pt x="169405" y="87947"/>
                  </a:lnTo>
                  <a:lnTo>
                    <a:pt x="172262" y="88595"/>
                  </a:lnTo>
                  <a:lnTo>
                    <a:pt x="174802" y="87655"/>
                  </a:lnTo>
                  <a:lnTo>
                    <a:pt x="175691" y="87337"/>
                  </a:lnTo>
                  <a:lnTo>
                    <a:pt x="176504" y="86829"/>
                  </a:lnTo>
                  <a:lnTo>
                    <a:pt x="179895" y="83553"/>
                  </a:lnTo>
                  <a:lnTo>
                    <a:pt x="179971" y="79222"/>
                  </a:lnTo>
                  <a:lnTo>
                    <a:pt x="160324" y="58864"/>
                  </a:lnTo>
                  <a:lnTo>
                    <a:pt x="157886" y="56324"/>
                  </a:lnTo>
                  <a:lnTo>
                    <a:pt x="155562" y="53924"/>
                  </a:lnTo>
                  <a:lnTo>
                    <a:pt x="154355" y="50977"/>
                  </a:lnTo>
                  <a:lnTo>
                    <a:pt x="154355" y="47891"/>
                  </a:lnTo>
                  <a:lnTo>
                    <a:pt x="154635" y="41465"/>
                  </a:lnTo>
                  <a:lnTo>
                    <a:pt x="159575" y="36957"/>
                  </a:lnTo>
                  <a:lnTo>
                    <a:pt x="165404" y="37236"/>
                  </a:lnTo>
                  <a:lnTo>
                    <a:pt x="168478" y="37350"/>
                  </a:lnTo>
                  <a:lnTo>
                    <a:pt x="171373" y="38671"/>
                  </a:lnTo>
                  <a:lnTo>
                    <a:pt x="173520" y="40906"/>
                  </a:lnTo>
                  <a:lnTo>
                    <a:pt x="200571" y="68986"/>
                  </a:lnTo>
                  <a:lnTo>
                    <a:pt x="203428" y="69634"/>
                  </a:lnTo>
                  <a:lnTo>
                    <a:pt x="205968" y="68694"/>
                  </a:lnTo>
                  <a:lnTo>
                    <a:pt x="206857" y="68376"/>
                  </a:lnTo>
                  <a:lnTo>
                    <a:pt x="207670" y="67868"/>
                  </a:lnTo>
                  <a:lnTo>
                    <a:pt x="211061" y="64592"/>
                  </a:lnTo>
                  <a:lnTo>
                    <a:pt x="211137" y="60261"/>
                  </a:lnTo>
                  <a:lnTo>
                    <a:pt x="196608" y="45212"/>
                  </a:lnTo>
                  <a:lnTo>
                    <a:pt x="193992" y="42481"/>
                  </a:lnTo>
                  <a:lnTo>
                    <a:pt x="193433" y="41922"/>
                  </a:lnTo>
                  <a:lnTo>
                    <a:pt x="193281" y="41757"/>
                  </a:lnTo>
                  <a:lnTo>
                    <a:pt x="189204" y="37033"/>
                  </a:lnTo>
                  <a:lnTo>
                    <a:pt x="189712" y="30099"/>
                  </a:lnTo>
                  <a:lnTo>
                    <a:pt x="198894" y="22161"/>
                  </a:lnTo>
                  <a:lnTo>
                    <a:pt x="205828" y="22669"/>
                  </a:lnTo>
                  <a:lnTo>
                    <a:pt x="207175" y="24244"/>
                  </a:lnTo>
                  <a:lnTo>
                    <a:pt x="207175" y="24536"/>
                  </a:lnTo>
                  <a:lnTo>
                    <a:pt x="209753" y="27228"/>
                  </a:lnTo>
                  <a:lnTo>
                    <a:pt x="210680" y="28194"/>
                  </a:lnTo>
                  <a:lnTo>
                    <a:pt x="284289" y="104546"/>
                  </a:lnTo>
                  <a:lnTo>
                    <a:pt x="293306" y="134912"/>
                  </a:lnTo>
                  <a:lnTo>
                    <a:pt x="293865" y="135864"/>
                  </a:lnTo>
                  <a:lnTo>
                    <a:pt x="307860" y="150393"/>
                  </a:lnTo>
                  <a:lnTo>
                    <a:pt x="310718" y="151041"/>
                  </a:lnTo>
                  <a:lnTo>
                    <a:pt x="313270" y="150101"/>
                  </a:lnTo>
                  <a:lnTo>
                    <a:pt x="314159" y="149783"/>
                  </a:lnTo>
                  <a:lnTo>
                    <a:pt x="314960" y="149275"/>
                  </a:lnTo>
                  <a:lnTo>
                    <a:pt x="318363" y="145999"/>
                  </a:lnTo>
                  <a:lnTo>
                    <a:pt x="318439" y="141681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8888" y="9507814"/>
            <a:ext cx="15684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</a:t>
            </a:r>
            <a:r>
              <a:rPr sz="1000" spc="70" dirty="0">
                <a:solidFill>
                  <a:srgbClr val="3B3B45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345168"/>
            <a:ext cx="6858000" cy="561340"/>
            <a:chOff x="0" y="9345168"/>
            <a:chExt cx="6858000" cy="561340"/>
          </a:xfrm>
        </p:grpSpPr>
        <p:sp>
          <p:nvSpPr>
            <p:cNvPr id="4" name="object 4"/>
            <p:cNvSpPr/>
            <p:nvPr/>
          </p:nvSpPr>
          <p:spPr>
            <a:xfrm>
              <a:off x="0" y="9345168"/>
              <a:ext cx="6858000" cy="561340"/>
            </a:xfrm>
            <a:custGeom>
              <a:avLst/>
              <a:gdLst/>
              <a:ahLst/>
              <a:cxnLst/>
              <a:rect l="l" t="t" r="r" b="b"/>
              <a:pathLst>
                <a:path w="6858000" h="561340">
                  <a:moveTo>
                    <a:pt x="6858000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58000" y="56083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486981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55" dirty="0"/>
              <a:t>Ин</a:t>
            </a:r>
            <a:r>
              <a:rPr spc="-25" dirty="0"/>
              <a:t>ве</a:t>
            </a:r>
            <a:r>
              <a:rPr spc="105" dirty="0"/>
              <a:t>с</a:t>
            </a:r>
            <a:r>
              <a:rPr spc="50" dirty="0"/>
              <a:t>т</a:t>
            </a:r>
            <a:r>
              <a:rPr spc="35" dirty="0"/>
              <a:t>и</a:t>
            </a:r>
            <a:r>
              <a:rPr spc="40" dirty="0"/>
              <a:t>ц</a:t>
            </a:r>
            <a:r>
              <a:rPr spc="25" dirty="0"/>
              <a:t>ио</a:t>
            </a:r>
            <a:r>
              <a:rPr spc="10" dirty="0"/>
              <a:t>нн</a:t>
            </a:r>
            <a:r>
              <a:rPr spc="20" dirty="0"/>
              <a:t>ы</a:t>
            </a:r>
            <a:r>
              <a:rPr spc="-30" dirty="0"/>
              <a:t>е</a:t>
            </a:r>
            <a:r>
              <a:rPr spc="-175" dirty="0"/>
              <a:t> </a:t>
            </a:r>
            <a:r>
              <a:rPr spc="45" dirty="0"/>
              <a:t>о</a:t>
            </a:r>
            <a:r>
              <a:rPr spc="35" dirty="0"/>
              <a:t>бя</a:t>
            </a:r>
            <a:r>
              <a:rPr spc="30" dirty="0"/>
              <a:t>з</a:t>
            </a:r>
            <a:r>
              <a:rPr spc="60" dirty="0"/>
              <a:t>а</a:t>
            </a:r>
            <a:r>
              <a:rPr spc="50" dirty="0"/>
              <a:t>т</a:t>
            </a:r>
            <a:r>
              <a:rPr spc="-35" dirty="0"/>
              <a:t>е</a:t>
            </a:r>
            <a:r>
              <a:rPr spc="20" dirty="0"/>
              <a:t>ль</a:t>
            </a:r>
            <a:r>
              <a:rPr spc="25" dirty="0"/>
              <a:t>с</a:t>
            </a:r>
            <a:r>
              <a:rPr spc="50" dirty="0"/>
              <a:t>т</a:t>
            </a:r>
            <a:r>
              <a:rPr spc="15" dirty="0"/>
              <a:t>ва  </a:t>
            </a:r>
            <a:r>
              <a:rPr spc="95" dirty="0"/>
              <a:t>Р</a:t>
            </a:r>
            <a:r>
              <a:rPr spc="25" dirty="0"/>
              <a:t>яз</a:t>
            </a:r>
            <a:r>
              <a:rPr spc="60" dirty="0"/>
              <a:t>а</a:t>
            </a:r>
            <a:r>
              <a:rPr spc="10" dirty="0"/>
              <a:t>н</a:t>
            </a:r>
            <a:r>
              <a:rPr spc="105" dirty="0"/>
              <a:t>с</a:t>
            </a:r>
            <a:r>
              <a:rPr spc="25" dirty="0"/>
              <a:t>ко</a:t>
            </a:r>
            <a:r>
              <a:rPr spc="10" dirty="0"/>
              <a:t>й</a:t>
            </a:r>
            <a:r>
              <a:rPr spc="-190" dirty="0"/>
              <a:t> </a:t>
            </a:r>
            <a:r>
              <a:rPr spc="45" dirty="0"/>
              <a:t>о</a:t>
            </a:r>
            <a:r>
              <a:rPr spc="35" dirty="0"/>
              <a:t>бла</a:t>
            </a:r>
            <a:r>
              <a:rPr spc="105" dirty="0"/>
              <a:t>с</a:t>
            </a:r>
            <a:r>
              <a:rPr spc="50" dirty="0"/>
              <a:t>т</a:t>
            </a:r>
            <a:r>
              <a:rPr spc="10" dirty="0"/>
              <a:t>и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74904" y="6121908"/>
            <a:ext cx="6132830" cy="1989455"/>
            <a:chOff x="374904" y="6121908"/>
            <a:chExt cx="6132830" cy="1989455"/>
          </a:xfrm>
        </p:grpSpPr>
        <p:sp>
          <p:nvSpPr>
            <p:cNvPr id="8" name="object 8"/>
            <p:cNvSpPr/>
            <p:nvPr/>
          </p:nvSpPr>
          <p:spPr>
            <a:xfrm>
              <a:off x="696468" y="6121907"/>
              <a:ext cx="5489575" cy="1984375"/>
            </a:xfrm>
            <a:custGeom>
              <a:avLst/>
              <a:gdLst/>
              <a:ahLst/>
              <a:cxnLst/>
              <a:rect l="l" t="t" r="r" b="b"/>
              <a:pathLst>
                <a:path w="5489575" h="1984375">
                  <a:moveTo>
                    <a:pt x="583692" y="691921"/>
                  </a:moveTo>
                  <a:lnTo>
                    <a:pt x="0" y="691921"/>
                  </a:lnTo>
                  <a:lnTo>
                    <a:pt x="0" y="1984248"/>
                  </a:lnTo>
                  <a:lnTo>
                    <a:pt x="583692" y="1984248"/>
                  </a:lnTo>
                  <a:lnTo>
                    <a:pt x="583692" y="691921"/>
                  </a:lnTo>
                  <a:close/>
                </a:path>
                <a:path w="5489575" h="1984375">
                  <a:moveTo>
                    <a:pt x="1810499" y="457212"/>
                  </a:moveTo>
                  <a:lnTo>
                    <a:pt x="1225296" y="457212"/>
                  </a:lnTo>
                  <a:lnTo>
                    <a:pt x="1225296" y="1984248"/>
                  </a:lnTo>
                  <a:lnTo>
                    <a:pt x="1810499" y="1984248"/>
                  </a:lnTo>
                  <a:lnTo>
                    <a:pt x="1810499" y="457212"/>
                  </a:lnTo>
                  <a:close/>
                </a:path>
                <a:path w="5489575" h="1984375">
                  <a:moveTo>
                    <a:pt x="3035795" y="342900"/>
                  </a:moveTo>
                  <a:lnTo>
                    <a:pt x="2452116" y="342900"/>
                  </a:lnTo>
                  <a:lnTo>
                    <a:pt x="2452116" y="1984248"/>
                  </a:lnTo>
                  <a:lnTo>
                    <a:pt x="3035795" y="1984248"/>
                  </a:lnTo>
                  <a:lnTo>
                    <a:pt x="3035795" y="342900"/>
                  </a:lnTo>
                  <a:close/>
                </a:path>
                <a:path w="5489575" h="1984375">
                  <a:moveTo>
                    <a:pt x="4262615" y="175272"/>
                  </a:moveTo>
                  <a:lnTo>
                    <a:pt x="3678936" y="175272"/>
                  </a:lnTo>
                  <a:lnTo>
                    <a:pt x="3678936" y="1984248"/>
                  </a:lnTo>
                  <a:lnTo>
                    <a:pt x="4262615" y="1984248"/>
                  </a:lnTo>
                  <a:lnTo>
                    <a:pt x="4262615" y="175272"/>
                  </a:lnTo>
                  <a:close/>
                </a:path>
                <a:path w="5489575" h="1984375">
                  <a:moveTo>
                    <a:pt x="5489448" y="0"/>
                  </a:moveTo>
                  <a:lnTo>
                    <a:pt x="4905756" y="0"/>
                  </a:lnTo>
                  <a:lnTo>
                    <a:pt x="4905756" y="1984248"/>
                  </a:lnTo>
                  <a:lnTo>
                    <a:pt x="5489448" y="1984248"/>
                  </a:lnTo>
                  <a:lnTo>
                    <a:pt x="5489448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4904" y="8106156"/>
              <a:ext cx="6132830" cy="0"/>
            </a:xfrm>
            <a:custGeom>
              <a:avLst/>
              <a:gdLst/>
              <a:ahLst/>
              <a:cxnLst/>
              <a:rect l="l" t="t" r="r" b="b"/>
              <a:pathLst>
                <a:path w="6132830">
                  <a:moveTo>
                    <a:pt x="0" y="0"/>
                  </a:moveTo>
                  <a:lnTo>
                    <a:pt x="613257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8313" y="6857238"/>
              <a:ext cx="4906010" cy="500380"/>
            </a:xfrm>
            <a:custGeom>
              <a:avLst/>
              <a:gdLst/>
              <a:ahLst/>
              <a:cxnLst/>
              <a:rect l="l" t="t" r="r" b="b"/>
              <a:pathLst>
                <a:path w="4906010" h="500379">
                  <a:moveTo>
                    <a:pt x="0" y="499871"/>
                  </a:moveTo>
                  <a:lnTo>
                    <a:pt x="1226820" y="0"/>
                  </a:lnTo>
                  <a:lnTo>
                    <a:pt x="2452116" y="406907"/>
                  </a:lnTo>
                  <a:lnTo>
                    <a:pt x="3678936" y="380999"/>
                  </a:lnTo>
                  <a:lnTo>
                    <a:pt x="4905756" y="380999"/>
                  </a:lnTo>
                </a:path>
              </a:pathLst>
            </a:custGeom>
            <a:ln w="28575">
              <a:solidFill>
                <a:srgbClr val="FF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785" y="7319581"/>
              <a:ext cx="73532" cy="735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7605" y="6819709"/>
              <a:ext cx="73533" cy="735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2901" y="7226617"/>
              <a:ext cx="73532" cy="735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9721" y="7200709"/>
              <a:ext cx="73532" cy="735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6540" y="7200709"/>
              <a:ext cx="73532" cy="7353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950785" y="7740205"/>
            <a:ext cx="4979670" cy="165100"/>
            <a:chOff x="950785" y="7740205"/>
            <a:chExt cx="4979670" cy="165100"/>
          </a:xfrm>
        </p:grpSpPr>
        <p:sp>
          <p:nvSpPr>
            <p:cNvPr id="17" name="object 17"/>
            <p:cNvSpPr/>
            <p:nvPr/>
          </p:nvSpPr>
          <p:spPr>
            <a:xfrm>
              <a:off x="988313" y="7777734"/>
              <a:ext cx="4906010" cy="91440"/>
            </a:xfrm>
            <a:custGeom>
              <a:avLst/>
              <a:gdLst/>
              <a:ahLst/>
              <a:cxnLst/>
              <a:rect l="l" t="t" r="r" b="b"/>
              <a:pathLst>
                <a:path w="4906010" h="91440">
                  <a:moveTo>
                    <a:pt x="0" y="77724"/>
                  </a:moveTo>
                  <a:lnTo>
                    <a:pt x="1226820" y="91440"/>
                  </a:lnTo>
                  <a:lnTo>
                    <a:pt x="2452116" y="0"/>
                  </a:lnTo>
                  <a:lnTo>
                    <a:pt x="3678936" y="0"/>
                  </a:lnTo>
                  <a:lnTo>
                    <a:pt x="4905756" y="0"/>
                  </a:lnTo>
                </a:path>
              </a:pathLst>
            </a:custGeom>
            <a:ln w="28575">
              <a:solidFill>
                <a:srgbClr val="3B3B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0785" y="7817929"/>
              <a:ext cx="73532" cy="735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7605" y="7831645"/>
              <a:ext cx="73533" cy="735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02901" y="7740205"/>
              <a:ext cx="73532" cy="735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29721" y="7740205"/>
              <a:ext cx="73532" cy="735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56540" y="7740205"/>
              <a:ext cx="73532" cy="7353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839881" y="6616503"/>
            <a:ext cx="2952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</a:t>
            </a:r>
            <a:r>
              <a:rPr sz="1000" spc="75" dirty="0">
                <a:solidFill>
                  <a:srgbClr val="3B3B45"/>
                </a:solidFill>
                <a:latin typeface="Tahoma"/>
                <a:cs typeface="Tahoma"/>
              </a:rPr>
              <a:t>6</a:t>
            </a:r>
            <a:r>
              <a:rPr sz="1000" spc="15" dirty="0">
                <a:solidFill>
                  <a:srgbClr val="3B3B45"/>
                </a:solidFill>
                <a:latin typeface="Tahoma"/>
                <a:cs typeface="Tahoma"/>
              </a:rPr>
              <a:t>,5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61288" y="6381860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5" dirty="0">
                <a:solidFill>
                  <a:srgbClr val="3B3B45"/>
                </a:solidFill>
                <a:latin typeface="Tahoma"/>
                <a:cs typeface="Tahoma"/>
              </a:rPr>
              <a:t>4</a:t>
            </a:r>
            <a:r>
              <a:rPr sz="1000" spc="35" dirty="0">
                <a:solidFill>
                  <a:srgbClr val="3B3B45"/>
                </a:solidFill>
                <a:latin typeface="Tahoma"/>
                <a:cs typeface="Tahoma"/>
              </a:rPr>
              <a:t>0</a:t>
            </a:r>
            <a:r>
              <a:rPr sz="1000" spc="20" dirty="0">
                <a:solidFill>
                  <a:srgbClr val="3B3B45"/>
                </a:solidFill>
                <a:latin typeface="Tahoma"/>
                <a:cs typeface="Tahoma"/>
              </a:rPr>
              <a:t>,</a:t>
            </a:r>
            <a:r>
              <a:rPr sz="1000" spc="95" dirty="0">
                <a:solidFill>
                  <a:srgbClr val="3B3B45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92561" y="6269156"/>
            <a:ext cx="2971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5" dirty="0">
                <a:solidFill>
                  <a:srgbClr val="3B3B45"/>
                </a:solidFill>
                <a:latin typeface="Tahoma"/>
                <a:cs typeface="Tahoma"/>
              </a:rPr>
              <a:t>4</a:t>
            </a:r>
            <a:r>
              <a:rPr sz="1000" spc="60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r>
              <a:rPr sz="1000" spc="10" dirty="0">
                <a:solidFill>
                  <a:srgbClr val="3B3B45"/>
                </a:solidFill>
                <a:latin typeface="Tahoma"/>
                <a:cs typeface="Tahoma"/>
              </a:rPr>
              <a:t>,3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28894" y="6100921"/>
            <a:ext cx="277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5" dirty="0">
                <a:solidFill>
                  <a:srgbClr val="3B3B45"/>
                </a:solidFill>
                <a:latin typeface="Tahoma"/>
                <a:cs typeface="Tahoma"/>
              </a:rPr>
              <a:t>4</a:t>
            </a:r>
            <a:r>
              <a:rPr sz="1000" spc="70" dirty="0">
                <a:solidFill>
                  <a:srgbClr val="3B3B45"/>
                </a:solidFill>
                <a:latin typeface="Tahoma"/>
                <a:cs typeface="Tahoma"/>
              </a:rPr>
              <a:t>5</a:t>
            </a:r>
            <a:r>
              <a:rPr sz="1000" spc="-75" dirty="0">
                <a:solidFill>
                  <a:srgbClr val="3B3B45"/>
                </a:solidFill>
                <a:latin typeface="Tahoma"/>
                <a:cs typeface="Tahoma"/>
              </a:rPr>
              <a:t>,1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42078" y="5926489"/>
            <a:ext cx="3035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5" dirty="0">
                <a:solidFill>
                  <a:srgbClr val="3B3B45"/>
                </a:solidFill>
                <a:latin typeface="Tahoma"/>
                <a:cs typeface="Tahoma"/>
              </a:rPr>
              <a:t>4</a:t>
            </a:r>
            <a:r>
              <a:rPr sz="1000" spc="70" dirty="0">
                <a:solidFill>
                  <a:srgbClr val="3B3B45"/>
                </a:solidFill>
                <a:latin typeface="Tahoma"/>
                <a:cs typeface="Tahoma"/>
              </a:rPr>
              <a:t>8</a:t>
            </a:r>
            <a:r>
              <a:rPr sz="1000" spc="-40" dirty="0">
                <a:solidFill>
                  <a:srgbClr val="3B3B45"/>
                </a:solidFill>
                <a:latin typeface="Tahoma"/>
                <a:cs typeface="Tahoma"/>
              </a:rPr>
              <a:t>,</a:t>
            </a:r>
            <a:r>
              <a:rPr sz="1000" spc="100" dirty="0">
                <a:solidFill>
                  <a:srgbClr val="3B3B45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8420" y="7095907"/>
            <a:ext cx="4565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000" spc="9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000" spc="7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000" spc="-60" dirty="0">
                <a:solidFill>
                  <a:srgbClr val="FFFFFF"/>
                </a:solidFill>
                <a:latin typeface="Tahoma"/>
                <a:cs typeface="Tahoma"/>
              </a:rPr>
              <a:t>7%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80459" y="6596391"/>
            <a:ext cx="4660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000" spc="9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000" spc="75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000" spc="7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1000" spc="-114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05408" y="7003948"/>
            <a:ext cx="469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000" spc="9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000" spc="7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000" spc="95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1000" spc="-114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34531" y="6977637"/>
            <a:ext cx="4660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000" spc="9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000" spc="7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000" spc="7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000" spc="-114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60997" y="6977637"/>
            <a:ext cx="4660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000" spc="9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000" spc="7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000" spc="7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000" spc="-114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08191" y="7516620"/>
            <a:ext cx="4648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000" spc="7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000" spc="8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000" spc="7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1000" spc="-114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34657" y="7516620"/>
            <a:ext cx="4648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000" spc="7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000" spc="8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000" spc="7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1000" spc="-114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61124" y="7516620"/>
            <a:ext cx="4648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000" spc="7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000" spc="8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000" spc="7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1000" spc="-114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715842" y="7642783"/>
          <a:ext cx="5372095" cy="6624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38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19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3372">
                <a:tc>
                  <a:txBody>
                    <a:bodyPr/>
                    <a:lstStyle/>
                    <a:p>
                      <a:pPr marR="11430" algn="ctr">
                        <a:lnSpc>
                          <a:spcPts val="925"/>
                        </a:lnSpc>
                      </a:pPr>
                      <a:r>
                        <a:rPr sz="100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101,9%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CC00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1000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101,8%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CC00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00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00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057"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80" dirty="0">
                          <a:latin typeface="Tahoma"/>
                          <a:cs typeface="Tahoma"/>
                        </a:rPr>
                        <a:t>2020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30" dirty="0">
                          <a:latin typeface="Tahoma"/>
                          <a:cs typeface="Tahoma"/>
                        </a:rPr>
                        <a:t>2021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70" dirty="0">
                          <a:latin typeface="Tahoma"/>
                          <a:cs typeface="Tahoma"/>
                        </a:rPr>
                        <a:t>2022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70" dirty="0">
                          <a:latin typeface="Tahoma"/>
                          <a:cs typeface="Tahoma"/>
                        </a:rPr>
                        <a:t>2023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80" dirty="0">
                          <a:latin typeface="Tahoma"/>
                          <a:cs typeface="Tahoma"/>
                        </a:rPr>
                        <a:t>2024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object 37"/>
          <p:cNvSpPr/>
          <p:nvPr/>
        </p:nvSpPr>
        <p:spPr>
          <a:xfrm>
            <a:off x="461772" y="8334756"/>
            <a:ext cx="180340" cy="132715"/>
          </a:xfrm>
          <a:custGeom>
            <a:avLst/>
            <a:gdLst/>
            <a:ahLst/>
            <a:cxnLst/>
            <a:rect l="l" t="t" r="r" b="b"/>
            <a:pathLst>
              <a:path w="180340" h="132715">
                <a:moveTo>
                  <a:pt x="179831" y="0"/>
                </a:moveTo>
                <a:lnTo>
                  <a:pt x="0" y="0"/>
                </a:lnTo>
                <a:lnTo>
                  <a:pt x="0" y="132588"/>
                </a:lnTo>
                <a:lnTo>
                  <a:pt x="179831" y="132588"/>
                </a:lnTo>
                <a:lnTo>
                  <a:pt x="179831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404622" y="8567737"/>
            <a:ext cx="224154" cy="73660"/>
            <a:chOff x="404622" y="8567737"/>
            <a:chExt cx="224154" cy="73660"/>
          </a:xfrm>
        </p:grpSpPr>
        <p:sp>
          <p:nvSpPr>
            <p:cNvPr id="39" name="object 39"/>
            <p:cNvSpPr/>
            <p:nvPr/>
          </p:nvSpPr>
          <p:spPr>
            <a:xfrm>
              <a:off x="404622" y="8605265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4">
                  <a:moveTo>
                    <a:pt x="0" y="0"/>
                  </a:moveTo>
                  <a:lnTo>
                    <a:pt x="223837" y="0"/>
                  </a:lnTo>
                </a:path>
              </a:pathLst>
            </a:custGeom>
            <a:ln w="28575">
              <a:solidFill>
                <a:srgbClr val="FF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3108" y="857250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4">
                  <a:moveTo>
                    <a:pt x="31242" y="0"/>
                  </a:moveTo>
                  <a:lnTo>
                    <a:pt x="0" y="32003"/>
                  </a:lnTo>
                  <a:lnTo>
                    <a:pt x="31242" y="64007"/>
                  </a:lnTo>
                  <a:lnTo>
                    <a:pt x="62484" y="32003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3108" y="857250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4">
                  <a:moveTo>
                    <a:pt x="0" y="32003"/>
                  </a:moveTo>
                  <a:lnTo>
                    <a:pt x="31242" y="0"/>
                  </a:lnTo>
                  <a:lnTo>
                    <a:pt x="62484" y="32003"/>
                  </a:lnTo>
                  <a:lnTo>
                    <a:pt x="31242" y="64007"/>
                  </a:lnTo>
                  <a:lnTo>
                    <a:pt x="0" y="32003"/>
                  </a:lnTo>
                  <a:close/>
                </a:path>
              </a:pathLst>
            </a:custGeom>
            <a:ln w="9525">
              <a:solidFill>
                <a:srgbClr val="FF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404622" y="8922828"/>
            <a:ext cx="224154" cy="73660"/>
            <a:chOff x="404622" y="8922828"/>
            <a:chExt cx="224154" cy="73660"/>
          </a:xfrm>
        </p:grpSpPr>
        <p:sp>
          <p:nvSpPr>
            <p:cNvPr id="43" name="object 43"/>
            <p:cNvSpPr/>
            <p:nvPr/>
          </p:nvSpPr>
          <p:spPr>
            <a:xfrm>
              <a:off x="404622" y="8960357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4">
                  <a:moveTo>
                    <a:pt x="0" y="0"/>
                  </a:moveTo>
                  <a:lnTo>
                    <a:pt x="223837" y="0"/>
                  </a:lnTo>
                </a:path>
              </a:pathLst>
            </a:custGeom>
            <a:ln w="28575">
              <a:solidFill>
                <a:srgbClr val="3B3B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3108" y="892759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4">
                  <a:moveTo>
                    <a:pt x="31242" y="0"/>
                  </a:moveTo>
                  <a:lnTo>
                    <a:pt x="0" y="32003"/>
                  </a:lnTo>
                  <a:lnTo>
                    <a:pt x="31242" y="64007"/>
                  </a:lnTo>
                  <a:lnTo>
                    <a:pt x="62484" y="32003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3B3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3108" y="892759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4">
                  <a:moveTo>
                    <a:pt x="0" y="32003"/>
                  </a:moveTo>
                  <a:lnTo>
                    <a:pt x="31242" y="0"/>
                  </a:lnTo>
                  <a:lnTo>
                    <a:pt x="62484" y="32003"/>
                  </a:lnTo>
                  <a:lnTo>
                    <a:pt x="31242" y="64007"/>
                  </a:lnTo>
                  <a:lnTo>
                    <a:pt x="0" y="32003"/>
                  </a:lnTo>
                  <a:close/>
                </a:path>
              </a:pathLst>
            </a:custGeom>
            <a:ln w="9525">
              <a:solidFill>
                <a:srgbClr val="3B3B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48823" y="8254889"/>
            <a:ext cx="6177280" cy="13773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500"/>
              </a:spcBef>
            </a:pPr>
            <a:r>
              <a:rPr sz="1000" spc="10" dirty="0">
                <a:solidFill>
                  <a:srgbClr val="3B3B45"/>
                </a:solidFill>
                <a:latin typeface="Tahoma"/>
                <a:cs typeface="Tahoma"/>
              </a:rPr>
              <a:t>Номинальная</a:t>
            </a:r>
            <a:r>
              <a:rPr sz="10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5" dirty="0">
                <a:solidFill>
                  <a:srgbClr val="3B3B45"/>
                </a:solidFill>
                <a:latin typeface="Tahoma"/>
                <a:cs typeface="Tahoma"/>
              </a:rPr>
              <a:t>начисленная</a:t>
            </a:r>
            <a:r>
              <a:rPr sz="1000" spc="-5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15" dirty="0">
                <a:solidFill>
                  <a:srgbClr val="3B3B45"/>
                </a:solidFill>
                <a:latin typeface="Tahoma"/>
                <a:cs typeface="Tahoma"/>
              </a:rPr>
              <a:t>среднемесячная</a:t>
            </a:r>
            <a:r>
              <a:rPr sz="1000" spc="-2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10" dirty="0">
                <a:solidFill>
                  <a:srgbClr val="3B3B45"/>
                </a:solidFill>
                <a:latin typeface="Tahoma"/>
                <a:cs typeface="Tahoma"/>
              </a:rPr>
              <a:t>заработная</a:t>
            </a:r>
            <a:r>
              <a:rPr sz="10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5" dirty="0">
                <a:solidFill>
                  <a:srgbClr val="3B3B45"/>
                </a:solidFill>
                <a:latin typeface="Tahoma"/>
                <a:cs typeface="Tahoma"/>
              </a:rPr>
              <a:t>плата</a:t>
            </a:r>
            <a:r>
              <a:rPr sz="10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15" dirty="0">
                <a:solidFill>
                  <a:srgbClr val="3B3B45"/>
                </a:solidFill>
                <a:latin typeface="Tahoma"/>
                <a:cs typeface="Tahoma"/>
              </a:rPr>
              <a:t>работников</a:t>
            </a:r>
            <a:r>
              <a:rPr sz="10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10" dirty="0">
                <a:solidFill>
                  <a:srgbClr val="3B3B45"/>
                </a:solidFill>
                <a:latin typeface="Tahoma"/>
                <a:cs typeface="Tahoma"/>
              </a:rPr>
              <a:t>организаций,</a:t>
            </a:r>
            <a:r>
              <a:rPr sz="1000" spc="-5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10" dirty="0">
                <a:solidFill>
                  <a:srgbClr val="3B3B45"/>
                </a:solidFill>
                <a:latin typeface="Tahoma"/>
                <a:cs typeface="Tahoma"/>
              </a:rPr>
              <a:t>тыс.</a:t>
            </a:r>
            <a:r>
              <a:rPr sz="10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10" dirty="0">
                <a:solidFill>
                  <a:srgbClr val="3B3B45"/>
                </a:solidFill>
                <a:latin typeface="Tahoma"/>
                <a:cs typeface="Tahoma"/>
              </a:rPr>
              <a:t>руб.</a:t>
            </a:r>
            <a:endParaRPr sz="1000" dirty="0">
              <a:latin typeface="Tahoma"/>
              <a:cs typeface="Tahoma"/>
            </a:endParaRPr>
          </a:p>
          <a:p>
            <a:pPr marL="342900" marR="1339850">
              <a:lnSpc>
                <a:spcPct val="100000"/>
              </a:lnSpc>
              <a:spcBef>
                <a:spcPts val="400"/>
              </a:spcBef>
            </a:pPr>
            <a:r>
              <a:rPr sz="1000" spc="30" dirty="0">
                <a:solidFill>
                  <a:srgbClr val="3B3B45"/>
                </a:solidFill>
                <a:latin typeface="Tahoma"/>
                <a:cs typeface="Tahoma"/>
              </a:rPr>
              <a:t>Темп</a:t>
            </a:r>
            <a:r>
              <a:rPr sz="1000" spc="-6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3B3B45"/>
                </a:solidFill>
                <a:latin typeface="Tahoma"/>
                <a:cs typeface="Tahoma"/>
              </a:rPr>
              <a:t>роста</a:t>
            </a:r>
            <a:r>
              <a:rPr sz="10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10" dirty="0">
                <a:solidFill>
                  <a:srgbClr val="3B3B45"/>
                </a:solidFill>
                <a:latin typeface="Tahoma"/>
                <a:cs typeface="Tahoma"/>
              </a:rPr>
              <a:t>номинальной</a:t>
            </a:r>
            <a:r>
              <a:rPr sz="1000" spc="-4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10" dirty="0">
                <a:solidFill>
                  <a:srgbClr val="3B3B45"/>
                </a:solidFill>
                <a:latin typeface="Tahoma"/>
                <a:cs typeface="Tahoma"/>
              </a:rPr>
              <a:t>начисленной</a:t>
            </a:r>
            <a:r>
              <a:rPr sz="1000" spc="-4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3B3B45"/>
                </a:solidFill>
                <a:latin typeface="Tahoma"/>
                <a:cs typeface="Tahoma"/>
              </a:rPr>
              <a:t>среднемесячной</a:t>
            </a:r>
            <a:r>
              <a:rPr sz="1000" spc="-2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15" dirty="0">
                <a:solidFill>
                  <a:srgbClr val="3B3B45"/>
                </a:solidFill>
                <a:latin typeface="Tahoma"/>
                <a:cs typeface="Tahoma"/>
              </a:rPr>
              <a:t>заработной</a:t>
            </a:r>
            <a:r>
              <a:rPr sz="10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B3B45"/>
                </a:solidFill>
                <a:latin typeface="Tahoma"/>
                <a:cs typeface="Tahoma"/>
              </a:rPr>
              <a:t>платы </a:t>
            </a:r>
            <a:r>
              <a:rPr sz="1000" spc="-2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15" dirty="0">
                <a:solidFill>
                  <a:srgbClr val="3B3B45"/>
                </a:solidFill>
                <a:latin typeface="Tahoma"/>
                <a:cs typeface="Tahoma"/>
              </a:rPr>
              <a:t>ра</a:t>
            </a:r>
            <a:r>
              <a:rPr sz="1000" spc="35" dirty="0">
                <a:solidFill>
                  <a:srgbClr val="3B3B45"/>
                </a:solidFill>
                <a:latin typeface="Tahoma"/>
                <a:cs typeface="Tahoma"/>
              </a:rPr>
              <a:t>б</a:t>
            </a:r>
            <a:r>
              <a:rPr sz="1000" spc="2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1000" spc="20" dirty="0">
                <a:solidFill>
                  <a:srgbClr val="3B3B45"/>
                </a:solidFill>
                <a:latin typeface="Tahoma"/>
                <a:cs typeface="Tahoma"/>
              </a:rPr>
              <a:t>т</a:t>
            </a:r>
            <a:r>
              <a:rPr sz="10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1000" spc="5" dirty="0">
                <a:solidFill>
                  <a:srgbClr val="3B3B45"/>
                </a:solidFill>
                <a:latin typeface="Tahoma"/>
                <a:cs typeface="Tahoma"/>
              </a:rPr>
              <a:t>ик</a:t>
            </a:r>
            <a:r>
              <a:rPr sz="1000" spc="2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1000" spc="-15" dirty="0">
                <a:solidFill>
                  <a:srgbClr val="3B3B45"/>
                </a:solidFill>
                <a:latin typeface="Tahoma"/>
                <a:cs typeface="Tahoma"/>
              </a:rPr>
              <a:t>в</a:t>
            </a:r>
            <a:r>
              <a:rPr sz="10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1000" spc="30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1000" spc="25" dirty="0">
                <a:solidFill>
                  <a:srgbClr val="3B3B45"/>
                </a:solidFill>
                <a:latin typeface="Tahoma"/>
                <a:cs typeface="Tahoma"/>
              </a:rPr>
              <a:t>г</a:t>
            </a:r>
            <a:r>
              <a:rPr sz="1000" spc="-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10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1000" spc="5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1000" spc="30" dirty="0">
                <a:solidFill>
                  <a:srgbClr val="3B3B45"/>
                </a:solidFill>
                <a:latin typeface="Tahoma"/>
                <a:cs typeface="Tahoma"/>
              </a:rPr>
              <a:t>з</a:t>
            </a:r>
            <a:r>
              <a:rPr sz="1000" spc="-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1000" spc="10" dirty="0">
                <a:solidFill>
                  <a:srgbClr val="3B3B45"/>
                </a:solidFill>
                <a:latin typeface="Tahoma"/>
                <a:cs typeface="Tahoma"/>
              </a:rPr>
              <a:t>ций</a:t>
            </a:r>
            <a:r>
              <a:rPr sz="1000" spc="-40" dirty="0">
                <a:solidFill>
                  <a:srgbClr val="3B3B45"/>
                </a:solidFill>
                <a:latin typeface="Tahoma"/>
                <a:cs typeface="Tahoma"/>
              </a:rPr>
              <a:t>,</a:t>
            </a:r>
            <a:r>
              <a:rPr sz="1000" spc="-6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-114" dirty="0">
                <a:solidFill>
                  <a:srgbClr val="3B3B45"/>
                </a:solidFill>
                <a:latin typeface="Tahoma"/>
                <a:cs typeface="Tahoma"/>
              </a:rPr>
              <a:t>%</a:t>
            </a:r>
            <a:r>
              <a:rPr sz="10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10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1000" spc="25" dirty="0">
                <a:solidFill>
                  <a:srgbClr val="3B3B45"/>
                </a:solidFill>
                <a:latin typeface="Tahoma"/>
                <a:cs typeface="Tahoma"/>
              </a:rPr>
              <a:t>ред</a:t>
            </a:r>
            <a:r>
              <a:rPr sz="1000" spc="-15" dirty="0">
                <a:solidFill>
                  <a:srgbClr val="3B3B45"/>
                </a:solidFill>
                <a:latin typeface="Tahoma"/>
                <a:cs typeface="Tahoma"/>
              </a:rPr>
              <a:t>ы</a:t>
            </a:r>
            <a:r>
              <a:rPr sz="1000" spc="35" dirty="0">
                <a:solidFill>
                  <a:srgbClr val="3B3B45"/>
                </a:solidFill>
                <a:latin typeface="Tahoma"/>
                <a:cs typeface="Tahoma"/>
              </a:rPr>
              <a:t>д</a:t>
            </a:r>
            <a:r>
              <a:rPr sz="1000" spc="10" dirty="0">
                <a:solidFill>
                  <a:srgbClr val="3B3B45"/>
                </a:solidFill>
                <a:latin typeface="Tahoma"/>
                <a:cs typeface="Tahoma"/>
              </a:rPr>
              <a:t>у</a:t>
            </a:r>
            <a:r>
              <a:rPr sz="1000" spc="20" dirty="0">
                <a:solidFill>
                  <a:srgbClr val="3B3B45"/>
                </a:solidFill>
                <a:latin typeface="Tahoma"/>
                <a:cs typeface="Tahoma"/>
              </a:rPr>
              <a:t>щ</a:t>
            </a:r>
            <a:r>
              <a:rPr sz="1000" spc="40" dirty="0">
                <a:solidFill>
                  <a:srgbClr val="3B3B45"/>
                </a:solidFill>
                <a:latin typeface="Tahoma"/>
                <a:cs typeface="Tahoma"/>
              </a:rPr>
              <a:t>е</a:t>
            </a: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м</a:t>
            </a:r>
            <a:r>
              <a:rPr sz="1000" spc="15" dirty="0">
                <a:solidFill>
                  <a:srgbClr val="3B3B45"/>
                </a:solidFill>
                <a:latin typeface="Tahoma"/>
                <a:cs typeface="Tahoma"/>
              </a:rPr>
              <a:t>у</a:t>
            </a:r>
            <a:r>
              <a:rPr sz="1000" spc="-4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3B3B45"/>
                </a:solidFill>
                <a:latin typeface="Tahoma"/>
                <a:cs typeface="Tahoma"/>
              </a:rPr>
              <a:t>го</a:t>
            </a:r>
            <a:r>
              <a:rPr sz="1000" spc="35" dirty="0">
                <a:solidFill>
                  <a:srgbClr val="3B3B45"/>
                </a:solidFill>
                <a:latin typeface="Tahoma"/>
                <a:cs typeface="Tahoma"/>
              </a:rPr>
              <a:t>д</a:t>
            </a:r>
            <a:r>
              <a:rPr sz="1000" spc="15" dirty="0">
                <a:solidFill>
                  <a:srgbClr val="3B3B45"/>
                </a:solidFill>
                <a:latin typeface="Tahoma"/>
                <a:cs typeface="Tahoma"/>
              </a:rPr>
              <a:t>у</a:t>
            </a:r>
            <a:endParaRPr sz="1000" dirty="0">
              <a:latin typeface="Tahoma"/>
              <a:cs typeface="Tahoma"/>
            </a:endParaRPr>
          </a:p>
          <a:p>
            <a:pPr marL="342900">
              <a:lnSpc>
                <a:spcPct val="100000"/>
              </a:lnSpc>
              <a:spcBef>
                <a:spcPts val="400"/>
              </a:spcBef>
            </a:pPr>
            <a:r>
              <a:rPr sz="1000" spc="5" dirty="0">
                <a:solidFill>
                  <a:srgbClr val="3B3B45"/>
                </a:solidFill>
                <a:latin typeface="Tahoma"/>
                <a:cs typeface="Tahoma"/>
              </a:rPr>
              <a:t>Реальная</a:t>
            </a:r>
            <a:r>
              <a:rPr sz="10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10" dirty="0">
                <a:solidFill>
                  <a:srgbClr val="3B3B45"/>
                </a:solidFill>
                <a:latin typeface="Tahoma"/>
                <a:cs typeface="Tahoma"/>
              </a:rPr>
              <a:t>заработная</a:t>
            </a:r>
            <a:r>
              <a:rPr sz="10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5" dirty="0">
                <a:solidFill>
                  <a:srgbClr val="3B3B45"/>
                </a:solidFill>
                <a:latin typeface="Tahoma"/>
                <a:cs typeface="Tahoma"/>
              </a:rPr>
              <a:t>плата</a:t>
            </a:r>
            <a:r>
              <a:rPr sz="10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15" dirty="0">
                <a:solidFill>
                  <a:srgbClr val="3B3B45"/>
                </a:solidFill>
                <a:latin typeface="Tahoma"/>
                <a:cs typeface="Tahoma"/>
              </a:rPr>
              <a:t>работников</a:t>
            </a:r>
            <a:r>
              <a:rPr sz="10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10" dirty="0">
                <a:solidFill>
                  <a:srgbClr val="3B3B45"/>
                </a:solidFill>
                <a:latin typeface="Tahoma"/>
                <a:cs typeface="Tahoma"/>
              </a:rPr>
              <a:t>организаций,</a:t>
            </a:r>
            <a:r>
              <a:rPr sz="1000" spc="-5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-114" dirty="0">
                <a:solidFill>
                  <a:srgbClr val="3B3B45"/>
                </a:solidFill>
                <a:latin typeface="Tahoma"/>
                <a:cs typeface="Tahoma"/>
              </a:rPr>
              <a:t>%</a:t>
            </a:r>
            <a:r>
              <a:rPr sz="10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10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3B3B45"/>
                </a:solidFill>
                <a:latin typeface="Tahoma"/>
                <a:cs typeface="Tahoma"/>
              </a:rPr>
              <a:t>предыдущему</a:t>
            </a:r>
            <a:r>
              <a:rPr sz="1000" spc="-3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3B3B45"/>
                </a:solidFill>
                <a:latin typeface="Tahoma"/>
                <a:cs typeface="Tahoma"/>
              </a:rPr>
              <a:t>году</a:t>
            </a:r>
            <a:endParaRPr sz="1000" dirty="0">
              <a:latin typeface="Tahoma"/>
              <a:cs typeface="Tahoma"/>
            </a:endParaRPr>
          </a:p>
          <a:p>
            <a:pPr marL="13335" marR="105410">
              <a:lnSpc>
                <a:spcPct val="100000"/>
              </a:lnSpc>
              <a:spcBef>
                <a:spcPts val="515"/>
              </a:spcBef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Источник: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Прогноз</a:t>
            </a:r>
            <a:r>
              <a:rPr sz="800" spc="-6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социально</a:t>
            </a:r>
            <a:r>
              <a:rPr sz="800" spc="20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экономического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развития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области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на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2022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г.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на</a:t>
            </a:r>
            <a:r>
              <a:rPr sz="800" spc="-5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плановый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период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2023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2024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гг., 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Стратегия</a:t>
            </a:r>
            <a:r>
              <a:rPr sz="800" spc="-12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социально</a:t>
            </a:r>
            <a:r>
              <a:rPr sz="800" spc="20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экономического</a:t>
            </a:r>
            <a:r>
              <a:rPr sz="800" spc="-114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развития</a:t>
            </a:r>
            <a:r>
              <a:rPr sz="800" spc="-12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области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до</a:t>
            </a:r>
            <a:r>
              <a:rPr sz="800" spc="-6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2030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г.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от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25.12.2018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г.</a:t>
            </a:r>
            <a:endParaRPr sz="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70" dirty="0">
                <a:solidFill>
                  <a:srgbClr val="3B3B45"/>
                </a:solidFill>
                <a:latin typeface="Tahoma"/>
                <a:cs typeface="Tahoma"/>
              </a:rPr>
              <a:t>3</a:t>
            </a:r>
            <a:r>
              <a:rPr lang="ru-RU" sz="1000" spc="70" dirty="0">
                <a:solidFill>
                  <a:srgbClr val="3B3B45"/>
                </a:solidFill>
                <a:latin typeface="Tahoma"/>
                <a:cs typeface="Tahoma"/>
              </a:rPr>
              <a:t>6</a:t>
            </a:r>
          </a:p>
        </p:txBody>
      </p:sp>
      <p:grpSp>
        <p:nvGrpSpPr>
          <p:cNvPr id="47" name="object 47"/>
          <p:cNvGrpSpPr/>
          <p:nvPr/>
        </p:nvGrpSpPr>
        <p:grpSpPr>
          <a:xfrm>
            <a:off x="357949" y="4744021"/>
            <a:ext cx="6143625" cy="419734"/>
            <a:chOff x="357949" y="4744021"/>
            <a:chExt cx="6143625" cy="419734"/>
          </a:xfrm>
        </p:grpSpPr>
        <p:sp>
          <p:nvSpPr>
            <p:cNvPr id="48" name="object 48"/>
            <p:cNvSpPr/>
            <p:nvPr/>
          </p:nvSpPr>
          <p:spPr>
            <a:xfrm>
              <a:off x="362711" y="4748784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6134100" y="0"/>
                  </a:moveTo>
                  <a:lnTo>
                    <a:pt x="0" y="0"/>
                  </a:lnTo>
                  <a:lnTo>
                    <a:pt x="0" y="409956"/>
                  </a:lnTo>
                  <a:lnTo>
                    <a:pt x="6134100" y="409956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46291" y="4748784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4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49340" y="4855464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62711" y="4748784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0" y="0"/>
                  </a:moveTo>
                  <a:lnTo>
                    <a:pt x="6134100" y="0"/>
                  </a:lnTo>
                  <a:lnTo>
                    <a:pt x="6134100" y="409956"/>
                  </a:lnTo>
                  <a:lnTo>
                    <a:pt x="0" y="40995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57949" y="4744021"/>
            <a:ext cx="6143625" cy="4197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1447800">
              <a:lnSpc>
                <a:spcPct val="100000"/>
              </a:lnSpc>
              <a:spcBef>
                <a:spcPts val="105"/>
              </a:spcBef>
            </a:pPr>
            <a:r>
              <a:rPr sz="1200" spc="80" dirty="0">
                <a:latin typeface="Tahoma"/>
                <a:cs typeface="Tahoma"/>
              </a:rPr>
              <a:t>Статистические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целевые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показатели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доходов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населений,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0" dirty="0">
                <a:latin typeface="Tahoma"/>
                <a:cs typeface="Tahoma"/>
              </a:rPr>
              <a:t>2020</a:t>
            </a:r>
            <a:r>
              <a:rPr sz="1200" spc="150" dirty="0">
                <a:latin typeface="Microsoft Sans Serif"/>
                <a:cs typeface="Microsoft Sans Serif"/>
              </a:rPr>
              <a:t>-</a:t>
            </a:r>
            <a:r>
              <a:rPr sz="1200" spc="150" dirty="0">
                <a:latin typeface="Tahoma"/>
                <a:cs typeface="Tahoma"/>
              </a:rPr>
              <a:t>2024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71033" y="3925898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60">
                <a:moveTo>
                  <a:pt x="85685" y="210566"/>
                </a:moveTo>
                <a:lnTo>
                  <a:pt x="72478" y="210566"/>
                </a:lnTo>
                <a:lnTo>
                  <a:pt x="138557" y="276644"/>
                </a:lnTo>
                <a:lnTo>
                  <a:pt x="151777" y="263423"/>
                </a:lnTo>
                <a:lnTo>
                  <a:pt x="138531" y="263423"/>
                </a:lnTo>
                <a:lnTo>
                  <a:pt x="85685" y="210566"/>
                </a:lnTo>
                <a:close/>
              </a:path>
              <a:path w="276859" h="276860">
                <a:moveTo>
                  <a:pt x="151128" y="144729"/>
                </a:moveTo>
                <a:lnTo>
                  <a:pt x="138328" y="144729"/>
                </a:lnTo>
                <a:lnTo>
                  <a:pt x="197777" y="204190"/>
                </a:lnTo>
                <a:lnTo>
                  <a:pt x="138531" y="263423"/>
                </a:lnTo>
                <a:lnTo>
                  <a:pt x="151777" y="263423"/>
                </a:lnTo>
                <a:lnTo>
                  <a:pt x="204393" y="210807"/>
                </a:lnTo>
                <a:lnTo>
                  <a:pt x="217182" y="210807"/>
                </a:lnTo>
                <a:lnTo>
                  <a:pt x="210794" y="204419"/>
                </a:lnTo>
                <a:lnTo>
                  <a:pt x="217425" y="197789"/>
                </a:lnTo>
                <a:lnTo>
                  <a:pt x="204177" y="197789"/>
                </a:lnTo>
                <a:lnTo>
                  <a:pt x="151128" y="144729"/>
                </a:lnTo>
                <a:close/>
              </a:path>
              <a:path w="276859" h="276860">
                <a:moveTo>
                  <a:pt x="217182" y="210807"/>
                </a:moveTo>
                <a:lnTo>
                  <a:pt x="204393" y="210807"/>
                </a:lnTo>
                <a:lnTo>
                  <a:pt x="247776" y="254203"/>
                </a:lnTo>
                <a:lnTo>
                  <a:pt x="254177" y="247802"/>
                </a:lnTo>
                <a:lnTo>
                  <a:pt x="217182" y="210807"/>
                </a:lnTo>
                <a:close/>
              </a:path>
              <a:path w="276859" h="276860">
                <a:moveTo>
                  <a:pt x="28867" y="22440"/>
                </a:moveTo>
                <a:lnTo>
                  <a:pt x="22466" y="28841"/>
                </a:lnTo>
                <a:lnTo>
                  <a:pt x="65836" y="72224"/>
                </a:lnTo>
                <a:lnTo>
                  <a:pt x="0" y="138061"/>
                </a:lnTo>
                <a:lnTo>
                  <a:pt x="65887" y="203962"/>
                </a:lnTo>
                <a:lnTo>
                  <a:pt x="66014" y="204190"/>
                </a:lnTo>
                <a:lnTo>
                  <a:pt x="22809" y="247396"/>
                </a:lnTo>
                <a:lnTo>
                  <a:pt x="29222" y="253809"/>
                </a:lnTo>
                <a:lnTo>
                  <a:pt x="72478" y="210566"/>
                </a:lnTo>
                <a:lnTo>
                  <a:pt x="85685" y="210566"/>
                </a:lnTo>
                <a:lnTo>
                  <a:pt x="79082" y="203962"/>
                </a:lnTo>
                <a:lnTo>
                  <a:pt x="85497" y="197548"/>
                </a:lnTo>
                <a:lnTo>
                  <a:pt x="72656" y="197548"/>
                </a:lnTo>
                <a:lnTo>
                  <a:pt x="13207" y="138087"/>
                </a:lnTo>
                <a:lnTo>
                  <a:pt x="72453" y="78841"/>
                </a:lnTo>
                <a:lnTo>
                  <a:pt x="85241" y="78841"/>
                </a:lnTo>
                <a:lnTo>
                  <a:pt x="78854" y="72453"/>
                </a:lnTo>
                <a:lnTo>
                  <a:pt x="85483" y="65824"/>
                </a:lnTo>
                <a:lnTo>
                  <a:pt x="72237" y="65824"/>
                </a:lnTo>
                <a:lnTo>
                  <a:pt x="28867" y="22440"/>
                </a:lnTo>
                <a:close/>
              </a:path>
              <a:path w="276859" h="276860">
                <a:moveTo>
                  <a:pt x="217157" y="79095"/>
                </a:moveTo>
                <a:lnTo>
                  <a:pt x="203974" y="79095"/>
                </a:lnTo>
                <a:lnTo>
                  <a:pt x="263423" y="138557"/>
                </a:lnTo>
                <a:lnTo>
                  <a:pt x="204177" y="197789"/>
                </a:lnTo>
                <a:lnTo>
                  <a:pt x="217425" y="197789"/>
                </a:lnTo>
                <a:lnTo>
                  <a:pt x="276644" y="138582"/>
                </a:lnTo>
                <a:lnTo>
                  <a:pt x="217157" y="79095"/>
                </a:lnTo>
                <a:close/>
              </a:path>
              <a:path w="276859" h="276860">
                <a:moveTo>
                  <a:pt x="85241" y="78841"/>
                </a:moveTo>
                <a:lnTo>
                  <a:pt x="72453" y="78841"/>
                </a:lnTo>
                <a:lnTo>
                  <a:pt x="131914" y="138315"/>
                </a:lnTo>
                <a:lnTo>
                  <a:pt x="72656" y="197548"/>
                </a:lnTo>
                <a:lnTo>
                  <a:pt x="85497" y="197548"/>
                </a:lnTo>
                <a:lnTo>
                  <a:pt x="138328" y="144729"/>
                </a:lnTo>
                <a:lnTo>
                  <a:pt x="151128" y="144729"/>
                </a:lnTo>
                <a:lnTo>
                  <a:pt x="144729" y="138328"/>
                </a:lnTo>
                <a:lnTo>
                  <a:pt x="151144" y="131914"/>
                </a:lnTo>
                <a:lnTo>
                  <a:pt x="138303" y="131914"/>
                </a:lnTo>
                <a:lnTo>
                  <a:pt x="85241" y="78841"/>
                </a:lnTo>
                <a:close/>
              </a:path>
              <a:path w="276859" h="276860">
                <a:moveTo>
                  <a:pt x="151292" y="13208"/>
                </a:moveTo>
                <a:lnTo>
                  <a:pt x="138099" y="13208"/>
                </a:lnTo>
                <a:lnTo>
                  <a:pt x="197561" y="72669"/>
                </a:lnTo>
                <a:lnTo>
                  <a:pt x="138302" y="131914"/>
                </a:lnTo>
                <a:lnTo>
                  <a:pt x="151144" y="131914"/>
                </a:lnTo>
                <a:lnTo>
                  <a:pt x="203974" y="79095"/>
                </a:lnTo>
                <a:lnTo>
                  <a:pt x="217157" y="79095"/>
                </a:lnTo>
                <a:lnTo>
                  <a:pt x="210565" y="72504"/>
                </a:lnTo>
                <a:lnTo>
                  <a:pt x="216994" y="66078"/>
                </a:lnTo>
                <a:lnTo>
                  <a:pt x="204152" y="66078"/>
                </a:lnTo>
                <a:lnTo>
                  <a:pt x="151292" y="13208"/>
                </a:lnTo>
                <a:close/>
              </a:path>
              <a:path w="276859" h="276860">
                <a:moveTo>
                  <a:pt x="247408" y="22834"/>
                </a:moveTo>
                <a:lnTo>
                  <a:pt x="204152" y="66078"/>
                </a:lnTo>
                <a:lnTo>
                  <a:pt x="216994" y="66078"/>
                </a:lnTo>
                <a:lnTo>
                  <a:pt x="253834" y="29248"/>
                </a:lnTo>
                <a:lnTo>
                  <a:pt x="247408" y="22834"/>
                </a:lnTo>
                <a:close/>
              </a:path>
              <a:path w="276859" h="276860">
                <a:moveTo>
                  <a:pt x="138087" y="0"/>
                </a:moveTo>
                <a:lnTo>
                  <a:pt x="72237" y="65824"/>
                </a:lnTo>
                <a:lnTo>
                  <a:pt x="85483" y="65824"/>
                </a:lnTo>
                <a:lnTo>
                  <a:pt x="138099" y="13208"/>
                </a:lnTo>
                <a:lnTo>
                  <a:pt x="151292" y="13208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29865" y="3947481"/>
            <a:ext cx="5977890" cy="70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Tahoma"/>
                <a:cs typeface="Tahoma"/>
              </a:rPr>
              <a:t>3.7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Повышение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уровня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доходов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населения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</a:pPr>
            <a:r>
              <a:rPr sz="1200" spc="25" dirty="0">
                <a:latin typeface="Tahoma"/>
                <a:cs typeface="Tahoma"/>
              </a:rPr>
              <a:t>Цель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развития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повышение</a:t>
            </a:r>
            <a:r>
              <a:rPr sz="1200" spc="-13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уровня</a:t>
            </a:r>
            <a:r>
              <a:rPr sz="1200" spc="-13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реального</a:t>
            </a:r>
            <a:r>
              <a:rPr sz="1200" spc="-14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среднедушевого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денежного</a:t>
            </a:r>
            <a:r>
              <a:rPr sz="1200" spc="-12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дохода </a:t>
            </a:r>
            <a:r>
              <a:rPr sz="1200" spc="-3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населения.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65599" y="5341646"/>
            <a:ext cx="2230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latin typeface="Tahoma"/>
                <a:cs typeface="Tahoma"/>
              </a:rPr>
              <a:t>Номинальная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среднемесячная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" dirty="0">
                <a:latin typeface="Tahoma"/>
                <a:cs typeface="Tahoma"/>
              </a:rPr>
              <a:t>ы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95" dirty="0">
                <a:latin typeface="Tahoma"/>
                <a:cs typeface="Tahoma"/>
              </a:rPr>
              <a:t>3</a:t>
            </a:r>
            <a:r>
              <a:rPr sz="1200" spc="100" dirty="0">
                <a:latin typeface="Tahoma"/>
                <a:cs typeface="Tahoma"/>
              </a:rPr>
              <a:t>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г.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74904" y="5248655"/>
            <a:ext cx="631190" cy="607060"/>
            <a:chOff x="374904" y="5248655"/>
            <a:chExt cx="631190" cy="607060"/>
          </a:xfrm>
        </p:grpSpPr>
        <p:sp>
          <p:nvSpPr>
            <p:cNvPr id="57" name="object 57"/>
            <p:cNvSpPr/>
            <p:nvPr/>
          </p:nvSpPr>
          <p:spPr>
            <a:xfrm>
              <a:off x="393954" y="5267705"/>
              <a:ext cx="568960" cy="568960"/>
            </a:xfrm>
            <a:custGeom>
              <a:avLst/>
              <a:gdLst/>
              <a:ahLst/>
              <a:cxnLst/>
              <a:rect l="l" t="t" r="r" b="b"/>
              <a:pathLst>
                <a:path w="568960" h="568960">
                  <a:moveTo>
                    <a:pt x="0" y="284225"/>
                  </a:moveTo>
                  <a:lnTo>
                    <a:pt x="284226" y="0"/>
                  </a:lnTo>
                  <a:lnTo>
                    <a:pt x="568452" y="284225"/>
                  </a:lnTo>
                  <a:lnTo>
                    <a:pt x="284226" y="568451"/>
                  </a:lnTo>
                  <a:lnTo>
                    <a:pt x="0" y="284225"/>
                  </a:lnTo>
                  <a:close/>
                </a:path>
              </a:pathLst>
            </a:custGeom>
            <a:ln w="38099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2272" y="5359907"/>
              <a:ext cx="353695" cy="381000"/>
            </a:xfrm>
            <a:custGeom>
              <a:avLst/>
              <a:gdLst/>
              <a:ahLst/>
              <a:cxnLst/>
              <a:rect l="l" t="t" r="r" b="b"/>
              <a:pathLst>
                <a:path w="353694" h="381000">
                  <a:moveTo>
                    <a:pt x="353568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53568" y="381000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98227" y="5315595"/>
            <a:ext cx="661670" cy="457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110" dirty="0">
                <a:solidFill>
                  <a:srgbClr val="CC0033"/>
                </a:solidFill>
                <a:latin typeface="Arial"/>
                <a:cs typeface="Arial"/>
              </a:rPr>
              <a:t>66,8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200" spc="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с.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09830" y="1455349"/>
            <a:ext cx="5311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3.6 </a:t>
            </a:r>
            <a:r>
              <a:rPr sz="1200" spc="30" dirty="0">
                <a:latin typeface="Tahoma"/>
                <a:cs typeface="Tahoma"/>
              </a:rPr>
              <a:t>Обеспечение </a:t>
            </a:r>
            <a:r>
              <a:rPr sz="1200" spc="25" dirty="0">
                <a:latin typeface="Tahoma"/>
                <a:cs typeface="Tahoma"/>
              </a:rPr>
              <a:t>конкурентного распределения </a:t>
            </a:r>
            <a:r>
              <a:rPr sz="1200" spc="50" dirty="0">
                <a:latin typeface="Tahoma"/>
                <a:cs typeface="Tahoma"/>
              </a:rPr>
              <a:t>ресурсов </a:t>
            </a:r>
            <a:r>
              <a:rPr sz="1200" spc="20" dirty="0">
                <a:latin typeface="Tahoma"/>
                <a:cs typeface="Tahoma"/>
              </a:rPr>
              <a:t>для </a:t>
            </a:r>
            <a:r>
              <a:rPr sz="1200" spc="25" dirty="0">
                <a:latin typeface="Tahoma"/>
                <a:cs typeface="Tahoma"/>
              </a:rPr>
              <a:t>целей </a:t>
            </a:r>
            <a:r>
              <a:rPr sz="1200" spc="3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реализации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инвестиционных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проектов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на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территории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59860" y="143369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22043" y="1868760"/>
            <a:ext cx="3331210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</a:t>
            </a:r>
            <a:r>
              <a:rPr sz="1200" spc="15" dirty="0">
                <a:latin typeface="Tahoma"/>
                <a:cs typeface="Tahoma"/>
              </a:rPr>
              <a:t>ек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  <a:p>
            <a:pPr marL="12700" marR="348615">
              <a:lnSpc>
                <a:spcPct val="100000"/>
              </a:lnSpc>
            </a:pP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55" dirty="0">
                <a:latin typeface="Tahoma"/>
                <a:cs typeface="Tahoma"/>
              </a:rPr>
              <a:t>и</a:t>
            </a:r>
            <a:r>
              <a:rPr sz="1200" spc="65" dirty="0">
                <a:latin typeface="Tahoma"/>
                <a:cs typeface="Tahoma"/>
              </a:rPr>
              <a:t>м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5" dirty="0">
                <a:latin typeface="Tahoma"/>
                <a:cs typeface="Tahoma"/>
              </a:rPr>
              <a:t>ея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0" dirty="0">
                <a:latin typeface="Tahoma"/>
                <a:cs typeface="Tahoma"/>
              </a:rPr>
              <a:t>и 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г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нт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тся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б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20" dirty="0">
                <a:solidFill>
                  <a:srgbClr val="CC0033"/>
                </a:solidFill>
                <a:latin typeface="Tahoma"/>
                <a:cs typeface="Tahoma"/>
              </a:rPr>
              <a:t>ч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-1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х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-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9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ии</a:t>
            </a:r>
            <a:r>
              <a:rPr sz="12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-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0" dirty="0">
                <a:latin typeface="Tahoma"/>
                <a:cs typeface="Tahoma"/>
              </a:rPr>
              <a:t>ии  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ек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spc="6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spc="15" dirty="0">
                <a:latin typeface="Tahoma"/>
                <a:cs typeface="Tahoma"/>
              </a:rPr>
              <a:t>еле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рес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15" dirty="0">
                <a:latin typeface="Tahoma"/>
                <a:cs typeface="Tahoma"/>
              </a:rPr>
              <a:t>вод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30" dirty="0">
                <a:latin typeface="Tahoma"/>
                <a:cs typeface="Tahoma"/>
              </a:rPr>
              <a:t>я</a:t>
            </a:r>
            <a:endParaRPr sz="1200">
              <a:latin typeface="Tahoma"/>
              <a:cs typeface="Tahoma"/>
            </a:endParaRPr>
          </a:p>
          <a:p>
            <a:pPr marL="12700" marR="60960">
              <a:lnSpc>
                <a:spcPct val="100000"/>
              </a:lnSpc>
            </a:pP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при</a:t>
            </a:r>
            <a:r>
              <a:rPr sz="1200" spc="-14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предъявлении</a:t>
            </a:r>
            <a:r>
              <a:rPr sz="12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необходимых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документов </a:t>
            </a:r>
            <a:r>
              <a:rPr sz="1200" spc="-3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12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б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-2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ан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ий</a:t>
            </a:r>
            <a:r>
              <a:rPr sz="12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-30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ч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уч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то</a:t>
            </a:r>
            <a:r>
              <a:rPr sz="1200" spc="65" dirty="0">
                <a:latin typeface="Tahoma"/>
                <a:cs typeface="Tahoma"/>
              </a:rPr>
              <a:t>м 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ит</a:t>
            </a:r>
            <a:r>
              <a:rPr sz="1200" spc="25" dirty="0">
                <a:latin typeface="Tahoma"/>
                <a:cs typeface="Tahoma"/>
              </a:rPr>
              <a:t>ет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ит</a:t>
            </a:r>
            <a:r>
              <a:rPr sz="1200" spc="-5" dirty="0">
                <a:latin typeface="Tahoma"/>
                <a:cs typeface="Tahoma"/>
              </a:rPr>
              <a:t>ия 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40848" y="2941819"/>
            <a:ext cx="240193" cy="240227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3912108" y="1895855"/>
            <a:ext cx="2583180" cy="1551940"/>
          </a:xfrm>
          <a:prstGeom prst="rect">
            <a:avLst/>
          </a:prstGeom>
          <a:ln w="9525">
            <a:solidFill>
              <a:srgbClr val="B7B7B7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sz="1200" spc="60" dirty="0">
                <a:solidFill>
                  <a:srgbClr val="CC0033"/>
                </a:solidFill>
                <a:latin typeface="Tahoma"/>
                <a:cs typeface="Tahoma"/>
              </a:rPr>
              <a:t>ОБОСНОВАНИЯ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200" spc="60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85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Ч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7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4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85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8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9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868680">
              <a:lnSpc>
                <a:spcPct val="100000"/>
              </a:lnSpc>
            </a:pPr>
            <a:r>
              <a:rPr sz="1200" spc="25" dirty="0">
                <a:latin typeface="Tahoma"/>
                <a:cs typeface="Tahoma"/>
              </a:rPr>
              <a:t>Бизнес</a:t>
            </a:r>
            <a:r>
              <a:rPr sz="1200" spc="25" dirty="0">
                <a:latin typeface="Microsoft Sans Serif"/>
                <a:cs typeface="Microsoft Sans Serif"/>
              </a:rPr>
              <a:t>-</a:t>
            </a:r>
            <a:r>
              <a:rPr sz="1200" spc="25" dirty="0">
                <a:latin typeface="Tahoma"/>
                <a:cs typeface="Tahoma"/>
              </a:rPr>
              <a:t>план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ahoma"/>
              <a:cs typeface="Tahoma"/>
            </a:endParaRPr>
          </a:p>
          <a:p>
            <a:pPr marL="875665" marR="597535">
              <a:lnSpc>
                <a:spcPct val="100000"/>
              </a:lnSpc>
            </a:pPr>
            <a:r>
              <a:rPr sz="1200" spc="70" dirty="0">
                <a:latin typeface="Tahoma"/>
                <a:cs typeface="Tahoma"/>
              </a:rPr>
              <a:t>А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ит</a:t>
            </a:r>
            <a:r>
              <a:rPr sz="1200" spc="-5" dirty="0">
                <a:latin typeface="Tahoma"/>
                <a:cs typeface="Tahoma"/>
              </a:rPr>
              <a:t>ич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20" dirty="0">
                <a:latin typeface="Tahoma"/>
                <a:cs typeface="Tahoma"/>
              </a:rPr>
              <a:t>обоснование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65" name="object 6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48437" y="2496775"/>
            <a:ext cx="238763" cy="23875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8888" y="9507814"/>
            <a:ext cx="15748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</a:t>
            </a:r>
            <a:r>
              <a:rPr sz="1000" spc="80" dirty="0">
                <a:solidFill>
                  <a:srgbClr val="3B3B45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093707"/>
            <a:ext cx="6858000" cy="812800"/>
          </a:xfrm>
          <a:custGeom>
            <a:avLst/>
            <a:gdLst/>
            <a:ahLst/>
            <a:cxnLst/>
            <a:rect l="l" t="t" r="r" b="b"/>
            <a:pathLst>
              <a:path w="6858000" h="812800">
                <a:moveTo>
                  <a:pt x="6858000" y="0"/>
                </a:moveTo>
                <a:lnTo>
                  <a:pt x="0" y="0"/>
                </a:lnTo>
                <a:lnTo>
                  <a:pt x="0" y="812292"/>
                </a:lnTo>
                <a:lnTo>
                  <a:pt x="6858000" y="812292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7358" y="1487418"/>
            <a:ext cx="403860" cy="647700"/>
          </a:xfrm>
          <a:custGeom>
            <a:avLst/>
            <a:gdLst/>
            <a:ahLst/>
            <a:cxnLst/>
            <a:rect l="l" t="t" r="r" b="b"/>
            <a:pathLst>
              <a:path w="403860" h="647700">
                <a:moveTo>
                  <a:pt x="403860" y="567334"/>
                </a:moveTo>
                <a:lnTo>
                  <a:pt x="323557" y="647700"/>
                </a:lnTo>
                <a:lnTo>
                  <a:pt x="0" y="323850"/>
                </a:lnTo>
                <a:lnTo>
                  <a:pt x="323557" y="0"/>
                </a:lnTo>
                <a:lnTo>
                  <a:pt x="403860" y="80378"/>
                </a:lnTo>
              </a:path>
            </a:pathLst>
          </a:custGeom>
          <a:ln w="9525">
            <a:solidFill>
              <a:srgbClr val="FF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6083" y="1946148"/>
            <a:ext cx="4299585" cy="0"/>
          </a:xfrm>
          <a:custGeom>
            <a:avLst/>
            <a:gdLst/>
            <a:ahLst/>
            <a:cxnLst/>
            <a:rect l="l" t="t" r="r" b="b"/>
            <a:pathLst>
              <a:path w="4299585">
                <a:moveTo>
                  <a:pt x="0" y="0"/>
                </a:moveTo>
                <a:lnTo>
                  <a:pt x="4299318" y="0"/>
                </a:lnTo>
              </a:path>
            </a:pathLst>
          </a:custGeom>
          <a:ln w="9525">
            <a:solidFill>
              <a:srgbClr val="FF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695" y="1677923"/>
            <a:ext cx="154305" cy="152400"/>
          </a:xfrm>
          <a:custGeom>
            <a:avLst/>
            <a:gdLst/>
            <a:ahLst/>
            <a:cxnLst/>
            <a:rect l="l" t="t" r="r" b="b"/>
            <a:pathLst>
              <a:path w="154305" h="152400">
                <a:moveTo>
                  <a:pt x="0" y="76200"/>
                </a:moveTo>
                <a:lnTo>
                  <a:pt x="76962" y="0"/>
                </a:lnTo>
                <a:lnTo>
                  <a:pt x="153924" y="76200"/>
                </a:lnTo>
                <a:lnTo>
                  <a:pt x="76962" y="15240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F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0748" y="5226535"/>
            <a:ext cx="4925568" cy="42885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55282" y="1202367"/>
            <a:ext cx="12388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770" dirty="0">
                <a:solidFill>
                  <a:srgbClr val="FFCC33"/>
                </a:solidFill>
                <a:latin typeface="Arial"/>
                <a:cs typeface="Arial"/>
              </a:rPr>
              <a:t>04</a:t>
            </a:r>
            <a:endParaRPr sz="7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662" y="2634367"/>
            <a:ext cx="517969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200" b="1" spc="55" dirty="0">
                <a:solidFill>
                  <a:srgbClr val="CC0033"/>
                </a:solidFill>
                <a:latin typeface="Trebuchet MS"/>
                <a:cs typeface="Trebuchet MS"/>
              </a:rPr>
              <a:t>Инвестиционная </a:t>
            </a:r>
            <a:r>
              <a:rPr sz="4200" b="1" spc="6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4200" b="1" spc="20" dirty="0">
                <a:solidFill>
                  <a:srgbClr val="CC0033"/>
                </a:solidFill>
                <a:latin typeface="Trebuchet MS"/>
                <a:cs typeface="Trebuchet MS"/>
              </a:rPr>
              <a:t>к</a:t>
            </a:r>
            <a:r>
              <a:rPr sz="4200" b="1" spc="114" dirty="0">
                <a:solidFill>
                  <a:srgbClr val="CC0033"/>
                </a:solidFill>
                <a:latin typeface="Trebuchet MS"/>
                <a:cs typeface="Trebuchet MS"/>
              </a:rPr>
              <a:t>ома</a:t>
            </a:r>
            <a:r>
              <a:rPr sz="4200" b="1" spc="105" dirty="0">
                <a:solidFill>
                  <a:srgbClr val="CC0033"/>
                </a:solidFill>
                <a:latin typeface="Trebuchet MS"/>
                <a:cs typeface="Trebuchet MS"/>
              </a:rPr>
              <a:t>н</a:t>
            </a:r>
            <a:r>
              <a:rPr sz="4200" b="1" spc="70" dirty="0">
                <a:solidFill>
                  <a:srgbClr val="CC0033"/>
                </a:solidFill>
                <a:latin typeface="Trebuchet MS"/>
                <a:cs typeface="Trebuchet MS"/>
              </a:rPr>
              <a:t>д</a:t>
            </a:r>
            <a:r>
              <a:rPr sz="4200" b="1" spc="105" dirty="0">
                <a:solidFill>
                  <a:srgbClr val="CC0033"/>
                </a:solidFill>
                <a:latin typeface="Trebuchet MS"/>
                <a:cs typeface="Trebuchet MS"/>
              </a:rPr>
              <a:t>а</a:t>
            </a:r>
            <a:r>
              <a:rPr sz="4200" b="1" spc="-35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4200" b="1" spc="60" dirty="0">
                <a:solidFill>
                  <a:srgbClr val="CC0033"/>
                </a:solidFill>
                <a:latin typeface="Trebuchet MS"/>
                <a:cs typeface="Trebuchet MS"/>
              </a:rPr>
              <a:t>Р</a:t>
            </a:r>
            <a:r>
              <a:rPr sz="4200" b="1" spc="45" dirty="0">
                <a:solidFill>
                  <a:srgbClr val="CC0033"/>
                </a:solidFill>
                <a:latin typeface="Trebuchet MS"/>
                <a:cs typeface="Trebuchet MS"/>
              </a:rPr>
              <a:t>я</a:t>
            </a:r>
            <a:r>
              <a:rPr sz="4200" b="1" spc="90" dirty="0">
                <a:solidFill>
                  <a:srgbClr val="CC0033"/>
                </a:solidFill>
                <a:latin typeface="Trebuchet MS"/>
                <a:cs typeface="Trebuchet MS"/>
              </a:rPr>
              <a:t>за</a:t>
            </a:r>
            <a:r>
              <a:rPr sz="4200" b="1" spc="105" dirty="0">
                <a:solidFill>
                  <a:srgbClr val="CC0033"/>
                </a:solidFill>
                <a:latin typeface="Trebuchet MS"/>
                <a:cs typeface="Trebuchet MS"/>
              </a:rPr>
              <a:t>н</a:t>
            </a:r>
            <a:r>
              <a:rPr sz="4200" b="1" spc="100" dirty="0">
                <a:solidFill>
                  <a:srgbClr val="CC0033"/>
                </a:solidFill>
                <a:latin typeface="Trebuchet MS"/>
                <a:cs typeface="Trebuchet MS"/>
              </a:rPr>
              <a:t>ск</a:t>
            </a:r>
            <a:r>
              <a:rPr sz="4200" b="1" spc="40" dirty="0">
                <a:solidFill>
                  <a:srgbClr val="CC0033"/>
                </a:solidFill>
                <a:latin typeface="Trebuchet MS"/>
                <a:cs typeface="Trebuchet MS"/>
              </a:rPr>
              <a:t>ой  </a:t>
            </a:r>
            <a:r>
              <a:rPr sz="4200" b="1" spc="85" dirty="0">
                <a:solidFill>
                  <a:srgbClr val="CC0033"/>
                </a:solidFill>
                <a:latin typeface="Trebuchet MS"/>
                <a:cs typeface="Trebuchet MS"/>
              </a:rPr>
              <a:t>области</a:t>
            </a:r>
            <a:endParaRPr sz="4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8032" y="9507814"/>
            <a:ext cx="14859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</a:t>
            </a:r>
            <a:r>
              <a:rPr sz="1000" spc="10" dirty="0">
                <a:solidFill>
                  <a:srgbClr val="3B3B45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45168"/>
            <a:ext cx="6858000" cy="561340"/>
          </a:xfrm>
          <a:custGeom>
            <a:avLst/>
            <a:gdLst/>
            <a:ahLst/>
            <a:cxnLst/>
            <a:rect l="l" t="t" r="r" b="b"/>
            <a:pathLst>
              <a:path w="6858000" h="561340">
                <a:moveTo>
                  <a:pt x="6858000" y="0"/>
                </a:moveTo>
                <a:lnTo>
                  <a:pt x="0" y="0"/>
                </a:lnTo>
                <a:lnTo>
                  <a:pt x="0" y="560831"/>
                </a:lnTo>
                <a:lnTo>
                  <a:pt x="6858000" y="560831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823" y="9460581"/>
            <a:ext cx="1739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10" dirty="0">
                <a:solidFill>
                  <a:srgbClr val="3B3B45"/>
                </a:solidFill>
                <a:latin typeface="Tahoma"/>
                <a:cs typeface="Tahoma"/>
              </a:rPr>
              <a:t>38</a:t>
            </a:r>
            <a:endParaRPr sz="1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511" y="9377836"/>
            <a:ext cx="224541" cy="39485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271137" y="1766697"/>
            <a:ext cx="556260" cy="290830"/>
            <a:chOff x="2271137" y="1766697"/>
            <a:chExt cx="556260" cy="290830"/>
          </a:xfrm>
        </p:grpSpPr>
        <p:sp>
          <p:nvSpPr>
            <p:cNvPr id="7" name="object 7"/>
            <p:cNvSpPr/>
            <p:nvPr/>
          </p:nvSpPr>
          <p:spPr>
            <a:xfrm>
              <a:off x="2409443" y="1772412"/>
              <a:ext cx="417830" cy="280670"/>
            </a:xfrm>
            <a:custGeom>
              <a:avLst/>
              <a:gdLst/>
              <a:ahLst/>
              <a:cxnLst/>
              <a:rect l="l" t="t" r="r" b="b"/>
              <a:pathLst>
                <a:path w="417830" h="280669">
                  <a:moveTo>
                    <a:pt x="208787" y="0"/>
                  </a:moveTo>
                  <a:lnTo>
                    <a:pt x="0" y="207848"/>
                  </a:lnTo>
                  <a:lnTo>
                    <a:pt x="72897" y="280416"/>
                  </a:lnTo>
                  <a:lnTo>
                    <a:pt x="344677" y="280416"/>
                  </a:lnTo>
                  <a:lnTo>
                    <a:pt x="417575" y="207848"/>
                  </a:lnTo>
                  <a:lnTo>
                    <a:pt x="208787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1137" y="1766697"/>
              <a:ext cx="311668" cy="29031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890638" y="2110739"/>
            <a:ext cx="605155" cy="286385"/>
            <a:chOff x="5890638" y="2110739"/>
            <a:chExt cx="605155" cy="286385"/>
          </a:xfrm>
        </p:grpSpPr>
        <p:sp>
          <p:nvSpPr>
            <p:cNvPr id="10" name="object 10"/>
            <p:cNvSpPr/>
            <p:nvPr/>
          </p:nvSpPr>
          <p:spPr>
            <a:xfrm>
              <a:off x="6079236" y="2110739"/>
              <a:ext cx="416559" cy="281940"/>
            </a:xfrm>
            <a:custGeom>
              <a:avLst/>
              <a:gdLst/>
              <a:ahLst/>
              <a:cxnLst/>
              <a:rect l="l" t="t" r="r" b="b"/>
              <a:pathLst>
                <a:path w="416560" h="281939">
                  <a:moveTo>
                    <a:pt x="208025" y="0"/>
                  </a:moveTo>
                  <a:lnTo>
                    <a:pt x="0" y="208978"/>
                  </a:lnTo>
                  <a:lnTo>
                    <a:pt x="72631" y="281940"/>
                  </a:lnTo>
                  <a:lnTo>
                    <a:pt x="343420" y="281940"/>
                  </a:lnTo>
                  <a:lnTo>
                    <a:pt x="416051" y="208978"/>
                  </a:lnTo>
                  <a:lnTo>
                    <a:pt x="20802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0638" y="2112638"/>
              <a:ext cx="361952" cy="28422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827020" y="2229421"/>
            <a:ext cx="2212975" cy="191770"/>
            <a:chOff x="2827020" y="2229421"/>
            <a:chExt cx="2212975" cy="191770"/>
          </a:xfrm>
        </p:grpSpPr>
        <p:sp>
          <p:nvSpPr>
            <p:cNvPr id="13" name="object 13"/>
            <p:cNvSpPr/>
            <p:nvPr/>
          </p:nvSpPr>
          <p:spPr>
            <a:xfrm>
              <a:off x="5001768" y="2234183"/>
              <a:ext cx="0" cy="123189"/>
            </a:xfrm>
            <a:custGeom>
              <a:avLst/>
              <a:gdLst/>
              <a:ahLst/>
              <a:cxnLst/>
              <a:rect l="l" t="t" r="r" b="b"/>
              <a:pathLst>
                <a:path h="123189">
                  <a:moveTo>
                    <a:pt x="0" y="0"/>
                  </a:moveTo>
                  <a:lnTo>
                    <a:pt x="0" y="123075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63671" y="234456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27020" y="2234183"/>
              <a:ext cx="2175510" cy="0"/>
            </a:xfrm>
            <a:custGeom>
              <a:avLst/>
              <a:gdLst/>
              <a:ahLst/>
              <a:cxnLst/>
              <a:rect l="l" t="t" r="r" b="b"/>
              <a:pathLst>
                <a:path w="2175510">
                  <a:moveTo>
                    <a:pt x="0" y="0"/>
                  </a:moveTo>
                  <a:lnTo>
                    <a:pt x="2175281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555815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00" dirty="0"/>
              <a:t>И</a:t>
            </a:r>
            <a:r>
              <a:rPr dirty="0"/>
              <a:t>нв</a:t>
            </a:r>
            <a:r>
              <a:rPr spc="35" dirty="0"/>
              <a:t>ес</a:t>
            </a:r>
            <a:r>
              <a:rPr spc="50" dirty="0"/>
              <a:t>т</a:t>
            </a:r>
            <a:r>
              <a:rPr spc="5" dirty="0"/>
              <a:t>и</a:t>
            </a:r>
            <a:r>
              <a:rPr spc="70" dirty="0"/>
              <a:t>ц</a:t>
            </a:r>
            <a:r>
              <a:rPr spc="5" dirty="0"/>
              <a:t>и</a:t>
            </a:r>
            <a:r>
              <a:rPr spc="30" dirty="0"/>
              <a:t>онн</a:t>
            </a:r>
            <a:r>
              <a:rPr spc="35" dirty="0"/>
              <a:t>а</a:t>
            </a:r>
            <a:r>
              <a:rPr spc="-35" dirty="0"/>
              <a:t>я</a:t>
            </a:r>
            <a:r>
              <a:rPr spc="-180" dirty="0"/>
              <a:t> </a:t>
            </a:r>
            <a:r>
              <a:rPr spc="5" dirty="0"/>
              <a:t>к</a:t>
            </a:r>
            <a:r>
              <a:rPr spc="70" dirty="0"/>
              <a:t>о</a:t>
            </a:r>
            <a:r>
              <a:rPr spc="100" dirty="0"/>
              <a:t>м</a:t>
            </a:r>
            <a:r>
              <a:rPr spc="60" dirty="0"/>
              <a:t>а</a:t>
            </a:r>
            <a:r>
              <a:rPr spc="25" dirty="0"/>
              <a:t>н</a:t>
            </a:r>
            <a:r>
              <a:rPr spc="30" dirty="0"/>
              <a:t>д</a:t>
            </a:r>
            <a:r>
              <a:rPr spc="60" dirty="0"/>
              <a:t>а</a:t>
            </a:r>
            <a:r>
              <a:rPr spc="-195" dirty="0"/>
              <a:t> </a:t>
            </a:r>
            <a:r>
              <a:rPr spc="25" dirty="0"/>
              <a:t>Ря</a:t>
            </a:r>
            <a:r>
              <a:rPr spc="85" dirty="0"/>
              <a:t>з</a:t>
            </a:r>
            <a:r>
              <a:rPr spc="60" dirty="0"/>
              <a:t>ан</a:t>
            </a:r>
            <a:r>
              <a:rPr spc="55" dirty="0"/>
              <a:t>с</a:t>
            </a:r>
            <a:r>
              <a:rPr spc="5" dirty="0"/>
              <a:t>к</a:t>
            </a:r>
            <a:r>
              <a:rPr spc="15" dirty="0"/>
              <a:t>ой  </a:t>
            </a:r>
            <a:r>
              <a:rPr spc="45" dirty="0"/>
              <a:t>области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09830" y="1455511"/>
            <a:ext cx="4447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30" dirty="0">
                <a:latin typeface="Tahoma"/>
                <a:cs typeface="Tahoma"/>
              </a:rPr>
              <a:t>4</a:t>
            </a:r>
            <a:r>
              <a:rPr sz="1200" spc="-45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1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С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100" dirty="0">
                <a:latin typeface="Tahoma"/>
                <a:cs typeface="Tahoma"/>
              </a:rPr>
              <a:t>с</a:t>
            </a:r>
            <a:r>
              <a:rPr sz="1200" spc="35" dirty="0">
                <a:latin typeface="Tahoma"/>
                <a:cs typeface="Tahoma"/>
              </a:rPr>
              <a:t>т</a:t>
            </a:r>
            <a:r>
              <a:rPr sz="1200" spc="-10" dirty="0">
                <a:latin typeface="Tahoma"/>
                <a:cs typeface="Tahoma"/>
              </a:rPr>
              <a:t>а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5" dirty="0">
                <a:latin typeface="Tahoma"/>
                <a:cs typeface="Tahoma"/>
              </a:rPr>
              <a:t>и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нно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114" dirty="0">
                <a:latin typeface="Tahoma"/>
                <a:cs typeface="Tahoma"/>
              </a:rPr>
              <a:t>м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0" dirty="0">
                <a:latin typeface="Tahoma"/>
                <a:cs typeface="Tahoma"/>
              </a:rPr>
              <a:t>ы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Р</a:t>
            </a:r>
            <a:r>
              <a:rPr sz="1200" spc="-15" dirty="0">
                <a:latin typeface="Tahoma"/>
                <a:cs typeface="Tahoma"/>
              </a:rPr>
              <a:t>я</a:t>
            </a:r>
            <a:r>
              <a:rPr sz="1200" spc="50" dirty="0">
                <a:latin typeface="Tahoma"/>
                <a:cs typeface="Tahoma"/>
              </a:rPr>
              <a:t>з</a:t>
            </a:r>
            <a:r>
              <a:rPr sz="1200" spc="30" dirty="0">
                <a:latin typeface="Tahoma"/>
                <a:cs typeface="Tahoma"/>
              </a:rPr>
              <a:t>ан</a:t>
            </a:r>
            <a:r>
              <a:rPr sz="1200" spc="4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б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(</a:t>
            </a:r>
            <a:r>
              <a:rPr sz="1200" spc="-105" dirty="0">
                <a:latin typeface="Tahoma"/>
                <a:cs typeface="Tahoma"/>
              </a:rPr>
              <a:t>1</a:t>
            </a:r>
            <a:r>
              <a:rPr sz="1200" spc="-20" dirty="0">
                <a:latin typeface="Tahoma"/>
                <a:cs typeface="Tahoma"/>
              </a:rPr>
              <a:t>/</a:t>
            </a:r>
            <a:r>
              <a:rPr sz="1200" spc="25" dirty="0">
                <a:latin typeface="Tahoma"/>
                <a:cs typeface="Tahoma"/>
              </a:rPr>
              <a:t>9)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506723" y="2424683"/>
            <a:ext cx="2988945" cy="687705"/>
          </a:xfrm>
          <a:prstGeom prst="rect">
            <a:avLst/>
          </a:prstGeom>
          <a:solidFill>
            <a:srgbClr val="B7B7B7"/>
          </a:solidFill>
        </p:spPr>
        <p:txBody>
          <a:bodyPr vert="horz" wrap="square" lIns="0" tIns="3810" rIns="0" bIns="0" rtlCol="0">
            <a:spAutoFit/>
          </a:bodyPr>
          <a:lstStyle/>
          <a:p>
            <a:pPr marL="46355" marR="38100" indent="635" algn="ctr">
              <a:lnSpc>
                <a:spcPts val="1300"/>
              </a:lnSpc>
              <a:spcBef>
                <a:spcPts val="30"/>
              </a:spcBef>
            </a:pP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Шт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00" spc="4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12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«п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00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1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00" spc="-80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с»)</a:t>
            </a:r>
            <a:r>
              <a:rPr sz="12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о  у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200" spc="-20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1200" spc="20" dirty="0">
                <a:solidFill>
                  <a:srgbClr val="FFFFFF"/>
                </a:solidFill>
                <a:latin typeface="Tahoma"/>
                <a:cs typeface="Tahoma"/>
              </a:rPr>
              <a:t>ше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ию</a:t>
            </a:r>
            <a:r>
              <a:rPr sz="1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00" spc="6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spc="-3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2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нв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00" spc="9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иц</a:t>
            </a:r>
            <a:r>
              <a:rPr sz="1200" spc="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он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ого  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25" dirty="0" err="1">
                <a:solidFill>
                  <a:srgbClr val="FFFFFF"/>
                </a:solidFill>
                <a:latin typeface="Tahoma"/>
                <a:cs typeface="Tahoma"/>
              </a:rPr>
              <a:t>предпринимательского</a:t>
            </a:r>
            <a:r>
              <a:rPr sz="1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климата</a:t>
            </a:r>
            <a:endParaRPr sz="1200" dirty="0">
              <a:latin typeface="Tahoma"/>
              <a:cs typeface="Tahoma"/>
            </a:endParaRPr>
          </a:p>
          <a:p>
            <a:pPr algn="ctr">
              <a:lnSpc>
                <a:spcPts val="1270"/>
              </a:lnSpc>
            </a:pPr>
            <a:r>
              <a:rPr sz="1200" spc="-1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00" spc="-3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занс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12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00" spc="4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200" spc="45" dirty="0">
                <a:solidFill>
                  <a:srgbClr val="FFFFFF"/>
                </a:solidFill>
                <a:latin typeface="Tahoma"/>
                <a:cs typeface="Tahoma"/>
              </a:rPr>
              <a:t>ас</a:t>
            </a: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2711" y="2084832"/>
            <a:ext cx="2464435" cy="297180"/>
          </a:xfrm>
          <a:prstGeom prst="rect">
            <a:avLst/>
          </a:prstGeom>
          <a:solidFill>
            <a:srgbClr val="CC0033"/>
          </a:solidFill>
        </p:spPr>
        <p:txBody>
          <a:bodyPr vert="horz" wrap="square" lIns="0" tIns="4318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340"/>
              </a:spcBef>
            </a:pPr>
            <a:r>
              <a:rPr sz="1200" spc="8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spc="7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spc="4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00" spc="12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00" spc="60" dirty="0">
                <a:solidFill>
                  <a:srgbClr val="FFFFFF"/>
                </a:solidFill>
                <a:latin typeface="Tahoma"/>
                <a:cs typeface="Tahoma"/>
              </a:rPr>
              <a:t>ТИЦ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ИО</a:t>
            </a:r>
            <a:r>
              <a:rPr sz="1200" spc="65" dirty="0">
                <a:solidFill>
                  <a:srgbClr val="FFFFFF"/>
                </a:solidFill>
                <a:latin typeface="Tahoma"/>
                <a:cs typeface="Tahoma"/>
              </a:rPr>
              <a:t>НН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1200" spc="75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1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00" spc="15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200" spc="50" dirty="0">
                <a:solidFill>
                  <a:srgbClr val="FFFFFF"/>
                </a:solidFill>
                <a:latin typeface="Tahoma"/>
                <a:cs typeface="Tahoma"/>
              </a:rPr>
              <a:t>ИТ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00" spc="4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0" name="object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31360" y="9072000"/>
            <a:ext cx="254518" cy="233166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2827020" y="9128263"/>
            <a:ext cx="43878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 err="1">
                <a:latin typeface="Tahoma"/>
                <a:cs typeface="Tahoma"/>
              </a:rPr>
              <a:t>К</a:t>
            </a:r>
            <a:r>
              <a:rPr sz="800" spc="15" dirty="0" err="1">
                <a:latin typeface="Tahoma"/>
                <a:cs typeface="Tahoma"/>
              </a:rPr>
              <a:t>о</a:t>
            </a:r>
            <a:r>
              <a:rPr sz="800" spc="75" dirty="0" err="1">
                <a:latin typeface="Tahoma"/>
                <a:cs typeface="Tahoma"/>
              </a:rPr>
              <a:t>м</a:t>
            </a:r>
            <a:r>
              <a:rPr sz="800" spc="15" dirty="0" err="1">
                <a:latin typeface="Tahoma"/>
                <a:cs typeface="Tahoma"/>
              </a:rPr>
              <a:t>итет</a:t>
            </a:r>
            <a:endParaRPr sz="800" dirty="0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506721" y="9071994"/>
            <a:ext cx="304800" cy="233679"/>
            <a:chOff x="3506721" y="8852910"/>
            <a:chExt cx="304800" cy="233679"/>
          </a:xfrm>
        </p:grpSpPr>
        <p:sp>
          <p:nvSpPr>
            <p:cNvPr id="43" name="object 43"/>
            <p:cNvSpPr/>
            <p:nvPr/>
          </p:nvSpPr>
          <p:spPr>
            <a:xfrm>
              <a:off x="3506721" y="8970261"/>
              <a:ext cx="304800" cy="116205"/>
            </a:xfrm>
            <a:custGeom>
              <a:avLst/>
              <a:gdLst/>
              <a:ahLst/>
              <a:cxnLst/>
              <a:rect l="l" t="t" r="r" b="b"/>
              <a:pathLst>
                <a:path w="304800" h="116204">
                  <a:moveTo>
                    <a:pt x="304799" y="0"/>
                  </a:moveTo>
                  <a:lnTo>
                    <a:pt x="132257" y="92252"/>
                  </a:lnTo>
                  <a:lnTo>
                    <a:pt x="25" y="21399"/>
                  </a:lnTo>
                  <a:lnTo>
                    <a:pt x="0" y="39497"/>
                  </a:lnTo>
                  <a:lnTo>
                    <a:pt x="132257" y="115824"/>
                  </a:lnTo>
                  <a:lnTo>
                    <a:pt x="304799" y="16256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2821" y="8852910"/>
              <a:ext cx="298702" cy="204224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3886895" y="9144617"/>
            <a:ext cx="2921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ahoma"/>
                <a:cs typeface="Tahoma"/>
              </a:rPr>
              <a:t>Шт</a:t>
            </a:r>
            <a:r>
              <a:rPr sz="800" spc="20" dirty="0">
                <a:latin typeface="Tahoma"/>
                <a:cs typeface="Tahoma"/>
              </a:rPr>
              <a:t>аб</a:t>
            </a:r>
            <a:endParaRPr sz="800" dirty="0">
              <a:latin typeface="Tahoma"/>
              <a:cs typeface="Tahom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68520" y="6841164"/>
            <a:ext cx="992314" cy="1004748"/>
            <a:chOff x="359663" y="7793735"/>
            <a:chExt cx="992314" cy="1004748"/>
          </a:xfrm>
        </p:grpSpPr>
        <p:sp>
          <p:nvSpPr>
            <p:cNvPr id="53" name="object 53"/>
            <p:cNvSpPr/>
            <p:nvPr/>
          </p:nvSpPr>
          <p:spPr>
            <a:xfrm>
              <a:off x="359663" y="779373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1"/>
                  </a:lnTo>
                  <a:lnTo>
                    <a:pt x="480059" y="961643"/>
                  </a:lnTo>
                  <a:lnTo>
                    <a:pt x="960119" y="480821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8237" y="8064822"/>
              <a:ext cx="213740" cy="21220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68636" y="8360333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33035" y="8507527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465195" y="4365592"/>
            <a:ext cx="4136139" cy="54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30" dirty="0">
                <a:solidFill>
                  <a:srgbClr val="CC0033"/>
                </a:solidFill>
                <a:latin typeface="Tahoma"/>
                <a:cs typeface="Tahoma"/>
              </a:rPr>
              <a:t>Малков</a:t>
            </a:r>
            <a:r>
              <a:rPr sz="14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lang="ru-RU" sz="1400" spc="80" dirty="0">
                <a:latin typeface="Tahoma"/>
                <a:cs typeface="Tahoma"/>
              </a:rPr>
              <a:t>Павел Викторович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lang="ru-RU" sz="1200" spc="30" dirty="0">
                <a:latin typeface="Tahoma"/>
                <a:cs typeface="Tahoma"/>
              </a:rPr>
              <a:t>Губернатор Рязанской области</a:t>
            </a:r>
            <a:r>
              <a:rPr sz="1200" spc="20" dirty="0">
                <a:latin typeface="Tahoma"/>
                <a:cs typeface="Tahoma"/>
              </a:rPr>
              <a:t>,</a:t>
            </a:r>
            <a:r>
              <a:rPr lang="ru-RU" sz="1200" spc="-130" dirty="0">
                <a:latin typeface="Tahoma"/>
                <a:cs typeface="Tahoma"/>
              </a:rPr>
              <a:t> </a:t>
            </a:r>
            <a:r>
              <a:rPr sz="1200" spc="20" dirty="0" err="1">
                <a:latin typeface="Tahoma"/>
                <a:cs typeface="Tahoma"/>
              </a:rPr>
              <a:t>руководитель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Комитета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478396" y="4383032"/>
            <a:ext cx="5063490" cy="378460"/>
            <a:chOff x="1438653" y="5231891"/>
            <a:chExt cx="5063490" cy="378460"/>
          </a:xfrm>
        </p:grpSpPr>
        <p:sp>
          <p:nvSpPr>
            <p:cNvPr id="60" name="object 60"/>
            <p:cNvSpPr/>
            <p:nvPr/>
          </p:nvSpPr>
          <p:spPr>
            <a:xfrm>
              <a:off x="6298692" y="528675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70">
                  <a:moveTo>
                    <a:pt x="0" y="278993"/>
                  </a:moveTo>
                  <a:lnTo>
                    <a:pt x="39395" y="318516"/>
                  </a:lnTo>
                  <a:lnTo>
                    <a:pt x="198120" y="159258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38653" y="5512307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24016" y="537971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675" y="38100"/>
                  </a:moveTo>
                  <a:lnTo>
                    <a:pt x="37337" y="0"/>
                  </a:lnTo>
                  <a:lnTo>
                    <a:pt x="0" y="38100"/>
                  </a:lnTo>
                  <a:lnTo>
                    <a:pt x="37337" y="76200"/>
                  </a:lnTo>
                  <a:lnTo>
                    <a:pt x="74675" y="3810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88731" y="5231891"/>
              <a:ext cx="254515" cy="233166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384714" y="4339179"/>
            <a:ext cx="992314" cy="1004884"/>
            <a:chOff x="359663" y="5195315"/>
            <a:chExt cx="992314" cy="1004884"/>
          </a:xfrm>
        </p:grpSpPr>
        <p:sp>
          <p:nvSpPr>
            <p:cNvPr id="65" name="object 65"/>
            <p:cNvSpPr/>
            <p:nvPr/>
          </p:nvSpPr>
          <p:spPr>
            <a:xfrm>
              <a:off x="359663" y="519531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2"/>
                  </a:lnTo>
                  <a:lnTo>
                    <a:pt x="480059" y="961644"/>
                  </a:lnTo>
                  <a:lnTo>
                    <a:pt x="960119" y="480822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8237" y="5466403"/>
              <a:ext cx="213740" cy="21220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68636" y="5762049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3035" y="5909243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368636" y="3566827"/>
            <a:ext cx="6143625" cy="419734"/>
            <a:chOff x="357949" y="4451413"/>
            <a:chExt cx="6143625" cy="419734"/>
          </a:xfrm>
        </p:grpSpPr>
        <p:sp>
          <p:nvSpPr>
            <p:cNvPr id="71" name="object 71"/>
            <p:cNvSpPr/>
            <p:nvPr/>
          </p:nvSpPr>
          <p:spPr>
            <a:xfrm>
              <a:off x="362711" y="4456176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6134100" y="0"/>
                  </a:moveTo>
                  <a:lnTo>
                    <a:pt x="0" y="0"/>
                  </a:lnTo>
                  <a:lnTo>
                    <a:pt x="0" y="409955"/>
                  </a:lnTo>
                  <a:lnTo>
                    <a:pt x="6134100" y="409955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146291" y="4456176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4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149340" y="4562856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62711" y="4456176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0" y="0"/>
                  </a:moveTo>
                  <a:lnTo>
                    <a:pt x="6134100" y="0"/>
                  </a:lnTo>
                  <a:lnTo>
                    <a:pt x="6134100" y="409955"/>
                  </a:lnTo>
                  <a:lnTo>
                    <a:pt x="0" y="40995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405383" y="3546153"/>
            <a:ext cx="6143625" cy="41973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819"/>
              </a:spcBef>
            </a:pPr>
            <a:r>
              <a:rPr sz="1200" spc="75" dirty="0">
                <a:latin typeface="Tahoma"/>
                <a:cs typeface="Tahoma"/>
              </a:rPr>
              <a:t>Представители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Правительства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Рязанской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области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510462" y="6873473"/>
            <a:ext cx="4569460" cy="726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Никитин</a:t>
            </a:r>
            <a:r>
              <a:rPr sz="14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Артем</a:t>
            </a:r>
            <a:r>
              <a:rPr sz="1400" spc="-175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Александрович</a:t>
            </a:r>
            <a:endParaRPr sz="1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950"/>
              </a:spcBef>
            </a:pPr>
            <a:r>
              <a:rPr sz="1200" spc="35" dirty="0" err="1">
                <a:latin typeface="Tahoma"/>
                <a:cs typeface="Tahoma"/>
              </a:rPr>
              <a:t>Заместитель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lang="ru-RU" sz="1200" spc="35" dirty="0">
                <a:latin typeface="Tahoma"/>
                <a:cs typeface="Tahoma"/>
              </a:rPr>
              <a:t>Председателя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Правительства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Рязанской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области,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45" dirty="0">
                <a:latin typeface="Tahoma"/>
                <a:cs typeface="Tahoma"/>
              </a:rPr>
              <a:t>сти</a:t>
            </a:r>
            <a:r>
              <a:rPr sz="1200" spc="25" dirty="0">
                <a:latin typeface="Tahoma"/>
                <a:cs typeface="Tahoma"/>
              </a:rPr>
              <a:t>те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15" dirty="0">
                <a:latin typeface="Tahoma"/>
                <a:cs typeface="Tahoma"/>
              </a:rPr>
              <a:t>ь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ук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те</a:t>
            </a:r>
            <a:r>
              <a:rPr sz="1200" spc="15" dirty="0">
                <a:latin typeface="Tahoma"/>
                <a:cs typeface="Tahoma"/>
              </a:rPr>
              <a:t>т</a:t>
            </a:r>
            <a:r>
              <a:rPr sz="1200" spc="10" dirty="0">
                <a:latin typeface="Tahoma"/>
                <a:cs typeface="Tahoma"/>
              </a:rPr>
              <a:t>а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ук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15" dirty="0">
                <a:latin typeface="Tahoma"/>
                <a:cs typeface="Tahoma"/>
              </a:rPr>
              <a:t>ь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Шт</a:t>
            </a:r>
            <a:r>
              <a:rPr sz="1200" spc="15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5" dirty="0">
                <a:latin typeface="Tahoma"/>
                <a:cs typeface="Tahoma"/>
              </a:rPr>
              <a:t>а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1523662" y="6890220"/>
            <a:ext cx="5063490" cy="378460"/>
            <a:chOff x="1438653" y="6530340"/>
            <a:chExt cx="5063490" cy="378460"/>
          </a:xfrm>
        </p:grpSpPr>
        <p:sp>
          <p:nvSpPr>
            <p:cNvPr id="78" name="object 78"/>
            <p:cNvSpPr/>
            <p:nvPr/>
          </p:nvSpPr>
          <p:spPr>
            <a:xfrm>
              <a:off x="6298692" y="6586725"/>
              <a:ext cx="198120" cy="317500"/>
            </a:xfrm>
            <a:custGeom>
              <a:avLst/>
              <a:gdLst/>
              <a:ahLst/>
              <a:cxnLst/>
              <a:rect l="l" t="t" r="r" b="b"/>
              <a:pathLst>
                <a:path w="198120" h="317500">
                  <a:moveTo>
                    <a:pt x="0" y="277660"/>
                  </a:moveTo>
                  <a:lnTo>
                    <a:pt x="39395" y="316991"/>
                  </a:lnTo>
                  <a:lnTo>
                    <a:pt x="198120" y="158495"/>
                  </a:lnTo>
                  <a:lnTo>
                    <a:pt x="39395" y="0"/>
                  </a:lnTo>
                  <a:lnTo>
                    <a:pt x="0" y="39331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438653" y="6810756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24016" y="6679692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74675" y="37337"/>
                  </a:moveTo>
                  <a:lnTo>
                    <a:pt x="37337" y="0"/>
                  </a:lnTo>
                  <a:lnTo>
                    <a:pt x="0" y="37337"/>
                  </a:lnTo>
                  <a:lnTo>
                    <a:pt x="37337" y="74675"/>
                  </a:lnTo>
                  <a:lnTo>
                    <a:pt x="74675" y="37337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838441" y="6649214"/>
              <a:ext cx="304800" cy="114300"/>
            </a:xfrm>
            <a:custGeom>
              <a:avLst/>
              <a:gdLst/>
              <a:ahLst/>
              <a:cxnLst/>
              <a:rect l="l" t="t" r="r" b="b"/>
              <a:pathLst>
                <a:path w="304800" h="114300">
                  <a:moveTo>
                    <a:pt x="304799" y="0"/>
                  </a:moveTo>
                  <a:lnTo>
                    <a:pt x="132257" y="91033"/>
                  </a:lnTo>
                  <a:lnTo>
                    <a:pt x="25" y="21107"/>
                  </a:lnTo>
                  <a:lnTo>
                    <a:pt x="0" y="38976"/>
                  </a:lnTo>
                  <a:lnTo>
                    <a:pt x="132257" y="114299"/>
                  </a:lnTo>
                  <a:lnTo>
                    <a:pt x="304799" y="16027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44541" y="6530343"/>
              <a:ext cx="298702" cy="20421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78776" y="6530340"/>
              <a:ext cx="254518" cy="233166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348823" y="5617599"/>
            <a:ext cx="992314" cy="2171031"/>
            <a:chOff x="359663" y="6495288"/>
            <a:chExt cx="992314" cy="2171031"/>
          </a:xfrm>
        </p:grpSpPr>
        <p:sp>
          <p:nvSpPr>
            <p:cNvPr id="85" name="object 85"/>
            <p:cNvSpPr/>
            <p:nvPr/>
          </p:nvSpPr>
          <p:spPr>
            <a:xfrm>
              <a:off x="359663" y="6495288"/>
              <a:ext cx="960119" cy="960119"/>
            </a:xfrm>
            <a:custGeom>
              <a:avLst/>
              <a:gdLst/>
              <a:ahLst/>
              <a:cxnLst/>
              <a:rect l="l" t="t" r="r" b="b"/>
              <a:pathLst>
                <a:path w="960119" h="960120">
                  <a:moveTo>
                    <a:pt x="480059" y="0"/>
                  </a:moveTo>
                  <a:lnTo>
                    <a:pt x="0" y="480060"/>
                  </a:lnTo>
                  <a:lnTo>
                    <a:pt x="480059" y="960120"/>
                  </a:lnTo>
                  <a:lnTo>
                    <a:pt x="960119" y="480060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7005" y="7789171"/>
              <a:ext cx="836663" cy="87714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8237" y="6764841"/>
              <a:ext cx="213740" cy="213744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68636" y="7061191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33035" y="7208385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5" t="-9209" r="14578" b="-1288"/>
          <a:stretch/>
        </p:blipFill>
        <p:spPr>
          <a:xfrm>
            <a:off x="407573" y="4383365"/>
            <a:ext cx="914400" cy="914400"/>
          </a:xfrm>
          <a:prstGeom prst="diamond">
            <a:avLst/>
          </a:prstGeom>
        </p:spPr>
      </p:pic>
      <p:grpSp>
        <p:nvGrpSpPr>
          <p:cNvPr id="95" name="object 52"/>
          <p:cNvGrpSpPr/>
          <p:nvPr/>
        </p:nvGrpSpPr>
        <p:grpSpPr>
          <a:xfrm>
            <a:off x="368520" y="8070486"/>
            <a:ext cx="992314" cy="1004748"/>
            <a:chOff x="359663" y="7793735"/>
            <a:chExt cx="992314" cy="1004748"/>
          </a:xfrm>
        </p:grpSpPr>
        <p:sp>
          <p:nvSpPr>
            <p:cNvPr id="96" name="object 53"/>
            <p:cNvSpPr/>
            <p:nvPr/>
          </p:nvSpPr>
          <p:spPr>
            <a:xfrm>
              <a:off x="359663" y="779373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1"/>
                  </a:lnTo>
                  <a:lnTo>
                    <a:pt x="480059" y="961643"/>
                  </a:lnTo>
                  <a:lnTo>
                    <a:pt x="960119" y="480821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8237" y="8064822"/>
              <a:ext cx="213740" cy="212206"/>
            </a:xfrm>
            <a:prstGeom prst="rect">
              <a:avLst/>
            </a:prstGeom>
          </p:spPr>
        </p:pic>
        <p:sp>
          <p:nvSpPr>
            <p:cNvPr id="98" name="object 56"/>
            <p:cNvSpPr/>
            <p:nvPr/>
          </p:nvSpPr>
          <p:spPr>
            <a:xfrm>
              <a:off x="368636" y="8360333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57"/>
            <p:cNvSpPr/>
            <p:nvPr/>
          </p:nvSpPr>
          <p:spPr>
            <a:xfrm>
              <a:off x="433035" y="8507527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46"/>
          <p:cNvSpPr txBox="1"/>
          <p:nvPr/>
        </p:nvSpPr>
        <p:spPr>
          <a:xfrm>
            <a:off x="1523661" y="8033330"/>
            <a:ext cx="4746849" cy="72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45" dirty="0" err="1">
                <a:solidFill>
                  <a:srgbClr val="CC0033"/>
                </a:solidFill>
                <a:latin typeface="Tahoma"/>
                <a:cs typeface="Tahoma"/>
              </a:rPr>
              <a:t>Швакова</a:t>
            </a:r>
            <a:r>
              <a:rPr sz="1400" spc="-17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lang="ru-RU" sz="1400" spc="60" dirty="0">
                <a:latin typeface="Tahoma"/>
                <a:cs typeface="Tahoma"/>
              </a:rPr>
              <a:t>Юлия Александровна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lang="ru-RU" sz="1200" spc="35" dirty="0">
                <a:latin typeface="Tahoma"/>
                <a:cs typeface="Tahoma"/>
              </a:rPr>
              <a:t>Заместитель Председателя Правительства Рязанской области, заместитель руководителя Комитета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01" name="object 47"/>
          <p:cNvGrpSpPr/>
          <p:nvPr/>
        </p:nvGrpSpPr>
        <p:grpSpPr>
          <a:xfrm>
            <a:off x="1536818" y="8105217"/>
            <a:ext cx="5063490" cy="378460"/>
            <a:chOff x="1438653" y="7830311"/>
            <a:chExt cx="5063490" cy="378460"/>
          </a:xfrm>
        </p:grpSpPr>
        <p:sp>
          <p:nvSpPr>
            <p:cNvPr id="102" name="object 48"/>
            <p:cNvSpPr/>
            <p:nvPr/>
          </p:nvSpPr>
          <p:spPr>
            <a:xfrm>
              <a:off x="6298692" y="788517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70">
                  <a:moveTo>
                    <a:pt x="0" y="278993"/>
                  </a:moveTo>
                  <a:lnTo>
                    <a:pt x="39395" y="318515"/>
                  </a:lnTo>
                  <a:lnTo>
                    <a:pt x="198120" y="159257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49"/>
            <p:cNvSpPr/>
            <p:nvPr/>
          </p:nvSpPr>
          <p:spPr>
            <a:xfrm>
              <a:off x="1438653" y="8110727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50"/>
            <p:cNvSpPr/>
            <p:nvPr/>
          </p:nvSpPr>
          <p:spPr>
            <a:xfrm>
              <a:off x="6224016" y="797813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675" y="38099"/>
                  </a:moveTo>
                  <a:lnTo>
                    <a:pt x="37337" y="0"/>
                  </a:lnTo>
                  <a:lnTo>
                    <a:pt x="0" y="38099"/>
                  </a:lnTo>
                  <a:lnTo>
                    <a:pt x="37337" y="76199"/>
                  </a:lnTo>
                  <a:lnTo>
                    <a:pt x="74675" y="38099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88731" y="7830311"/>
              <a:ext cx="254515" cy="233168"/>
            </a:xfrm>
            <a:prstGeom prst="rect">
              <a:avLst/>
            </a:prstGeom>
          </p:spPr>
        </p:pic>
      </p:grpSp>
      <p:pic>
        <p:nvPicPr>
          <p:cNvPr id="106" name="object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31360" y="9043794"/>
            <a:ext cx="254518" cy="233166"/>
          </a:xfrm>
          <a:prstGeom prst="rect">
            <a:avLst/>
          </a:prstGeom>
        </p:spPr>
      </p:pic>
      <p:grpSp>
        <p:nvGrpSpPr>
          <p:cNvPr id="108" name="object 42"/>
          <p:cNvGrpSpPr/>
          <p:nvPr/>
        </p:nvGrpSpPr>
        <p:grpSpPr>
          <a:xfrm>
            <a:off x="3506721" y="9043788"/>
            <a:ext cx="304800" cy="233679"/>
            <a:chOff x="3506721" y="8852910"/>
            <a:chExt cx="304800" cy="233679"/>
          </a:xfrm>
        </p:grpSpPr>
        <p:sp>
          <p:nvSpPr>
            <p:cNvPr id="109" name="object 43"/>
            <p:cNvSpPr/>
            <p:nvPr/>
          </p:nvSpPr>
          <p:spPr>
            <a:xfrm>
              <a:off x="3506721" y="8970261"/>
              <a:ext cx="304800" cy="116205"/>
            </a:xfrm>
            <a:custGeom>
              <a:avLst/>
              <a:gdLst/>
              <a:ahLst/>
              <a:cxnLst/>
              <a:rect l="l" t="t" r="r" b="b"/>
              <a:pathLst>
                <a:path w="304800" h="116204">
                  <a:moveTo>
                    <a:pt x="304799" y="0"/>
                  </a:moveTo>
                  <a:lnTo>
                    <a:pt x="132257" y="92252"/>
                  </a:lnTo>
                  <a:lnTo>
                    <a:pt x="25" y="21399"/>
                  </a:lnTo>
                  <a:lnTo>
                    <a:pt x="0" y="39497"/>
                  </a:lnTo>
                  <a:lnTo>
                    <a:pt x="132257" y="115824"/>
                  </a:lnTo>
                  <a:lnTo>
                    <a:pt x="304799" y="16256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2821" y="8852910"/>
              <a:ext cx="298702" cy="204224"/>
            </a:xfrm>
            <a:prstGeom prst="rect">
              <a:avLst/>
            </a:prstGeom>
          </p:spPr>
        </p:pic>
      </p:grpSp>
      <p:sp>
        <p:nvSpPr>
          <p:cNvPr id="111" name="object 46"/>
          <p:cNvSpPr txBox="1"/>
          <p:nvPr/>
        </p:nvSpPr>
        <p:spPr>
          <a:xfrm>
            <a:off x="1491368" y="5619439"/>
            <a:ext cx="4528820" cy="910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45" dirty="0" err="1">
                <a:solidFill>
                  <a:srgbClr val="CC0033"/>
                </a:solidFill>
                <a:latin typeface="Tahoma"/>
                <a:cs typeface="Tahoma"/>
              </a:rPr>
              <a:t>Бранов</a:t>
            </a:r>
            <a:r>
              <a:rPr sz="1400" spc="-17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lang="ru-RU" sz="1400" spc="60" dirty="0">
                <a:latin typeface="Tahoma"/>
                <a:cs typeface="Tahoma"/>
              </a:rPr>
              <a:t>Артем</a:t>
            </a:r>
            <a:r>
              <a:rPr sz="1400" spc="-170" dirty="0">
                <a:latin typeface="Tahoma"/>
                <a:cs typeface="Tahoma"/>
              </a:rPr>
              <a:t> </a:t>
            </a:r>
            <a:r>
              <a:rPr sz="1400" spc="105" dirty="0" err="1">
                <a:latin typeface="Tahoma"/>
                <a:cs typeface="Tahoma"/>
              </a:rPr>
              <a:t>А</a:t>
            </a:r>
            <a:r>
              <a:rPr sz="1400" spc="20" dirty="0" err="1">
                <a:latin typeface="Tahoma"/>
                <a:cs typeface="Tahoma"/>
              </a:rPr>
              <a:t>на</a:t>
            </a:r>
            <a:r>
              <a:rPr sz="1400" spc="25" dirty="0" err="1">
                <a:latin typeface="Tahoma"/>
                <a:cs typeface="Tahoma"/>
              </a:rPr>
              <a:t>т</a:t>
            </a:r>
            <a:r>
              <a:rPr sz="1400" spc="40" dirty="0" err="1">
                <a:latin typeface="Tahoma"/>
                <a:cs typeface="Tahoma"/>
              </a:rPr>
              <a:t>о</a:t>
            </a:r>
            <a:r>
              <a:rPr sz="1400" spc="10" dirty="0" err="1">
                <a:latin typeface="Tahoma"/>
                <a:cs typeface="Tahoma"/>
              </a:rPr>
              <a:t>л</a:t>
            </a:r>
            <a:r>
              <a:rPr sz="1400" spc="-5" dirty="0" err="1">
                <a:latin typeface="Tahoma"/>
                <a:cs typeface="Tahoma"/>
              </a:rPr>
              <a:t>ь</a:t>
            </a:r>
            <a:r>
              <a:rPr sz="1400" spc="10" dirty="0" err="1">
                <a:latin typeface="Tahoma"/>
                <a:cs typeface="Tahoma"/>
              </a:rPr>
              <a:t>е</a:t>
            </a:r>
            <a:r>
              <a:rPr sz="1400" spc="-20" dirty="0" err="1">
                <a:latin typeface="Tahoma"/>
                <a:cs typeface="Tahoma"/>
              </a:rPr>
              <a:t>в</a:t>
            </a:r>
            <a:r>
              <a:rPr sz="1400" spc="25" dirty="0" err="1">
                <a:latin typeface="Tahoma"/>
                <a:cs typeface="Tahoma"/>
              </a:rPr>
              <a:t>и</a:t>
            </a:r>
            <a:r>
              <a:rPr sz="1400" spc="-20" dirty="0" err="1">
                <a:latin typeface="Tahoma"/>
                <a:cs typeface="Tahoma"/>
              </a:rPr>
              <a:t>ч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lang="ru-RU" sz="1200" spc="35" dirty="0">
                <a:latin typeface="Tahoma"/>
                <a:cs typeface="Tahoma"/>
              </a:rPr>
              <a:t>Вице-губернатор Рязанской области – первый заместитель Председателя Правительства Рязанской области, первый заместитель руководителя Комитета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12" name="object 47"/>
          <p:cNvGrpSpPr/>
          <p:nvPr/>
        </p:nvGrpSpPr>
        <p:grpSpPr>
          <a:xfrm>
            <a:off x="1504568" y="5637015"/>
            <a:ext cx="5063490" cy="378460"/>
            <a:chOff x="1438653" y="7830311"/>
            <a:chExt cx="5063490" cy="378460"/>
          </a:xfrm>
        </p:grpSpPr>
        <p:sp>
          <p:nvSpPr>
            <p:cNvPr id="113" name="object 48"/>
            <p:cNvSpPr/>
            <p:nvPr/>
          </p:nvSpPr>
          <p:spPr>
            <a:xfrm>
              <a:off x="6298692" y="788517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70">
                  <a:moveTo>
                    <a:pt x="0" y="278993"/>
                  </a:moveTo>
                  <a:lnTo>
                    <a:pt x="39395" y="318515"/>
                  </a:lnTo>
                  <a:lnTo>
                    <a:pt x="198120" y="159257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49"/>
            <p:cNvSpPr/>
            <p:nvPr/>
          </p:nvSpPr>
          <p:spPr>
            <a:xfrm>
              <a:off x="1438653" y="8110727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50"/>
            <p:cNvSpPr/>
            <p:nvPr/>
          </p:nvSpPr>
          <p:spPr>
            <a:xfrm>
              <a:off x="6224016" y="797813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675" y="38099"/>
                  </a:moveTo>
                  <a:lnTo>
                    <a:pt x="37337" y="0"/>
                  </a:lnTo>
                  <a:lnTo>
                    <a:pt x="0" y="38099"/>
                  </a:lnTo>
                  <a:lnTo>
                    <a:pt x="37337" y="76199"/>
                  </a:lnTo>
                  <a:lnTo>
                    <a:pt x="74675" y="38099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88731" y="7830311"/>
              <a:ext cx="254515" cy="233168"/>
            </a:xfrm>
            <a:prstGeom prst="rect">
              <a:avLst/>
            </a:prstGeom>
          </p:spPr>
        </p:pic>
      </p:grpSp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01" r="-18740"/>
          <a:stretch/>
        </p:blipFill>
        <p:spPr>
          <a:xfrm>
            <a:off x="368921" y="5662922"/>
            <a:ext cx="914399" cy="910251"/>
          </a:xfrm>
          <a:prstGeom prst="diamond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60" t="106" r="-15662" b="-106"/>
          <a:stretch/>
        </p:blipFill>
        <p:spPr>
          <a:xfrm>
            <a:off x="391111" y="8108291"/>
            <a:ext cx="914399" cy="910367"/>
          </a:xfrm>
          <a:prstGeom prst="diamond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8136" y="9507814"/>
            <a:ext cx="7810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345168"/>
            <a:ext cx="6858000" cy="561340"/>
            <a:chOff x="0" y="9345168"/>
            <a:chExt cx="6858000" cy="561340"/>
          </a:xfrm>
        </p:grpSpPr>
        <p:sp>
          <p:nvSpPr>
            <p:cNvPr id="4" name="object 4"/>
            <p:cNvSpPr/>
            <p:nvPr/>
          </p:nvSpPr>
          <p:spPr>
            <a:xfrm>
              <a:off x="0" y="9345168"/>
              <a:ext cx="6858000" cy="561340"/>
            </a:xfrm>
            <a:custGeom>
              <a:avLst/>
              <a:gdLst/>
              <a:ahLst/>
              <a:cxnLst/>
              <a:rect l="l" t="t" r="r" b="b"/>
              <a:pathLst>
                <a:path w="6858000" h="561340">
                  <a:moveTo>
                    <a:pt x="6858000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58000" y="56083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5747385" cy="99949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3100"/>
              </a:lnSpc>
              <a:spcBef>
                <a:spcPts val="585"/>
              </a:spcBef>
            </a:pPr>
            <a:r>
              <a:rPr spc="130" dirty="0"/>
              <a:t>О</a:t>
            </a:r>
            <a:r>
              <a:rPr spc="50" dirty="0"/>
              <a:t>б</a:t>
            </a:r>
            <a:r>
              <a:rPr spc="125" dirty="0"/>
              <a:t>щ</a:t>
            </a:r>
            <a:r>
              <a:rPr spc="-35" dirty="0"/>
              <a:t>е</a:t>
            </a:r>
            <a:r>
              <a:rPr spc="-30" dirty="0"/>
              <a:t>е</a:t>
            </a:r>
            <a:r>
              <a:rPr spc="-190" dirty="0"/>
              <a:t> </a:t>
            </a:r>
            <a:r>
              <a:rPr spc="35" dirty="0"/>
              <a:t>о</a:t>
            </a:r>
            <a:r>
              <a:rPr spc="45" dirty="0"/>
              <a:t>п</a:t>
            </a:r>
            <a:r>
              <a:rPr spc="5" dirty="0"/>
              <a:t>и</a:t>
            </a:r>
            <a:r>
              <a:rPr spc="105" dirty="0"/>
              <a:t>с</a:t>
            </a:r>
            <a:r>
              <a:rPr spc="60" dirty="0"/>
              <a:t>а</a:t>
            </a:r>
            <a:r>
              <a:rPr spc="10" dirty="0"/>
              <a:t>ни</a:t>
            </a:r>
            <a:r>
              <a:rPr spc="-30" dirty="0"/>
              <a:t>е</a:t>
            </a:r>
            <a:r>
              <a:rPr spc="-190" dirty="0"/>
              <a:t> </a:t>
            </a:r>
            <a:r>
              <a:rPr spc="70" dirty="0"/>
              <a:t>ц</a:t>
            </a:r>
            <a:r>
              <a:rPr spc="-20" dirty="0"/>
              <a:t>ел</a:t>
            </a:r>
            <a:r>
              <a:rPr spc="-15" dirty="0"/>
              <a:t>ей  </a:t>
            </a:r>
            <a:r>
              <a:rPr spc="10" dirty="0"/>
              <a:t>ин</a:t>
            </a:r>
            <a:r>
              <a:rPr spc="-25" dirty="0"/>
              <a:t>ве</a:t>
            </a:r>
            <a:r>
              <a:rPr spc="105" dirty="0"/>
              <a:t>с</a:t>
            </a:r>
            <a:r>
              <a:rPr spc="50" dirty="0"/>
              <a:t>т</a:t>
            </a:r>
            <a:r>
              <a:rPr spc="35" dirty="0"/>
              <a:t>и</a:t>
            </a:r>
            <a:r>
              <a:rPr spc="40" dirty="0"/>
              <a:t>ц</a:t>
            </a:r>
            <a:r>
              <a:rPr spc="25" dirty="0"/>
              <a:t>ио</a:t>
            </a:r>
            <a:r>
              <a:rPr spc="10" dirty="0"/>
              <a:t>нн</a:t>
            </a:r>
            <a:r>
              <a:rPr spc="45" dirty="0"/>
              <a:t>о</a:t>
            </a:r>
            <a:r>
              <a:rPr spc="-5" dirty="0"/>
              <a:t>г</a:t>
            </a:r>
            <a:r>
              <a:rPr spc="50" dirty="0"/>
              <a:t>о</a:t>
            </a:r>
            <a:r>
              <a:rPr spc="-190" dirty="0"/>
              <a:t> </a:t>
            </a:r>
            <a:r>
              <a:rPr spc="65" dirty="0"/>
              <a:t>р</a:t>
            </a:r>
            <a:r>
              <a:rPr spc="60" dirty="0"/>
              <a:t>а</a:t>
            </a:r>
            <a:r>
              <a:rPr spc="85" dirty="0"/>
              <a:t>з</a:t>
            </a:r>
            <a:r>
              <a:rPr spc="15" dirty="0"/>
              <a:t>вит</a:t>
            </a:r>
            <a:r>
              <a:rPr spc="-15" dirty="0"/>
              <a:t>и</a:t>
            </a:r>
            <a:r>
              <a:rPr spc="-10" dirty="0"/>
              <a:t>я</a:t>
            </a:r>
            <a:r>
              <a:rPr spc="-180" dirty="0"/>
              <a:t> </a:t>
            </a:r>
            <a:r>
              <a:rPr spc="95" dirty="0"/>
              <a:t>Р</a:t>
            </a:r>
            <a:r>
              <a:rPr spc="25" dirty="0"/>
              <a:t>яз</a:t>
            </a:r>
            <a:r>
              <a:rPr spc="60" dirty="0"/>
              <a:t>а</a:t>
            </a:r>
            <a:r>
              <a:rPr spc="10" dirty="0"/>
              <a:t>н</a:t>
            </a:r>
            <a:r>
              <a:rPr spc="105" dirty="0"/>
              <a:t>с</a:t>
            </a:r>
            <a:r>
              <a:rPr spc="25" dirty="0"/>
              <a:t>ко</a:t>
            </a:r>
            <a:r>
              <a:rPr spc="5" dirty="0"/>
              <a:t>й  </a:t>
            </a:r>
            <a:r>
              <a:rPr spc="45" dirty="0"/>
              <a:t>области</a:t>
            </a:r>
          </a:p>
        </p:txBody>
      </p:sp>
      <p:sp>
        <p:nvSpPr>
          <p:cNvPr id="7" name="object 7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860" y="4333321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8"/>
                </a:lnTo>
                <a:lnTo>
                  <a:pt x="203733" y="197358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8"/>
                </a:lnTo>
                <a:lnTo>
                  <a:pt x="216931" y="197358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6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6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2043" y="1455511"/>
            <a:ext cx="6050915" cy="3762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solidFill>
                  <a:srgbClr val="3B3B45"/>
                </a:solidFill>
                <a:latin typeface="Tahoma"/>
                <a:cs typeface="Tahoma"/>
              </a:rPr>
              <a:t>1.1</a:t>
            </a:r>
            <a:r>
              <a:rPr sz="1200" spc="-14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3B3B45"/>
                </a:solidFill>
                <a:latin typeface="Tahoma"/>
                <a:cs typeface="Tahoma"/>
              </a:rPr>
              <a:t>Цели</a:t>
            </a:r>
            <a:r>
              <a:rPr sz="1200" spc="-14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3B3B45"/>
                </a:solidFill>
                <a:latin typeface="Tahoma"/>
                <a:cs typeface="Tahoma"/>
              </a:rPr>
              <a:t>инвестиционного</a:t>
            </a:r>
            <a:r>
              <a:rPr sz="1200" spc="-15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3B3B45"/>
                </a:solidFill>
                <a:latin typeface="Tahoma"/>
                <a:cs typeface="Tahoma"/>
              </a:rPr>
              <a:t>декларации</a:t>
            </a:r>
            <a:r>
              <a:rPr sz="1200" spc="-14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1200" spc="-15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3B3B45"/>
                </a:solidFill>
                <a:latin typeface="Tahoma"/>
                <a:cs typeface="Tahoma"/>
              </a:rPr>
              <a:t>области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Tahoma"/>
              <a:cs typeface="Tahoma"/>
            </a:endParaRPr>
          </a:p>
          <a:p>
            <a:pPr marL="12700" marR="805180">
              <a:lnSpc>
                <a:spcPct val="100000"/>
              </a:lnSpc>
            </a:pPr>
            <a:r>
              <a:rPr sz="1200" spc="15" dirty="0">
                <a:latin typeface="Tahoma"/>
                <a:cs typeface="Tahoma"/>
              </a:rPr>
              <a:t>Инвестиционная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декларация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направлена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на</a:t>
            </a:r>
            <a:r>
              <a:rPr sz="1200" spc="-10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информирование</a:t>
            </a:r>
            <a:r>
              <a:rPr sz="1200" spc="-13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субъектов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предпринимательской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деятельности:</a:t>
            </a:r>
            <a:endParaRPr sz="1200" dirty="0">
              <a:latin typeface="Tahoma"/>
              <a:cs typeface="Tahoma"/>
            </a:endParaRPr>
          </a:p>
          <a:p>
            <a:pPr marL="184785" marR="276860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50" dirty="0">
                <a:latin typeface="Tahoma"/>
                <a:cs typeface="Tahoma"/>
              </a:rPr>
              <a:t>О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перспективах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развития </a:t>
            </a:r>
            <a:r>
              <a:rPr sz="1200" spc="20" dirty="0">
                <a:latin typeface="Tahoma"/>
                <a:cs typeface="Tahoma"/>
              </a:rPr>
              <a:t>области, </a:t>
            </a:r>
            <a:r>
              <a:rPr sz="1200" spc="30" dirty="0">
                <a:latin typeface="Tahoma"/>
                <a:cs typeface="Tahoma"/>
              </a:rPr>
              <a:t>необходимых инвесторам </a:t>
            </a:r>
            <a:r>
              <a:rPr sz="1200" spc="10" dirty="0">
                <a:latin typeface="Tahoma"/>
                <a:cs typeface="Tahoma"/>
              </a:rPr>
              <a:t>для </a:t>
            </a:r>
            <a:r>
              <a:rPr sz="1200" spc="5" dirty="0">
                <a:latin typeface="Tahoma"/>
                <a:cs typeface="Tahoma"/>
              </a:rPr>
              <a:t>принятия 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решения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относительно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реализации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инвестиционных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проектов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на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территории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региона</a:t>
            </a:r>
            <a:endParaRPr sz="1200" dirty="0">
              <a:latin typeface="Tahoma"/>
              <a:cs typeface="Tahoma"/>
            </a:endParaRPr>
          </a:p>
          <a:p>
            <a:pPr marL="184785" marR="5080" indent="-17272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инвестиционных</a:t>
            </a:r>
            <a:r>
              <a:rPr sz="1200" spc="-14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преимуществах</a:t>
            </a:r>
            <a:r>
              <a:rPr sz="1200" spc="-14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ведения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предпринимательской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деятельности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на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территории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региона</a:t>
            </a:r>
            <a:endParaRPr sz="1200" dirty="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9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онн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те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12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х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сти</a:t>
            </a:r>
            <a:endParaRPr sz="1200" dirty="0">
              <a:latin typeface="Tahoma"/>
              <a:cs typeface="Tahoma"/>
            </a:endParaRPr>
          </a:p>
          <a:p>
            <a:pPr marL="184785" marR="833755" indent="-172720">
              <a:lnSpc>
                <a:spcPct val="101699"/>
              </a:lnSpc>
              <a:spcBef>
                <a:spcPts val="7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45" dirty="0">
                <a:latin typeface="Tahoma"/>
                <a:cs typeface="Tahoma"/>
              </a:rPr>
              <a:t>Об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обязательствах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области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перед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субъектами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предпринимательской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5" dirty="0">
                <a:latin typeface="Tahoma"/>
                <a:cs typeface="Tahoma"/>
              </a:rPr>
              <a:t>ея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 dirty="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spcBef>
                <a:spcPts val="8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составе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инвестиционной</a:t>
            </a:r>
            <a:r>
              <a:rPr sz="12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команды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 err="1">
                <a:solidFill>
                  <a:srgbClr val="CC0033"/>
                </a:solidFill>
                <a:latin typeface="Tahoma"/>
                <a:cs typeface="Tahoma"/>
              </a:rPr>
              <a:t>распределении</a:t>
            </a:r>
            <a:r>
              <a:rPr sz="12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 err="1">
                <a:solidFill>
                  <a:srgbClr val="CC0033"/>
                </a:solidFill>
                <a:latin typeface="Tahoma"/>
                <a:cs typeface="Tahoma"/>
              </a:rPr>
              <a:t>ответственности</a:t>
            </a:r>
            <a:endParaRPr lang="ru-RU" sz="1200" spc="30" dirty="0">
              <a:solidFill>
                <a:srgbClr val="CC0033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Tahoma"/>
              <a:cs typeface="Tahoma"/>
            </a:endParaRPr>
          </a:p>
          <a:p>
            <a:pPr marL="300355">
              <a:lnSpc>
                <a:spcPct val="100000"/>
              </a:lnSpc>
            </a:pPr>
            <a:r>
              <a:rPr sz="1200" spc="-25" dirty="0">
                <a:solidFill>
                  <a:srgbClr val="3B3B45"/>
                </a:solidFill>
                <a:latin typeface="Tahoma"/>
                <a:cs typeface="Tahoma"/>
              </a:rPr>
              <a:t>1.2</a:t>
            </a:r>
            <a:r>
              <a:rPr sz="1200" spc="-13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3B3B45"/>
                </a:solidFill>
                <a:latin typeface="Tahoma"/>
                <a:cs typeface="Tahoma"/>
              </a:rPr>
              <a:t>Цели</a:t>
            </a:r>
            <a:r>
              <a:rPr sz="1200" spc="-14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3B3B45"/>
                </a:solidFill>
                <a:latin typeface="Tahoma"/>
                <a:cs typeface="Tahoma"/>
              </a:rPr>
              <a:t>инвестиционного</a:t>
            </a:r>
            <a:r>
              <a:rPr sz="1200" spc="-15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3B3B45"/>
                </a:solidFill>
                <a:latin typeface="Tahoma"/>
                <a:cs typeface="Tahoma"/>
              </a:rPr>
              <a:t>развития</a:t>
            </a:r>
            <a:r>
              <a:rPr sz="1200" spc="-14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1200" spc="-16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3B3B45"/>
                </a:solidFill>
                <a:latin typeface="Tahoma"/>
                <a:cs typeface="Tahoma"/>
              </a:rPr>
              <a:t>области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 dirty="0">
              <a:latin typeface="Tahoma"/>
              <a:cs typeface="Tahoma"/>
            </a:endParaRPr>
          </a:p>
          <a:p>
            <a:pPr marL="12700" marR="497205">
              <a:lnSpc>
                <a:spcPct val="100000"/>
              </a:lnSpc>
            </a:pPr>
            <a:r>
              <a:rPr sz="1200" spc="5" dirty="0">
                <a:latin typeface="Tahoma"/>
                <a:cs typeface="Tahoma"/>
              </a:rPr>
              <a:t>Главная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цель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Microsoft Sans Serif"/>
                <a:cs typeface="Microsoft Sans Serif"/>
              </a:rPr>
              <a:t>-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обеспечение</a:t>
            </a:r>
            <a:r>
              <a:rPr sz="1200" spc="-14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реального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роста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объема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инвестиций</a:t>
            </a:r>
            <a:r>
              <a:rPr sz="12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-114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основной </a:t>
            </a:r>
            <a:r>
              <a:rPr sz="1200" spc="-3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апи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CC0033"/>
                </a:solidFill>
                <a:latin typeface="Tahoma"/>
                <a:cs typeface="Tahoma"/>
              </a:rPr>
              <a:t>7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0</a:t>
            </a:r>
            <a:r>
              <a:rPr sz="1200" spc="-130" dirty="0">
                <a:solidFill>
                  <a:srgbClr val="CC0033"/>
                </a:solidFill>
                <a:latin typeface="Tahoma"/>
                <a:cs typeface="Tahoma"/>
              </a:rPr>
              <a:t>%</a:t>
            </a:r>
            <a:r>
              <a:rPr sz="1200" spc="-12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д</a:t>
            </a: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95" dirty="0">
                <a:latin typeface="Tahoma"/>
                <a:cs typeface="Tahoma"/>
              </a:rPr>
              <a:t>3</a:t>
            </a:r>
            <a:r>
              <a:rPr sz="1200" spc="100" dirty="0">
                <a:latin typeface="Tahoma"/>
                <a:cs typeface="Tahoma"/>
              </a:rPr>
              <a:t>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г</a:t>
            </a:r>
            <a:r>
              <a:rPr sz="1200" spc="-5" dirty="0">
                <a:latin typeface="Tahoma"/>
                <a:cs typeface="Tahoma"/>
              </a:rPr>
              <a:t>.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10" dirty="0">
                <a:latin typeface="Tahoma"/>
                <a:cs typeface="Tahoma"/>
              </a:rPr>
              <a:t>вн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ию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70" dirty="0">
                <a:latin typeface="Tahoma"/>
                <a:cs typeface="Tahoma"/>
              </a:rPr>
              <a:t>2</a:t>
            </a:r>
            <a:r>
              <a:rPr sz="1200" spc="125" dirty="0">
                <a:latin typeface="Tahoma"/>
                <a:cs typeface="Tahoma"/>
              </a:rPr>
              <a:t>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55" dirty="0">
                <a:latin typeface="Tahoma"/>
                <a:cs typeface="Tahoma"/>
              </a:rPr>
              <a:t>г.*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4901" y="5365813"/>
            <a:ext cx="6143625" cy="323850"/>
            <a:chOff x="354901" y="5365813"/>
            <a:chExt cx="6143625" cy="323850"/>
          </a:xfrm>
        </p:grpSpPr>
        <p:sp>
          <p:nvSpPr>
            <p:cNvPr id="11" name="object 11"/>
            <p:cNvSpPr/>
            <p:nvPr/>
          </p:nvSpPr>
          <p:spPr>
            <a:xfrm>
              <a:off x="359663" y="5370576"/>
              <a:ext cx="6134100" cy="314325"/>
            </a:xfrm>
            <a:custGeom>
              <a:avLst/>
              <a:gdLst/>
              <a:ahLst/>
              <a:cxnLst/>
              <a:rect l="l" t="t" r="r" b="b"/>
              <a:pathLst>
                <a:path w="6134100" h="314325">
                  <a:moveTo>
                    <a:pt x="6134100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6134100" y="313944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3238" y="5370576"/>
              <a:ext cx="315595" cy="260985"/>
            </a:xfrm>
            <a:custGeom>
              <a:avLst/>
              <a:gdLst/>
              <a:ahLst/>
              <a:cxnLst/>
              <a:rect l="l" t="t" r="r" b="b"/>
              <a:pathLst>
                <a:path w="315595" h="260985">
                  <a:moveTo>
                    <a:pt x="211137" y="0"/>
                  </a:moveTo>
                  <a:lnTo>
                    <a:pt x="104343" y="0"/>
                  </a:lnTo>
                  <a:lnTo>
                    <a:pt x="0" y="103759"/>
                  </a:lnTo>
                  <a:lnTo>
                    <a:pt x="157734" y="260604"/>
                  </a:lnTo>
                  <a:lnTo>
                    <a:pt x="315468" y="103759"/>
                  </a:lnTo>
                  <a:lnTo>
                    <a:pt x="211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47816" y="5475732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9663" y="5370576"/>
              <a:ext cx="6134100" cy="314325"/>
            </a:xfrm>
            <a:custGeom>
              <a:avLst/>
              <a:gdLst/>
              <a:ahLst/>
              <a:cxnLst/>
              <a:rect l="l" t="t" r="r" b="b"/>
              <a:pathLst>
                <a:path w="6134100" h="314325">
                  <a:moveTo>
                    <a:pt x="0" y="0"/>
                  </a:moveTo>
                  <a:lnTo>
                    <a:pt x="6134100" y="0"/>
                  </a:lnTo>
                  <a:lnTo>
                    <a:pt x="6134100" y="313944"/>
                  </a:lnTo>
                  <a:lnTo>
                    <a:pt x="0" y="3139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4901" y="5365813"/>
            <a:ext cx="6143625" cy="32385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440"/>
              </a:spcBef>
            </a:pPr>
            <a:r>
              <a:rPr sz="1200" spc="70" dirty="0">
                <a:solidFill>
                  <a:srgbClr val="3B3B45"/>
                </a:solidFill>
                <a:latin typeface="Tahoma"/>
                <a:cs typeface="Tahoma"/>
              </a:rPr>
              <a:t>Инвестиции</a:t>
            </a:r>
            <a:r>
              <a:rPr sz="1200" spc="-5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3B3B45"/>
                </a:solidFill>
                <a:latin typeface="Tahoma"/>
                <a:cs typeface="Tahoma"/>
              </a:rPr>
              <a:t>в </a:t>
            </a:r>
            <a:r>
              <a:rPr sz="1200" spc="70" dirty="0">
                <a:solidFill>
                  <a:srgbClr val="3B3B45"/>
                </a:solidFill>
                <a:latin typeface="Tahoma"/>
                <a:cs typeface="Tahoma"/>
              </a:rPr>
              <a:t>основной</a:t>
            </a:r>
            <a:r>
              <a:rPr sz="1200" spc="-4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3B3B45"/>
                </a:solidFill>
                <a:latin typeface="Tahoma"/>
                <a:cs typeface="Tahoma"/>
              </a:rPr>
              <a:t>капитал,</a:t>
            </a:r>
            <a:r>
              <a:rPr sz="1200" spc="-4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150" dirty="0">
                <a:solidFill>
                  <a:srgbClr val="3B3B45"/>
                </a:solidFill>
                <a:latin typeface="Tahoma"/>
                <a:cs typeface="Tahoma"/>
              </a:rPr>
              <a:t>2020</a:t>
            </a:r>
            <a:r>
              <a:rPr sz="1200" spc="150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1200" spc="150" dirty="0">
                <a:solidFill>
                  <a:srgbClr val="3B3B45"/>
                </a:solidFill>
                <a:latin typeface="Tahoma"/>
                <a:cs typeface="Tahoma"/>
              </a:rPr>
              <a:t>2024</a:t>
            </a:r>
            <a:r>
              <a:rPr sz="1200" spc="-4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3B3B45"/>
                </a:solidFill>
                <a:latin typeface="Tahoma"/>
                <a:cs typeface="Tahoma"/>
              </a:rPr>
              <a:t>гг.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05421" y="6645973"/>
            <a:ext cx="5244465" cy="1459230"/>
            <a:chOff x="705421" y="6645973"/>
            <a:chExt cx="5244465" cy="1459230"/>
          </a:xfrm>
        </p:grpSpPr>
        <p:sp>
          <p:nvSpPr>
            <p:cNvPr id="17" name="object 17"/>
            <p:cNvSpPr/>
            <p:nvPr/>
          </p:nvSpPr>
          <p:spPr>
            <a:xfrm>
              <a:off x="2011680" y="6877811"/>
              <a:ext cx="3662679" cy="1222375"/>
            </a:xfrm>
            <a:custGeom>
              <a:avLst/>
              <a:gdLst/>
              <a:ahLst/>
              <a:cxnLst/>
              <a:rect l="l" t="t" r="r" b="b"/>
              <a:pathLst>
                <a:path w="3662679" h="1222375">
                  <a:moveTo>
                    <a:pt x="571500" y="329184"/>
                  </a:moveTo>
                  <a:lnTo>
                    <a:pt x="0" y="329184"/>
                  </a:lnTo>
                  <a:lnTo>
                    <a:pt x="0" y="1222248"/>
                  </a:lnTo>
                  <a:lnTo>
                    <a:pt x="571500" y="1222248"/>
                  </a:lnTo>
                  <a:lnTo>
                    <a:pt x="571500" y="329184"/>
                  </a:lnTo>
                  <a:close/>
                </a:path>
                <a:path w="3662679" h="1222375">
                  <a:moveTo>
                    <a:pt x="1601724" y="249936"/>
                  </a:moveTo>
                  <a:lnTo>
                    <a:pt x="1030224" y="249936"/>
                  </a:lnTo>
                  <a:lnTo>
                    <a:pt x="1030224" y="1222248"/>
                  </a:lnTo>
                  <a:lnTo>
                    <a:pt x="1601724" y="1222248"/>
                  </a:lnTo>
                  <a:lnTo>
                    <a:pt x="1601724" y="249936"/>
                  </a:lnTo>
                  <a:close/>
                </a:path>
                <a:path w="3662679" h="1222375">
                  <a:moveTo>
                    <a:pt x="2631948" y="131064"/>
                  </a:moveTo>
                  <a:lnTo>
                    <a:pt x="2058924" y="131064"/>
                  </a:lnTo>
                  <a:lnTo>
                    <a:pt x="2058924" y="1222248"/>
                  </a:lnTo>
                  <a:lnTo>
                    <a:pt x="2631948" y="1222248"/>
                  </a:lnTo>
                  <a:lnTo>
                    <a:pt x="2631948" y="131064"/>
                  </a:lnTo>
                  <a:close/>
                </a:path>
                <a:path w="3662679" h="1222375">
                  <a:moveTo>
                    <a:pt x="3662172" y="0"/>
                  </a:moveTo>
                  <a:lnTo>
                    <a:pt x="3089148" y="0"/>
                  </a:lnTo>
                  <a:lnTo>
                    <a:pt x="3089148" y="99060"/>
                  </a:lnTo>
                  <a:lnTo>
                    <a:pt x="3089148" y="1222248"/>
                  </a:lnTo>
                  <a:lnTo>
                    <a:pt x="3662172" y="1222248"/>
                  </a:lnTo>
                  <a:lnTo>
                    <a:pt x="3662172" y="99060"/>
                  </a:lnTo>
                  <a:lnTo>
                    <a:pt x="3662172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02451" y="6650735"/>
              <a:ext cx="43180" cy="1449705"/>
            </a:xfrm>
            <a:custGeom>
              <a:avLst/>
              <a:gdLst/>
              <a:ahLst/>
              <a:cxnLst/>
              <a:rect l="l" t="t" r="r" b="b"/>
              <a:pathLst>
                <a:path w="43179" h="1449704">
                  <a:moveTo>
                    <a:pt x="0" y="1449323"/>
                  </a:moveTo>
                  <a:lnTo>
                    <a:pt x="0" y="0"/>
                  </a:lnTo>
                </a:path>
                <a:path w="43179" h="1449704">
                  <a:moveTo>
                    <a:pt x="0" y="1449323"/>
                  </a:moveTo>
                  <a:lnTo>
                    <a:pt x="42672" y="1449323"/>
                  </a:lnTo>
                </a:path>
                <a:path w="43179" h="1449704">
                  <a:moveTo>
                    <a:pt x="0" y="966215"/>
                  </a:moveTo>
                  <a:lnTo>
                    <a:pt x="42672" y="966215"/>
                  </a:lnTo>
                </a:path>
                <a:path w="43179" h="1449704">
                  <a:moveTo>
                    <a:pt x="0" y="483107"/>
                  </a:moveTo>
                  <a:lnTo>
                    <a:pt x="42672" y="483107"/>
                  </a:lnTo>
                </a:path>
                <a:path w="43179" h="1449704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2855" y="6650735"/>
              <a:ext cx="0" cy="1449705"/>
            </a:xfrm>
            <a:custGeom>
              <a:avLst/>
              <a:gdLst/>
              <a:ahLst/>
              <a:cxnLst/>
              <a:rect l="l" t="t" r="r" b="b"/>
              <a:pathLst>
                <a:path h="1449704">
                  <a:moveTo>
                    <a:pt x="0" y="144932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0183" y="6650735"/>
              <a:ext cx="43180" cy="1449705"/>
            </a:xfrm>
            <a:custGeom>
              <a:avLst/>
              <a:gdLst/>
              <a:ahLst/>
              <a:cxnLst/>
              <a:rect l="l" t="t" r="r" b="b"/>
              <a:pathLst>
                <a:path w="43179" h="1449704">
                  <a:moveTo>
                    <a:pt x="0" y="1449323"/>
                  </a:moveTo>
                  <a:lnTo>
                    <a:pt x="42672" y="1449323"/>
                  </a:lnTo>
                </a:path>
                <a:path w="43179" h="1449704">
                  <a:moveTo>
                    <a:pt x="0" y="1207007"/>
                  </a:moveTo>
                  <a:lnTo>
                    <a:pt x="42672" y="1207007"/>
                  </a:lnTo>
                </a:path>
                <a:path w="43179" h="1449704">
                  <a:moveTo>
                    <a:pt x="0" y="966215"/>
                  </a:moveTo>
                  <a:lnTo>
                    <a:pt x="42672" y="966215"/>
                  </a:lnTo>
                </a:path>
                <a:path w="43179" h="1449704">
                  <a:moveTo>
                    <a:pt x="0" y="723899"/>
                  </a:moveTo>
                  <a:lnTo>
                    <a:pt x="42672" y="723899"/>
                  </a:lnTo>
                </a:path>
                <a:path w="43179" h="1449704">
                  <a:moveTo>
                    <a:pt x="0" y="483107"/>
                  </a:moveTo>
                  <a:lnTo>
                    <a:pt x="42672" y="483107"/>
                  </a:lnTo>
                </a:path>
                <a:path w="43179" h="1449704">
                  <a:moveTo>
                    <a:pt x="0" y="240791"/>
                  </a:moveTo>
                  <a:lnTo>
                    <a:pt x="42672" y="240791"/>
                  </a:lnTo>
                </a:path>
                <a:path w="43179" h="1449704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2855" y="8100059"/>
              <a:ext cx="5149850" cy="0"/>
            </a:xfrm>
            <a:custGeom>
              <a:avLst/>
              <a:gdLst/>
              <a:ahLst/>
              <a:cxnLst/>
              <a:rect l="l" t="t" r="r" b="b"/>
              <a:pathLst>
                <a:path w="5149850">
                  <a:moveTo>
                    <a:pt x="0" y="0"/>
                  </a:moveTo>
                  <a:lnTo>
                    <a:pt x="514959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67205" y="7017257"/>
              <a:ext cx="4121150" cy="256540"/>
            </a:xfrm>
            <a:custGeom>
              <a:avLst/>
              <a:gdLst/>
              <a:ahLst/>
              <a:cxnLst/>
              <a:rect l="l" t="t" r="r" b="b"/>
              <a:pathLst>
                <a:path w="4121150" h="256540">
                  <a:moveTo>
                    <a:pt x="0" y="256032"/>
                  </a:moveTo>
                  <a:lnTo>
                    <a:pt x="1030224" y="0"/>
                  </a:lnTo>
                  <a:lnTo>
                    <a:pt x="2060448" y="56388"/>
                  </a:lnTo>
                  <a:lnTo>
                    <a:pt x="3090672" y="48768"/>
                  </a:lnTo>
                  <a:lnTo>
                    <a:pt x="4120896" y="48768"/>
                  </a:lnTo>
                </a:path>
              </a:pathLst>
            </a:custGeom>
            <a:ln w="19050">
              <a:solidFill>
                <a:srgbClr val="3B3B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9677" y="7235761"/>
              <a:ext cx="73532" cy="735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9901" y="6979729"/>
              <a:ext cx="73533" cy="735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0125" y="7036117"/>
              <a:ext cx="73532" cy="735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0349" y="7028497"/>
              <a:ext cx="73532" cy="735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0573" y="7028497"/>
              <a:ext cx="73532" cy="7353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981455" y="7344156"/>
            <a:ext cx="571500" cy="756285"/>
          </a:xfrm>
          <a:prstGeom prst="rect">
            <a:avLst/>
          </a:prstGeom>
          <a:solidFill>
            <a:srgbClr val="FFCC3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  <a:spcBef>
                <a:spcPts val="5"/>
              </a:spcBef>
            </a:pPr>
            <a:r>
              <a:rPr sz="1000" spc="40" dirty="0">
                <a:latin typeface="Tahoma"/>
                <a:cs typeface="Tahoma"/>
              </a:rPr>
              <a:t>62,5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53513" y="7557664"/>
            <a:ext cx="287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" dirty="0">
                <a:latin typeface="Tahoma"/>
                <a:cs typeface="Tahoma"/>
              </a:rPr>
              <a:t>7</a:t>
            </a:r>
            <a:r>
              <a:rPr sz="1000" spc="65" dirty="0">
                <a:latin typeface="Tahoma"/>
                <a:cs typeface="Tahoma"/>
              </a:rPr>
              <a:t>3</a:t>
            </a:r>
            <a:r>
              <a:rPr sz="1000" spc="20" dirty="0">
                <a:latin typeface="Tahoma"/>
                <a:cs typeface="Tahoma"/>
              </a:rPr>
              <a:t>,9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77213" y="7517819"/>
            <a:ext cx="2997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latin typeface="Tahoma"/>
                <a:cs typeface="Tahoma"/>
              </a:rPr>
              <a:t>80</a:t>
            </a:r>
            <a:r>
              <a:rPr sz="1000" spc="30" dirty="0">
                <a:latin typeface="Tahoma"/>
                <a:cs typeface="Tahoma"/>
              </a:rPr>
              <a:t>,</a:t>
            </a:r>
            <a:r>
              <a:rPr sz="1000" spc="70" dirty="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07616" y="7458620"/>
            <a:ext cx="2984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5" dirty="0">
                <a:latin typeface="Tahoma"/>
                <a:cs typeface="Tahoma"/>
              </a:rPr>
              <a:t>9</a:t>
            </a:r>
            <a:r>
              <a:rPr sz="1000" spc="95" dirty="0">
                <a:latin typeface="Tahoma"/>
                <a:cs typeface="Tahoma"/>
              </a:rPr>
              <a:t>0</a:t>
            </a:r>
            <a:r>
              <a:rPr sz="1000" spc="-40" dirty="0">
                <a:latin typeface="Tahoma"/>
                <a:cs typeface="Tahoma"/>
              </a:rPr>
              <a:t>,</a:t>
            </a:r>
            <a:r>
              <a:rPr sz="1000" spc="65" dirty="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31569" y="7393351"/>
            <a:ext cx="3105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ahoma"/>
                <a:cs typeface="Tahoma"/>
              </a:rPr>
              <a:t>1</a:t>
            </a:r>
            <a:r>
              <a:rPr sz="1000" spc="-5" dirty="0">
                <a:latin typeface="Tahoma"/>
                <a:cs typeface="Tahoma"/>
              </a:rPr>
              <a:t>0</a:t>
            </a:r>
            <a:r>
              <a:rPr sz="1000" spc="-75" dirty="0">
                <a:latin typeface="Tahoma"/>
                <a:cs typeface="Tahoma"/>
              </a:rPr>
              <a:t>1,</a:t>
            </a:r>
            <a:r>
              <a:rPr sz="1000" spc="-105" dirty="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16578" y="7993555"/>
            <a:ext cx="217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0%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16578" y="7510482"/>
            <a:ext cx="2971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5</a:t>
            </a:r>
            <a:r>
              <a:rPr sz="1000" spc="-10" dirty="0">
                <a:latin typeface="Tahoma"/>
                <a:cs typeface="Tahoma"/>
              </a:rPr>
              <a:t>0%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16578" y="7027409"/>
            <a:ext cx="3581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latin typeface="Tahoma"/>
                <a:cs typeface="Tahoma"/>
              </a:rPr>
              <a:t>1</a:t>
            </a:r>
            <a:r>
              <a:rPr sz="1000" spc="110" dirty="0">
                <a:latin typeface="Tahoma"/>
                <a:cs typeface="Tahoma"/>
              </a:rPr>
              <a:t>0</a:t>
            </a:r>
            <a:r>
              <a:rPr sz="1000" spc="-10" dirty="0">
                <a:latin typeface="Tahoma"/>
                <a:cs typeface="Tahoma"/>
              </a:rPr>
              <a:t>0%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16578" y="6544336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latin typeface="Tahoma"/>
                <a:cs typeface="Tahoma"/>
              </a:rPr>
              <a:t>1</a:t>
            </a:r>
            <a:r>
              <a:rPr sz="1000" spc="70" dirty="0">
                <a:latin typeface="Tahoma"/>
                <a:cs typeface="Tahoma"/>
              </a:rPr>
              <a:t>5</a:t>
            </a:r>
            <a:r>
              <a:rPr sz="1000" spc="-10" dirty="0">
                <a:latin typeface="Tahoma"/>
                <a:cs typeface="Tahoma"/>
              </a:rPr>
              <a:t>0%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4417" y="7009194"/>
            <a:ext cx="4070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85</a:t>
            </a:r>
            <a:r>
              <a:rPr sz="1000" spc="-40" dirty="0">
                <a:latin typeface="Tahoma"/>
                <a:cs typeface="Tahoma"/>
              </a:rPr>
              <a:t>,</a:t>
            </a:r>
            <a:r>
              <a:rPr sz="1000" spc="70" dirty="0">
                <a:latin typeface="Tahoma"/>
                <a:cs typeface="Tahoma"/>
              </a:rPr>
              <a:t>5</a:t>
            </a:r>
            <a:r>
              <a:rPr sz="1000" spc="-114" dirty="0"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93510" y="8118909"/>
            <a:ext cx="4465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5370" algn="l"/>
                <a:tab pos="2075814" algn="l"/>
                <a:tab pos="3104515" algn="l"/>
                <a:tab pos="4131945" algn="l"/>
              </a:tabLst>
            </a:pP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95" dirty="0">
                <a:latin typeface="Tahoma"/>
                <a:cs typeface="Tahoma"/>
              </a:rPr>
              <a:t>0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100" dirty="0">
                <a:latin typeface="Tahoma"/>
                <a:cs typeface="Tahoma"/>
              </a:rPr>
              <a:t>0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95" dirty="0">
                <a:latin typeface="Tahoma"/>
                <a:cs typeface="Tahoma"/>
              </a:rPr>
              <a:t>0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-105" dirty="0">
                <a:latin typeface="Tahoma"/>
                <a:cs typeface="Tahoma"/>
              </a:rPr>
              <a:t>1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95" dirty="0">
                <a:latin typeface="Tahoma"/>
                <a:cs typeface="Tahoma"/>
              </a:rPr>
              <a:t>0</a:t>
            </a:r>
            <a:r>
              <a:rPr sz="1000" spc="60" dirty="0">
                <a:latin typeface="Tahoma"/>
                <a:cs typeface="Tahoma"/>
              </a:rPr>
              <a:t>22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95" dirty="0">
                <a:latin typeface="Tahoma"/>
                <a:cs typeface="Tahoma"/>
              </a:rPr>
              <a:t>0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65" dirty="0">
                <a:latin typeface="Tahoma"/>
                <a:cs typeface="Tahoma"/>
              </a:rPr>
              <a:t>3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95" dirty="0">
                <a:latin typeface="Tahoma"/>
                <a:cs typeface="Tahoma"/>
              </a:rPr>
              <a:t>0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95" dirty="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94740" y="6809210"/>
            <a:ext cx="4648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latin typeface="Tahoma"/>
                <a:cs typeface="Tahoma"/>
              </a:rPr>
              <a:t>1</a:t>
            </a:r>
            <a:r>
              <a:rPr sz="1000" spc="95" dirty="0">
                <a:latin typeface="Tahoma"/>
                <a:cs typeface="Tahoma"/>
              </a:rPr>
              <a:t>0</a:t>
            </a:r>
            <a:r>
              <a:rPr sz="1000" spc="75" dirty="0">
                <a:latin typeface="Tahoma"/>
                <a:cs typeface="Tahoma"/>
              </a:rPr>
              <a:t>6</a:t>
            </a:r>
            <a:r>
              <a:rPr sz="1000" spc="-40" dirty="0">
                <a:latin typeface="Tahoma"/>
                <a:cs typeface="Tahoma"/>
              </a:rPr>
              <a:t>,</a:t>
            </a:r>
            <a:r>
              <a:rPr sz="1000" spc="60" dirty="0">
                <a:latin typeface="Tahoma"/>
                <a:cs typeface="Tahoma"/>
              </a:rPr>
              <a:t>2</a:t>
            </a:r>
            <a:r>
              <a:rPr sz="1000" spc="-114" dirty="0"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75594" y="6752036"/>
            <a:ext cx="4419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Tahoma"/>
                <a:cs typeface="Tahoma"/>
              </a:rPr>
              <a:t>112</a:t>
            </a:r>
            <a:r>
              <a:rPr sz="1000" spc="-40" dirty="0">
                <a:latin typeface="Tahoma"/>
                <a:cs typeface="Tahoma"/>
              </a:rPr>
              <a:t>,</a:t>
            </a:r>
            <a:r>
              <a:rPr sz="1000" spc="95" dirty="0">
                <a:latin typeface="Tahoma"/>
                <a:cs typeface="Tahoma"/>
              </a:rPr>
              <a:t>0</a:t>
            </a:r>
            <a:r>
              <a:rPr sz="1000" spc="-114" dirty="0"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25017" y="6801242"/>
            <a:ext cx="4603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latin typeface="Tahoma"/>
                <a:cs typeface="Tahoma"/>
              </a:rPr>
              <a:t>1</a:t>
            </a:r>
            <a:r>
              <a:rPr sz="1000" spc="50" dirty="0">
                <a:latin typeface="Tahoma"/>
                <a:cs typeface="Tahoma"/>
              </a:rPr>
              <a:t>07</a:t>
            </a:r>
            <a:r>
              <a:rPr sz="1000" spc="-40" dirty="0">
                <a:latin typeface="Tahoma"/>
                <a:cs typeface="Tahoma"/>
              </a:rPr>
              <a:t>,</a:t>
            </a:r>
            <a:r>
              <a:rPr sz="1000" spc="-10" dirty="0">
                <a:latin typeface="Tahoma"/>
                <a:cs typeface="Tahoma"/>
              </a:rPr>
              <a:t>0%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48071" y="6824471"/>
            <a:ext cx="478790" cy="152400"/>
          </a:xfrm>
          <a:custGeom>
            <a:avLst/>
            <a:gdLst/>
            <a:ahLst/>
            <a:cxnLst/>
            <a:rect l="l" t="t" r="r" b="b"/>
            <a:pathLst>
              <a:path w="478789" h="152400">
                <a:moveTo>
                  <a:pt x="478536" y="0"/>
                </a:moveTo>
                <a:lnTo>
                  <a:pt x="0" y="0"/>
                </a:lnTo>
                <a:lnTo>
                  <a:pt x="0" y="152400"/>
                </a:lnTo>
                <a:lnTo>
                  <a:pt x="478536" y="152400"/>
                </a:lnTo>
                <a:lnTo>
                  <a:pt x="478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153786" y="6801295"/>
            <a:ext cx="4660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10" dirty="0">
                <a:latin typeface="Tahoma"/>
                <a:cs typeface="Tahoma"/>
              </a:rPr>
              <a:t>1</a:t>
            </a:r>
            <a:r>
              <a:rPr sz="1000" spc="95" dirty="0">
                <a:latin typeface="Tahoma"/>
                <a:cs typeface="Tahoma"/>
              </a:rPr>
              <a:t>0</a:t>
            </a:r>
            <a:r>
              <a:rPr sz="1000" spc="75" dirty="0">
                <a:latin typeface="Tahoma"/>
                <a:cs typeface="Tahoma"/>
              </a:rPr>
              <a:t>6</a:t>
            </a:r>
            <a:r>
              <a:rPr sz="1000" spc="-40" dirty="0">
                <a:latin typeface="Tahoma"/>
                <a:cs typeface="Tahoma"/>
              </a:rPr>
              <a:t>,</a:t>
            </a:r>
            <a:r>
              <a:rPr sz="1000" spc="75" dirty="0">
                <a:latin typeface="Tahoma"/>
                <a:cs typeface="Tahoma"/>
              </a:rPr>
              <a:t>9</a:t>
            </a:r>
            <a:r>
              <a:rPr sz="1000" spc="-114" dirty="0">
                <a:latin typeface="Tahoma"/>
                <a:cs typeface="Tahoma"/>
              </a:rPr>
              <a:t>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87680" y="8517635"/>
            <a:ext cx="180340" cy="132715"/>
          </a:xfrm>
          <a:custGeom>
            <a:avLst/>
            <a:gdLst/>
            <a:ahLst/>
            <a:cxnLst/>
            <a:rect l="l" t="t" r="r" b="b"/>
            <a:pathLst>
              <a:path w="180340" h="132715">
                <a:moveTo>
                  <a:pt x="179832" y="0"/>
                </a:moveTo>
                <a:lnTo>
                  <a:pt x="0" y="0"/>
                </a:lnTo>
                <a:lnTo>
                  <a:pt x="0" y="132587"/>
                </a:lnTo>
                <a:lnTo>
                  <a:pt x="179832" y="132587"/>
                </a:lnTo>
                <a:lnTo>
                  <a:pt x="179832" y="0"/>
                </a:lnTo>
                <a:close/>
              </a:path>
            </a:pathLst>
          </a:custGeom>
          <a:solidFill>
            <a:srgbClr val="FF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4433" y="8750617"/>
            <a:ext cx="233362" cy="72008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348823" y="8437451"/>
            <a:ext cx="6053455" cy="120078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68300">
              <a:lnSpc>
                <a:spcPct val="100000"/>
              </a:lnSpc>
              <a:spcBef>
                <a:spcPts val="500"/>
              </a:spcBef>
            </a:pPr>
            <a:r>
              <a:rPr sz="1000" spc="60" dirty="0">
                <a:latin typeface="Tahoma"/>
                <a:cs typeface="Tahoma"/>
              </a:rPr>
              <a:t>И</a:t>
            </a:r>
            <a:r>
              <a:rPr sz="1000" spc="-10" dirty="0">
                <a:latin typeface="Tahoma"/>
                <a:cs typeface="Tahoma"/>
              </a:rPr>
              <a:t>н</a:t>
            </a:r>
            <a:r>
              <a:rPr sz="1000" spc="-5" dirty="0">
                <a:latin typeface="Tahoma"/>
                <a:cs typeface="Tahoma"/>
              </a:rPr>
              <a:t>в</a:t>
            </a:r>
            <a:r>
              <a:rPr sz="1000" spc="45" dirty="0">
                <a:latin typeface="Tahoma"/>
                <a:cs typeface="Tahoma"/>
              </a:rPr>
              <a:t>е</a:t>
            </a:r>
            <a:r>
              <a:rPr sz="1000" spc="40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10" dirty="0">
                <a:latin typeface="Tahoma"/>
                <a:cs typeface="Tahoma"/>
              </a:rPr>
              <a:t>иции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10" dirty="0">
                <a:latin typeface="Tahoma"/>
                <a:cs typeface="Tahoma"/>
              </a:rPr>
              <a:t>н</a:t>
            </a:r>
            <a:r>
              <a:rPr sz="1000" spc="15" dirty="0">
                <a:latin typeface="Tahoma"/>
                <a:cs typeface="Tahoma"/>
              </a:rPr>
              <a:t>о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10" dirty="0">
                <a:latin typeface="Tahoma"/>
                <a:cs typeface="Tahoma"/>
              </a:rPr>
              <a:t>н</a:t>
            </a:r>
            <a:r>
              <a:rPr sz="1000" spc="15" dirty="0">
                <a:latin typeface="Tahoma"/>
                <a:cs typeface="Tahoma"/>
              </a:rPr>
              <a:t>о</a:t>
            </a:r>
            <a:r>
              <a:rPr sz="1000" spc="10" dirty="0">
                <a:latin typeface="Tahoma"/>
                <a:cs typeface="Tahoma"/>
              </a:rPr>
              <a:t>й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-5" dirty="0">
                <a:latin typeface="Tahoma"/>
                <a:cs typeface="Tahoma"/>
              </a:rPr>
              <a:t>ап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25" dirty="0">
                <a:latin typeface="Tahoma"/>
                <a:cs typeface="Tahoma"/>
              </a:rPr>
              <a:t>т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-40" dirty="0">
                <a:latin typeface="Tahoma"/>
                <a:cs typeface="Tahoma"/>
              </a:rPr>
              <a:t>,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35" dirty="0">
                <a:latin typeface="Tahoma"/>
                <a:cs typeface="Tahoma"/>
              </a:rPr>
              <a:t>р</a:t>
            </a:r>
            <a:r>
              <a:rPr sz="1000" spc="40" dirty="0">
                <a:latin typeface="Tahoma"/>
                <a:cs typeface="Tahoma"/>
              </a:rPr>
              <a:t>д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ру</a:t>
            </a:r>
            <a:r>
              <a:rPr sz="1000" spc="35" dirty="0">
                <a:latin typeface="Tahoma"/>
                <a:cs typeface="Tahoma"/>
              </a:rPr>
              <a:t>б</a:t>
            </a:r>
            <a:r>
              <a:rPr sz="1000" spc="-40" dirty="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368300" marR="572770">
              <a:lnSpc>
                <a:spcPct val="100000"/>
              </a:lnSpc>
              <a:spcBef>
                <a:spcPts val="400"/>
              </a:spcBef>
            </a:pPr>
            <a:r>
              <a:rPr sz="1000" spc="30" dirty="0">
                <a:latin typeface="Tahoma"/>
                <a:cs typeface="Tahoma"/>
              </a:rPr>
              <a:t>Индекс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физического</a:t>
            </a:r>
            <a:r>
              <a:rPr sz="1000" spc="-80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объема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инвестиций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80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основной</a:t>
            </a:r>
            <a:r>
              <a:rPr sz="1000" spc="-8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капитал,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-114" dirty="0">
                <a:latin typeface="Tahoma"/>
                <a:cs typeface="Tahoma"/>
              </a:rPr>
              <a:t>%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к</a:t>
            </a:r>
            <a:r>
              <a:rPr sz="1000" spc="-80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предыдущему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году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в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сопоставимых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ценах</a:t>
            </a:r>
            <a:endParaRPr sz="1000">
              <a:latin typeface="Tahoma"/>
              <a:cs typeface="Tahoma"/>
            </a:endParaRPr>
          </a:p>
          <a:p>
            <a:pPr marL="13335" marR="5080">
              <a:lnSpc>
                <a:spcPct val="100000"/>
              </a:lnSpc>
              <a:spcBef>
                <a:spcPts val="680"/>
              </a:spcBef>
            </a:pPr>
            <a:r>
              <a:rPr sz="800" spc="-30" dirty="0">
                <a:solidFill>
                  <a:srgbClr val="3B3B45"/>
                </a:solidFill>
                <a:latin typeface="Tahoma"/>
                <a:cs typeface="Tahoma"/>
              </a:rPr>
              <a:t>*В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соответствии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положениями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Указа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Президента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РФ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№474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от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21.07.2020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г.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«О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национальных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целях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развития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РФ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на</a:t>
            </a:r>
            <a:r>
              <a:rPr sz="800" spc="-5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период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 до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2030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года»</a:t>
            </a:r>
            <a:endParaRPr sz="800">
              <a:latin typeface="Tahoma"/>
              <a:cs typeface="Tahoma"/>
            </a:endParaRPr>
          </a:p>
          <a:p>
            <a:pPr marL="13335">
              <a:lnSpc>
                <a:spcPct val="100000"/>
              </a:lnSpc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Источник: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Прогноз</a:t>
            </a:r>
            <a:r>
              <a:rPr sz="800" spc="-6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СЭР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области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на</a:t>
            </a:r>
            <a:r>
              <a:rPr sz="800" spc="-5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2022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г.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на</a:t>
            </a:r>
            <a:r>
              <a:rPr sz="800" spc="-5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плановый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период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2023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2024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гг.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0720" y="6544083"/>
            <a:ext cx="342265" cy="1938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95"/>
              </a:spcBef>
            </a:pPr>
            <a:r>
              <a:rPr sz="1000" spc="20" dirty="0">
                <a:latin typeface="Tahoma"/>
                <a:cs typeface="Tahoma"/>
              </a:rPr>
              <a:t>120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spc="35" dirty="0">
                <a:latin typeface="Tahoma"/>
                <a:cs typeface="Tahoma"/>
              </a:rPr>
              <a:t>100</a:t>
            </a:r>
            <a:endParaRPr sz="1000">
              <a:latin typeface="Tahoma"/>
              <a:cs typeface="Tahoma"/>
            </a:endParaRPr>
          </a:p>
          <a:p>
            <a:pPr marR="99695" algn="r">
              <a:lnSpc>
                <a:spcPct val="100000"/>
              </a:lnSpc>
              <a:spcBef>
                <a:spcPts val="705"/>
              </a:spcBef>
            </a:pPr>
            <a:r>
              <a:rPr sz="1000" spc="75" dirty="0">
                <a:latin typeface="Microsoft Sans Serif"/>
                <a:cs typeface="Microsoft Sans Serif"/>
              </a:rPr>
              <a:t>80</a:t>
            </a:r>
            <a:endParaRPr sz="1000">
              <a:latin typeface="Microsoft Sans Serif"/>
              <a:cs typeface="Microsoft Sans Serif"/>
            </a:endParaRPr>
          </a:p>
          <a:p>
            <a:pPr marL="71755">
              <a:lnSpc>
                <a:spcPct val="100000"/>
              </a:lnSpc>
              <a:spcBef>
                <a:spcPts val="700"/>
              </a:spcBef>
            </a:pPr>
            <a:r>
              <a:rPr sz="1000" spc="95" dirty="0">
                <a:latin typeface="Tahoma"/>
                <a:cs typeface="Tahoma"/>
              </a:rPr>
              <a:t>60</a:t>
            </a:r>
            <a:endParaRPr sz="1000">
              <a:latin typeface="Tahoma"/>
              <a:cs typeface="Tahoma"/>
            </a:endParaRPr>
          </a:p>
          <a:p>
            <a:pPr marR="98425" algn="r">
              <a:lnSpc>
                <a:spcPct val="100000"/>
              </a:lnSpc>
              <a:spcBef>
                <a:spcPts val="705"/>
              </a:spcBef>
            </a:pPr>
            <a:r>
              <a:rPr sz="1000" spc="90" dirty="0">
                <a:latin typeface="Microsoft Sans Serif"/>
                <a:cs typeface="Microsoft Sans Serif"/>
              </a:rPr>
              <a:t>40</a:t>
            </a:r>
            <a:endParaRPr sz="1000">
              <a:latin typeface="Microsoft Sans Serif"/>
              <a:cs typeface="Microsoft Sans Serif"/>
            </a:endParaRPr>
          </a:p>
          <a:p>
            <a:pPr marL="74295">
              <a:lnSpc>
                <a:spcPct val="100000"/>
              </a:lnSpc>
              <a:spcBef>
                <a:spcPts val="700"/>
              </a:spcBef>
            </a:pPr>
            <a:r>
              <a:rPr sz="1000" spc="80" dirty="0">
                <a:latin typeface="Tahoma"/>
                <a:cs typeface="Tahoma"/>
              </a:rPr>
              <a:t>20</a:t>
            </a:r>
            <a:endParaRPr sz="1000">
              <a:latin typeface="Tahoma"/>
              <a:cs typeface="Tahoma"/>
            </a:endParaRPr>
          </a:p>
          <a:p>
            <a:pPr marR="99060" algn="r">
              <a:lnSpc>
                <a:spcPct val="100000"/>
              </a:lnSpc>
              <a:spcBef>
                <a:spcPts val="705"/>
              </a:spcBef>
            </a:pPr>
            <a:r>
              <a:rPr sz="1000" spc="90" dirty="0">
                <a:latin typeface="Microsoft Sans Serif"/>
                <a:cs typeface="Microsoft Sans Serif"/>
              </a:rPr>
              <a:t>0</a:t>
            </a:r>
            <a:endParaRPr sz="1000">
              <a:latin typeface="Microsoft Sans Serif"/>
              <a:cs typeface="Microsoft Sans Serif"/>
            </a:endParaRPr>
          </a:p>
          <a:p>
            <a:pPr marL="14604" marR="5080">
              <a:lnSpc>
                <a:spcPct val="100000"/>
              </a:lnSpc>
              <a:spcBef>
                <a:spcPts val="45"/>
              </a:spcBef>
            </a:pPr>
            <a:r>
              <a:rPr sz="1000" spc="40" dirty="0">
                <a:latin typeface="Tahoma"/>
                <a:cs typeface="Tahoma"/>
              </a:rPr>
              <a:t>мл</a:t>
            </a:r>
            <a:r>
              <a:rPr sz="1000" spc="30" dirty="0">
                <a:latin typeface="Tahoma"/>
                <a:cs typeface="Tahoma"/>
              </a:rPr>
              <a:t>рд  </a:t>
            </a:r>
            <a:r>
              <a:rPr sz="1000" spc="25" dirty="0">
                <a:latin typeface="Tahoma"/>
                <a:cs typeface="Tahoma"/>
              </a:rPr>
              <a:t>руб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74904" y="5847588"/>
            <a:ext cx="617220" cy="605155"/>
            <a:chOff x="374904" y="5847588"/>
            <a:chExt cx="617220" cy="605155"/>
          </a:xfrm>
        </p:grpSpPr>
        <p:sp>
          <p:nvSpPr>
            <p:cNvPr id="49" name="object 49"/>
            <p:cNvSpPr/>
            <p:nvPr/>
          </p:nvSpPr>
          <p:spPr>
            <a:xfrm>
              <a:off x="393954" y="5866638"/>
              <a:ext cx="568960" cy="567055"/>
            </a:xfrm>
            <a:custGeom>
              <a:avLst/>
              <a:gdLst/>
              <a:ahLst/>
              <a:cxnLst/>
              <a:rect l="l" t="t" r="r" b="b"/>
              <a:pathLst>
                <a:path w="568960" h="567054">
                  <a:moveTo>
                    <a:pt x="0" y="283463"/>
                  </a:moveTo>
                  <a:lnTo>
                    <a:pt x="284226" y="0"/>
                  </a:lnTo>
                  <a:lnTo>
                    <a:pt x="568452" y="283463"/>
                  </a:lnTo>
                  <a:lnTo>
                    <a:pt x="284226" y="566927"/>
                  </a:lnTo>
                  <a:lnTo>
                    <a:pt x="0" y="283463"/>
                  </a:lnTo>
                  <a:close/>
                </a:path>
              </a:pathLst>
            </a:custGeom>
            <a:ln w="38099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5988" y="5987796"/>
              <a:ext cx="326390" cy="321945"/>
            </a:xfrm>
            <a:custGeom>
              <a:avLst/>
              <a:gdLst/>
              <a:ahLst/>
              <a:cxnLst/>
              <a:rect l="l" t="t" r="r" b="b"/>
              <a:pathLst>
                <a:path w="326390" h="321945">
                  <a:moveTo>
                    <a:pt x="326136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326136" y="321563"/>
                  </a:lnTo>
                  <a:lnTo>
                    <a:pt x="326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36073" y="6005111"/>
            <a:ext cx="633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CC0033"/>
                </a:solidFill>
                <a:latin typeface="Arial"/>
                <a:cs typeface="Arial"/>
              </a:rPr>
              <a:t>6</a:t>
            </a:r>
            <a:r>
              <a:rPr sz="1600" b="1" spc="-10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20" dirty="0">
                <a:solidFill>
                  <a:srgbClr val="CC0033"/>
                </a:solidFill>
                <a:latin typeface="Arial"/>
                <a:cs typeface="Arial"/>
              </a:rPr>
              <a:t>,</a:t>
            </a:r>
            <a:r>
              <a:rPr sz="1600" b="1" spc="135" dirty="0">
                <a:solidFill>
                  <a:srgbClr val="CC0033"/>
                </a:solidFill>
                <a:latin typeface="Arial"/>
                <a:cs typeface="Arial"/>
              </a:rPr>
              <a:t>8</a:t>
            </a:r>
            <a:r>
              <a:rPr sz="1600" b="1" spc="95" dirty="0">
                <a:solidFill>
                  <a:srgbClr val="CC0033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42259" y="5939722"/>
            <a:ext cx="2070100" cy="3930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200" spc="65" dirty="0">
                <a:latin typeface="Tahoma"/>
                <a:cs typeface="Tahoma"/>
              </a:rPr>
              <a:t>Ро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овн</a:t>
            </a:r>
            <a:r>
              <a:rPr sz="1200" spc="15" dirty="0">
                <a:latin typeface="Tahoma"/>
                <a:cs typeface="Tahoma"/>
              </a:rPr>
              <a:t>ой 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2</a:t>
            </a:r>
            <a:r>
              <a:rPr sz="1200" spc="95" dirty="0">
                <a:latin typeface="Tahoma"/>
                <a:cs typeface="Tahoma"/>
              </a:rPr>
              <a:t>024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6188" y="9460581"/>
            <a:ext cx="1828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75" dirty="0">
                <a:solidFill>
                  <a:srgbClr val="3B3B45"/>
                </a:solidFill>
                <a:latin typeface="Tahoma"/>
                <a:cs typeface="Tahoma"/>
              </a:rPr>
              <a:t>39</a:t>
            </a:r>
            <a:endParaRPr sz="10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555815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00" dirty="0"/>
              <a:t>И</a:t>
            </a:r>
            <a:r>
              <a:rPr dirty="0"/>
              <a:t>нв</a:t>
            </a:r>
            <a:r>
              <a:rPr spc="35" dirty="0"/>
              <a:t>ес</a:t>
            </a:r>
            <a:r>
              <a:rPr spc="50" dirty="0"/>
              <a:t>т</a:t>
            </a:r>
            <a:r>
              <a:rPr spc="5" dirty="0"/>
              <a:t>и</a:t>
            </a:r>
            <a:r>
              <a:rPr spc="70" dirty="0"/>
              <a:t>ц</a:t>
            </a:r>
            <a:r>
              <a:rPr spc="5" dirty="0"/>
              <a:t>и</a:t>
            </a:r>
            <a:r>
              <a:rPr spc="30" dirty="0"/>
              <a:t>онн</a:t>
            </a:r>
            <a:r>
              <a:rPr spc="35" dirty="0"/>
              <a:t>а</a:t>
            </a:r>
            <a:r>
              <a:rPr spc="-35" dirty="0"/>
              <a:t>я</a:t>
            </a:r>
            <a:r>
              <a:rPr spc="-180" dirty="0"/>
              <a:t> </a:t>
            </a:r>
            <a:r>
              <a:rPr spc="5" dirty="0"/>
              <a:t>к</a:t>
            </a:r>
            <a:r>
              <a:rPr spc="70" dirty="0"/>
              <a:t>о</a:t>
            </a:r>
            <a:r>
              <a:rPr spc="100" dirty="0"/>
              <a:t>м</a:t>
            </a:r>
            <a:r>
              <a:rPr spc="60" dirty="0"/>
              <a:t>а</a:t>
            </a:r>
            <a:r>
              <a:rPr spc="25" dirty="0"/>
              <a:t>н</a:t>
            </a:r>
            <a:r>
              <a:rPr spc="30" dirty="0"/>
              <a:t>д</a:t>
            </a:r>
            <a:r>
              <a:rPr spc="60" dirty="0"/>
              <a:t>а</a:t>
            </a:r>
            <a:r>
              <a:rPr spc="-195" dirty="0"/>
              <a:t> </a:t>
            </a:r>
            <a:r>
              <a:rPr spc="25" dirty="0"/>
              <a:t>Ря</a:t>
            </a:r>
            <a:r>
              <a:rPr spc="85" dirty="0"/>
              <a:t>з</a:t>
            </a:r>
            <a:r>
              <a:rPr spc="60" dirty="0"/>
              <a:t>ан</a:t>
            </a:r>
            <a:r>
              <a:rPr spc="55" dirty="0"/>
              <a:t>с</a:t>
            </a:r>
            <a:r>
              <a:rPr spc="5" dirty="0"/>
              <a:t>к</a:t>
            </a:r>
            <a:r>
              <a:rPr spc="15" dirty="0"/>
              <a:t>ой  </a:t>
            </a:r>
            <a:r>
              <a:rPr spc="45" dirty="0"/>
              <a:t>области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0043" y="9082154"/>
            <a:ext cx="91249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3B3B45"/>
                </a:solidFill>
                <a:latin typeface="Tahoma"/>
                <a:cs typeface="Tahoma"/>
              </a:rPr>
              <a:t>*</a:t>
            </a:r>
            <a:r>
              <a:rPr sz="800" spc="-25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ла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ов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ию</a:t>
            </a:r>
            <a:endParaRPr sz="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830" y="1455511"/>
            <a:ext cx="4473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ahoma"/>
                <a:cs typeface="Tahoma"/>
              </a:rPr>
              <a:t>4.1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Состав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команды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(2/9)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57949" y="1845373"/>
            <a:ext cx="6143625" cy="418465"/>
            <a:chOff x="357949" y="1845373"/>
            <a:chExt cx="6143625" cy="418465"/>
          </a:xfrm>
        </p:grpSpPr>
        <p:sp>
          <p:nvSpPr>
            <p:cNvPr id="9" name="object 9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6134100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6134100" y="408431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46291" y="185013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49340" y="195529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0" y="0"/>
                  </a:moveTo>
                  <a:lnTo>
                    <a:pt x="6134100" y="0"/>
                  </a:lnTo>
                  <a:lnTo>
                    <a:pt x="6134100" y="408431"/>
                  </a:lnTo>
                  <a:lnTo>
                    <a:pt x="0" y="4084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7949" y="1845373"/>
            <a:ext cx="6143625" cy="4184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815"/>
              </a:spcBef>
            </a:pPr>
            <a:r>
              <a:rPr sz="1200" spc="75" dirty="0">
                <a:latin typeface="Tahoma"/>
                <a:cs typeface="Tahoma"/>
              </a:rPr>
              <a:t>Представители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Правительства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Рязанской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1360" y="8852916"/>
            <a:ext cx="254518" cy="23316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838105" y="8899474"/>
            <a:ext cx="43878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ahoma"/>
                <a:cs typeface="Tahoma"/>
              </a:rPr>
              <a:t>К</a:t>
            </a:r>
            <a:r>
              <a:rPr sz="800" spc="15" dirty="0">
                <a:latin typeface="Tahoma"/>
                <a:cs typeface="Tahoma"/>
              </a:rPr>
              <a:t>о</a:t>
            </a:r>
            <a:r>
              <a:rPr sz="800" spc="75" dirty="0">
                <a:latin typeface="Tahoma"/>
                <a:cs typeface="Tahoma"/>
              </a:rPr>
              <a:t>м</a:t>
            </a:r>
            <a:r>
              <a:rPr sz="800" spc="15" dirty="0">
                <a:latin typeface="Tahoma"/>
                <a:cs typeface="Tahoma"/>
              </a:rPr>
              <a:t>итет</a:t>
            </a:r>
            <a:endParaRPr sz="800" dirty="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06721" y="8852910"/>
            <a:ext cx="304800" cy="233679"/>
            <a:chOff x="3506721" y="8852910"/>
            <a:chExt cx="304800" cy="233679"/>
          </a:xfrm>
        </p:grpSpPr>
        <p:sp>
          <p:nvSpPr>
            <p:cNvPr id="17" name="object 17"/>
            <p:cNvSpPr/>
            <p:nvPr/>
          </p:nvSpPr>
          <p:spPr>
            <a:xfrm>
              <a:off x="3506721" y="8970261"/>
              <a:ext cx="304800" cy="116205"/>
            </a:xfrm>
            <a:custGeom>
              <a:avLst/>
              <a:gdLst/>
              <a:ahLst/>
              <a:cxnLst/>
              <a:rect l="l" t="t" r="r" b="b"/>
              <a:pathLst>
                <a:path w="304800" h="116204">
                  <a:moveTo>
                    <a:pt x="304799" y="0"/>
                  </a:moveTo>
                  <a:lnTo>
                    <a:pt x="132257" y="92252"/>
                  </a:lnTo>
                  <a:lnTo>
                    <a:pt x="25" y="21399"/>
                  </a:lnTo>
                  <a:lnTo>
                    <a:pt x="0" y="39497"/>
                  </a:lnTo>
                  <a:lnTo>
                    <a:pt x="132257" y="115824"/>
                  </a:lnTo>
                  <a:lnTo>
                    <a:pt x="304799" y="16256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2821" y="8852910"/>
              <a:ext cx="298702" cy="20422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869479" y="8886926"/>
            <a:ext cx="2921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ahoma"/>
                <a:cs typeface="Tahoma"/>
              </a:rPr>
              <a:t>Шт</a:t>
            </a:r>
            <a:r>
              <a:rPr sz="800" spc="20" dirty="0">
                <a:latin typeface="Tahoma"/>
                <a:cs typeface="Tahoma"/>
              </a:rPr>
              <a:t>аб</a:t>
            </a:r>
            <a:endParaRPr sz="8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38653" y="4212335"/>
            <a:ext cx="4896485" cy="0"/>
          </a:xfrm>
          <a:custGeom>
            <a:avLst/>
            <a:gdLst/>
            <a:ahLst/>
            <a:cxnLst/>
            <a:rect l="l" t="t" r="r" b="b"/>
            <a:pathLst>
              <a:path w="4896485">
                <a:moveTo>
                  <a:pt x="4896002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25453" y="3915309"/>
            <a:ext cx="4528820" cy="543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25" dirty="0">
                <a:solidFill>
                  <a:srgbClr val="CC0033"/>
                </a:solidFill>
                <a:latin typeface="Tahoma"/>
                <a:cs typeface="Tahoma"/>
              </a:rPr>
              <a:t>Ф</a:t>
            </a:r>
            <a:r>
              <a:rPr sz="1400" spc="3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400" spc="2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400" spc="-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-16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Д</a:t>
            </a:r>
            <a:r>
              <a:rPr sz="1400" spc="130" dirty="0">
                <a:latin typeface="Tahoma"/>
                <a:cs typeface="Tahoma"/>
              </a:rPr>
              <a:t>м</a:t>
            </a:r>
            <a:r>
              <a:rPr sz="1400" spc="30" dirty="0">
                <a:latin typeface="Tahoma"/>
                <a:cs typeface="Tahoma"/>
              </a:rPr>
              <a:t>и</a:t>
            </a:r>
            <a:r>
              <a:rPr sz="1400" spc="15" dirty="0">
                <a:latin typeface="Tahoma"/>
                <a:cs typeface="Tahoma"/>
              </a:rPr>
              <a:t>т</a:t>
            </a:r>
            <a:r>
              <a:rPr sz="1400" spc="60" dirty="0">
                <a:latin typeface="Tahoma"/>
                <a:cs typeface="Tahoma"/>
              </a:rPr>
              <a:t>р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20" dirty="0">
                <a:latin typeface="Tahoma"/>
                <a:cs typeface="Tahoma"/>
              </a:rPr>
              <a:t>й</a:t>
            </a:r>
            <a:r>
              <a:rPr sz="1400" spc="-170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И</a:t>
            </a:r>
            <a:r>
              <a:rPr sz="1400" spc="50" dirty="0">
                <a:latin typeface="Tahoma"/>
                <a:cs typeface="Tahoma"/>
              </a:rPr>
              <a:t>г</a:t>
            </a:r>
            <a:r>
              <a:rPr sz="1400" spc="40" dirty="0">
                <a:latin typeface="Tahoma"/>
                <a:cs typeface="Tahoma"/>
              </a:rPr>
              <a:t>о</a:t>
            </a:r>
            <a:r>
              <a:rPr sz="1400" spc="60" dirty="0">
                <a:latin typeface="Tahoma"/>
                <a:cs typeface="Tahoma"/>
              </a:rPr>
              <a:t>р</a:t>
            </a:r>
            <a:r>
              <a:rPr sz="1400" spc="30" dirty="0">
                <a:latin typeface="Tahoma"/>
                <a:cs typeface="Tahoma"/>
              </a:rPr>
              <a:t>е</a:t>
            </a:r>
            <a:r>
              <a:rPr sz="1400" spc="-20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ич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200" spc="35" dirty="0">
                <a:latin typeface="Tahoma"/>
                <a:cs typeface="Tahoma"/>
              </a:rPr>
              <a:t>Заместитель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председателя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Правительства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Рязанской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888730" y="3931920"/>
            <a:ext cx="613410" cy="378460"/>
            <a:chOff x="5888730" y="3931920"/>
            <a:chExt cx="613410" cy="378460"/>
          </a:xfrm>
        </p:grpSpPr>
        <p:sp>
          <p:nvSpPr>
            <p:cNvPr id="23" name="object 23"/>
            <p:cNvSpPr/>
            <p:nvPr/>
          </p:nvSpPr>
          <p:spPr>
            <a:xfrm>
              <a:off x="6298691" y="3988305"/>
              <a:ext cx="198120" cy="317500"/>
            </a:xfrm>
            <a:custGeom>
              <a:avLst/>
              <a:gdLst/>
              <a:ahLst/>
              <a:cxnLst/>
              <a:rect l="l" t="t" r="r" b="b"/>
              <a:pathLst>
                <a:path w="198120" h="317500">
                  <a:moveTo>
                    <a:pt x="0" y="277660"/>
                  </a:moveTo>
                  <a:lnTo>
                    <a:pt x="39395" y="316992"/>
                  </a:lnTo>
                  <a:lnTo>
                    <a:pt x="198120" y="158496"/>
                  </a:lnTo>
                  <a:lnTo>
                    <a:pt x="39395" y="0"/>
                  </a:lnTo>
                  <a:lnTo>
                    <a:pt x="0" y="39331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24015" y="4081272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74675" y="37337"/>
                  </a:moveTo>
                  <a:lnTo>
                    <a:pt x="37337" y="0"/>
                  </a:lnTo>
                  <a:lnTo>
                    <a:pt x="0" y="37337"/>
                  </a:lnTo>
                  <a:lnTo>
                    <a:pt x="37337" y="74675"/>
                  </a:lnTo>
                  <a:lnTo>
                    <a:pt x="74675" y="37337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8730" y="3931920"/>
              <a:ext cx="254515" cy="233168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59663" y="3896867"/>
            <a:ext cx="992505" cy="1003935"/>
            <a:chOff x="359663" y="3896867"/>
            <a:chExt cx="992505" cy="1003935"/>
          </a:xfrm>
        </p:grpSpPr>
        <p:sp>
          <p:nvSpPr>
            <p:cNvPr id="27" name="object 27"/>
            <p:cNvSpPr/>
            <p:nvPr/>
          </p:nvSpPr>
          <p:spPr>
            <a:xfrm>
              <a:off x="359663" y="3896867"/>
              <a:ext cx="960119" cy="960119"/>
            </a:xfrm>
            <a:custGeom>
              <a:avLst/>
              <a:gdLst/>
              <a:ahLst/>
              <a:cxnLst/>
              <a:rect l="l" t="t" r="r" b="b"/>
              <a:pathLst>
                <a:path w="960119" h="960120">
                  <a:moveTo>
                    <a:pt x="480059" y="0"/>
                  </a:moveTo>
                  <a:lnTo>
                    <a:pt x="0" y="480060"/>
                  </a:lnTo>
                  <a:lnTo>
                    <a:pt x="480059" y="960120"/>
                  </a:lnTo>
                  <a:lnTo>
                    <a:pt x="960119" y="480060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2627" y="4037075"/>
              <a:ext cx="821435" cy="8199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8237" y="4166421"/>
              <a:ext cx="213740" cy="21374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68636" y="4462908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3035" y="4610101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425453" y="6513593"/>
            <a:ext cx="3983354" cy="543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6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-100" dirty="0">
                <a:solidFill>
                  <a:srgbClr val="CC0033"/>
                </a:solidFill>
                <a:latin typeface="Tahoma"/>
                <a:cs typeface="Tahoma"/>
              </a:rPr>
              <a:t>ф</a:t>
            </a:r>
            <a:r>
              <a:rPr sz="1400" spc="2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35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1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-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А</a:t>
            </a:r>
            <a:r>
              <a:rPr sz="1400" spc="10" dirty="0">
                <a:latin typeface="Tahoma"/>
                <a:cs typeface="Tahoma"/>
              </a:rPr>
              <a:t>н</a:t>
            </a:r>
            <a:r>
              <a:rPr sz="1400" spc="50" dirty="0">
                <a:latin typeface="Tahoma"/>
                <a:cs typeface="Tahoma"/>
              </a:rPr>
              <a:t>дре</a:t>
            </a:r>
            <a:r>
              <a:rPr sz="1400" spc="20" dirty="0">
                <a:latin typeface="Tahoma"/>
                <a:cs typeface="Tahoma"/>
              </a:rPr>
              <a:t>й</a:t>
            </a:r>
            <a:r>
              <a:rPr sz="1400" spc="-17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ла</a:t>
            </a:r>
            <a:r>
              <a:rPr sz="1400" spc="80" dirty="0">
                <a:latin typeface="Tahoma"/>
                <a:cs typeface="Tahoma"/>
              </a:rPr>
              <a:t>д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110" dirty="0">
                <a:latin typeface="Tahoma"/>
                <a:cs typeface="Tahoma"/>
              </a:rPr>
              <a:t>м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50" dirty="0">
                <a:latin typeface="Tahoma"/>
                <a:cs typeface="Tahoma"/>
              </a:rPr>
              <a:t>р</a:t>
            </a:r>
            <a:r>
              <a:rPr sz="1400" spc="35" dirty="0">
                <a:latin typeface="Tahoma"/>
                <a:cs typeface="Tahoma"/>
              </a:rPr>
              <a:t>о</a:t>
            </a:r>
            <a:r>
              <a:rPr sz="1400" spc="-5" dirty="0">
                <a:latin typeface="Tahoma"/>
                <a:cs typeface="Tahoma"/>
              </a:rPr>
              <a:t>в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-20" dirty="0">
                <a:latin typeface="Tahoma"/>
                <a:cs typeface="Tahoma"/>
              </a:rPr>
              <a:t>ч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438653" y="6530340"/>
            <a:ext cx="5063490" cy="378460"/>
            <a:chOff x="1438653" y="6530340"/>
            <a:chExt cx="5063490" cy="378460"/>
          </a:xfrm>
        </p:grpSpPr>
        <p:sp>
          <p:nvSpPr>
            <p:cNvPr id="34" name="object 34"/>
            <p:cNvSpPr/>
            <p:nvPr/>
          </p:nvSpPr>
          <p:spPr>
            <a:xfrm>
              <a:off x="6298692" y="6586725"/>
              <a:ext cx="198120" cy="317500"/>
            </a:xfrm>
            <a:custGeom>
              <a:avLst/>
              <a:gdLst/>
              <a:ahLst/>
              <a:cxnLst/>
              <a:rect l="l" t="t" r="r" b="b"/>
              <a:pathLst>
                <a:path w="198120" h="317500">
                  <a:moveTo>
                    <a:pt x="0" y="277660"/>
                  </a:moveTo>
                  <a:lnTo>
                    <a:pt x="39395" y="316991"/>
                  </a:lnTo>
                  <a:lnTo>
                    <a:pt x="198120" y="158495"/>
                  </a:lnTo>
                  <a:lnTo>
                    <a:pt x="39395" y="0"/>
                  </a:lnTo>
                  <a:lnTo>
                    <a:pt x="0" y="39331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38653" y="6810756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24016" y="6679692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74675" y="37337"/>
                  </a:moveTo>
                  <a:lnTo>
                    <a:pt x="37337" y="0"/>
                  </a:lnTo>
                  <a:lnTo>
                    <a:pt x="0" y="37337"/>
                  </a:lnTo>
                  <a:lnTo>
                    <a:pt x="37337" y="74675"/>
                  </a:lnTo>
                  <a:lnTo>
                    <a:pt x="74675" y="37337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38441" y="6649214"/>
              <a:ext cx="304800" cy="114300"/>
            </a:xfrm>
            <a:custGeom>
              <a:avLst/>
              <a:gdLst/>
              <a:ahLst/>
              <a:cxnLst/>
              <a:rect l="l" t="t" r="r" b="b"/>
              <a:pathLst>
                <a:path w="304800" h="114300">
                  <a:moveTo>
                    <a:pt x="304799" y="0"/>
                  </a:moveTo>
                  <a:lnTo>
                    <a:pt x="132257" y="91033"/>
                  </a:lnTo>
                  <a:lnTo>
                    <a:pt x="25" y="21107"/>
                  </a:lnTo>
                  <a:lnTo>
                    <a:pt x="0" y="38976"/>
                  </a:lnTo>
                  <a:lnTo>
                    <a:pt x="132257" y="114299"/>
                  </a:lnTo>
                  <a:lnTo>
                    <a:pt x="304799" y="16027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44541" y="6530343"/>
              <a:ext cx="298702" cy="20421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78776" y="6530340"/>
              <a:ext cx="254518" cy="233166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359663" y="6495288"/>
            <a:ext cx="992505" cy="1003935"/>
            <a:chOff x="359663" y="6495288"/>
            <a:chExt cx="992505" cy="1003935"/>
          </a:xfrm>
        </p:grpSpPr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9663" y="6495288"/>
              <a:ext cx="960119" cy="9601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8237" y="6764841"/>
              <a:ext cx="213740" cy="21374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68636" y="7061191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3035" y="7208385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425453" y="7812735"/>
            <a:ext cx="505142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80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400" spc="3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4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6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80" dirty="0">
                <a:latin typeface="Tahoma"/>
                <a:cs typeface="Tahoma"/>
              </a:rPr>
              <a:t>М</a:t>
            </a:r>
            <a:r>
              <a:rPr sz="1400" spc="35" dirty="0">
                <a:latin typeface="Tahoma"/>
                <a:cs typeface="Tahoma"/>
              </a:rPr>
              <a:t>их</a:t>
            </a:r>
            <a:r>
              <a:rPr sz="1400" spc="10" dirty="0">
                <a:latin typeface="Tahoma"/>
                <a:cs typeface="Tahoma"/>
              </a:rPr>
              <a:t>а</a:t>
            </a:r>
            <a:r>
              <a:rPr sz="1400" spc="20" dirty="0">
                <a:latin typeface="Tahoma"/>
                <a:cs typeface="Tahoma"/>
              </a:rPr>
              <a:t>и</a:t>
            </a:r>
            <a:r>
              <a:rPr sz="1400" spc="15" dirty="0">
                <a:latin typeface="Tahoma"/>
                <a:cs typeface="Tahoma"/>
              </a:rPr>
              <a:t>л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А</a:t>
            </a:r>
            <a:r>
              <a:rPr sz="1400" spc="20" dirty="0">
                <a:latin typeface="Tahoma"/>
                <a:cs typeface="Tahoma"/>
              </a:rPr>
              <a:t>л</a:t>
            </a:r>
            <a:r>
              <a:rPr sz="1400" spc="30" dirty="0">
                <a:latin typeface="Tahoma"/>
                <a:cs typeface="Tahoma"/>
              </a:rPr>
              <a:t>е</a:t>
            </a:r>
            <a:r>
              <a:rPr sz="1400" spc="5" dirty="0">
                <a:latin typeface="Tahoma"/>
                <a:cs typeface="Tahoma"/>
              </a:rPr>
              <a:t>к</a:t>
            </a:r>
            <a:r>
              <a:rPr sz="1400" spc="50" dirty="0">
                <a:latin typeface="Tahoma"/>
                <a:cs typeface="Tahoma"/>
              </a:rPr>
              <a:t>с</a:t>
            </a:r>
            <a:r>
              <a:rPr sz="1400" spc="70" dirty="0">
                <a:latin typeface="Tahoma"/>
                <a:cs typeface="Tahoma"/>
              </a:rPr>
              <a:t>а</a:t>
            </a:r>
            <a:r>
              <a:rPr sz="1400" spc="10" dirty="0">
                <a:latin typeface="Tahoma"/>
                <a:cs typeface="Tahoma"/>
              </a:rPr>
              <a:t>н</a:t>
            </a:r>
            <a:r>
              <a:rPr sz="1400" spc="55" dirty="0">
                <a:latin typeface="Tahoma"/>
                <a:cs typeface="Tahoma"/>
              </a:rPr>
              <a:t>д</a:t>
            </a:r>
            <a:r>
              <a:rPr sz="1400" spc="60" dirty="0">
                <a:latin typeface="Tahoma"/>
                <a:cs typeface="Tahoma"/>
              </a:rPr>
              <a:t>р</a:t>
            </a:r>
            <a:r>
              <a:rPr sz="1400" spc="10" dirty="0">
                <a:latin typeface="Tahoma"/>
                <a:cs typeface="Tahoma"/>
              </a:rPr>
              <a:t>ов</a:t>
            </a:r>
            <a:r>
              <a:rPr sz="1400" spc="20" dirty="0">
                <a:latin typeface="Tahoma"/>
                <a:cs typeface="Tahoma"/>
              </a:rPr>
              <a:t>и</a:t>
            </a:r>
            <a:r>
              <a:rPr sz="1400" spc="-20" dirty="0">
                <a:latin typeface="Tahoma"/>
                <a:cs typeface="Tahoma"/>
              </a:rPr>
              <a:t>ч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200" spc="45" dirty="0">
                <a:latin typeface="Tahoma"/>
                <a:cs typeface="Tahoma"/>
              </a:rPr>
              <a:t>Министр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имущественных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земельных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отношений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Рязанской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438653" y="7830305"/>
            <a:ext cx="5063490" cy="378460"/>
            <a:chOff x="1438653" y="7830305"/>
            <a:chExt cx="5063490" cy="378460"/>
          </a:xfrm>
        </p:grpSpPr>
        <p:sp>
          <p:nvSpPr>
            <p:cNvPr id="47" name="object 47"/>
            <p:cNvSpPr/>
            <p:nvPr/>
          </p:nvSpPr>
          <p:spPr>
            <a:xfrm>
              <a:off x="6298692" y="788517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70">
                  <a:moveTo>
                    <a:pt x="0" y="278993"/>
                  </a:moveTo>
                  <a:lnTo>
                    <a:pt x="39395" y="318515"/>
                  </a:lnTo>
                  <a:lnTo>
                    <a:pt x="198120" y="159257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38653" y="8110728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224016" y="797814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675" y="38099"/>
                  </a:moveTo>
                  <a:lnTo>
                    <a:pt x="37337" y="0"/>
                  </a:lnTo>
                  <a:lnTo>
                    <a:pt x="0" y="38099"/>
                  </a:lnTo>
                  <a:lnTo>
                    <a:pt x="37337" y="76199"/>
                  </a:lnTo>
                  <a:lnTo>
                    <a:pt x="74675" y="38099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38441" y="7947657"/>
              <a:ext cx="304800" cy="116205"/>
            </a:xfrm>
            <a:custGeom>
              <a:avLst/>
              <a:gdLst/>
              <a:ahLst/>
              <a:cxnLst/>
              <a:rect l="l" t="t" r="r" b="b"/>
              <a:pathLst>
                <a:path w="304800" h="116204">
                  <a:moveTo>
                    <a:pt x="304799" y="0"/>
                  </a:moveTo>
                  <a:lnTo>
                    <a:pt x="132257" y="92252"/>
                  </a:lnTo>
                  <a:lnTo>
                    <a:pt x="25" y="21399"/>
                  </a:lnTo>
                  <a:lnTo>
                    <a:pt x="0" y="39496"/>
                  </a:lnTo>
                  <a:lnTo>
                    <a:pt x="132257" y="115823"/>
                  </a:lnTo>
                  <a:lnTo>
                    <a:pt x="304799" y="16255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44541" y="7830305"/>
              <a:ext cx="298702" cy="202692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359663" y="7793735"/>
            <a:ext cx="992505" cy="1004569"/>
            <a:chOff x="359663" y="7793735"/>
            <a:chExt cx="992505" cy="1004569"/>
          </a:xfrm>
        </p:grpSpPr>
        <p:sp>
          <p:nvSpPr>
            <p:cNvPr id="53" name="object 53"/>
            <p:cNvSpPr/>
            <p:nvPr/>
          </p:nvSpPr>
          <p:spPr>
            <a:xfrm>
              <a:off x="359663" y="779373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1"/>
                  </a:lnTo>
                  <a:lnTo>
                    <a:pt x="480059" y="961643"/>
                  </a:lnTo>
                  <a:lnTo>
                    <a:pt x="960119" y="480821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3960" y="7863576"/>
              <a:ext cx="725483" cy="89033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8237" y="8064822"/>
              <a:ext cx="213740" cy="21220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68636" y="8360333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33035" y="8507527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425453" y="5214451"/>
            <a:ext cx="3082290" cy="543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25" dirty="0">
                <a:solidFill>
                  <a:srgbClr val="CC0033"/>
                </a:solidFill>
                <a:latin typeface="Tahoma"/>
                <a:cs typeface="Tahoma"/>
              </a:rPr>
              <a:t>Ф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120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400" spc="2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-17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А</a:t>
            </a:r>
            <a:r>
              <a:rPr sz="1400" spc="75" dirty="0">
                <a:latin typeface="Tahoma"/>
                <a:cs typeface="Tahoma"/>
              </a:rPr>
              <a:t>р</a:t>
            </a:r>
            <a:r>
              <a:rPr sz="1400" spc="15" dirty="0">
                <a:latin typeface="Tahoma"/>
                <a:cs typeface="Tahoma"/>
              </a:rPr>
              <a:t>к</a:t>
            </a:r>
            <a:r>
              <a:rPr sz="1400" spc="5" dirty="0">
                <a:latin typeface="Tahoma"/>
                <a:cs typeface="Tahoma"/>
              </a:rPr>
              <a:t>а</a:t>
            </a:r>
            <a:r>
              <a:rPr sz="1400" spc="65" dirty="0">
                <a:latin typeface="Tahoma"/>
                <a:cs typeface="Tahoma"/>
              </a:rPr>
              <a:t>д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20" dirty="0">
                <a:latin typeface="Tahoma"/>
                <a:cs typeface="Tahoma"/>
              </a:rPr>
              <a:t>й</a:t>
            </a:r>
            <a:r>
              <a:rPr sz="1400" spc="-17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а</a:t>
            </a:r>
            <a:r>
              <a:rPr sz="1400" spc="120" dirty="0">
                <a:latin typeface="Tahoma"/>
                <a:cs typeface="Tahoma"/>
              </a:rPr>
              <a:t>с</a:t>
            </a:r>
            <a:r>
              <a:rPr sz="1400" spc="20" dirty="0">
                <a:latin typeface="Tahoma"/>
                <a:cs typeface="Tahoma"/>
              </a:rPr>
              <a:t>ил</a:t>
            </a:r>
            <a:r>
              <a:rPr sz="1400" spc="-25" dirty="0">
                <a:latin typeface="Tahoma"/>
                <a:cs typeface="Tahoma"/>
              </a:rPr>
              <a:t>ь</a:t>
            </a:r>
            <a:r>
              <a:rPr sz="1400" spc="30" dirty="0">
                <a:latin typeface="Tahoma"/>
                <a:cs typeface="Tahoma"/>
              </a:rPr>
              <a:t>е</a:t>
            </a:r>
            <a:r>
              <a:rPr sz="1400" spc="-20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и</a:t>
            </a:r>
            <a:r>
              <a:rPr sz="1400" spc="-10" dirty="0">
                <a:latin typeface="Tahoma"/>
                <a:cs typeface="Tahoma"/>
              </a:rPr>
              <a:t>ч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200" spc="30" dirty="0">
                <a:latin typeface="Tahoma"/>
                <a:cs typeface="Tahoma"/>
              </a:rPr>
              <a:t>Председатель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Рязанской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областной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Думы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438653" y="5231891"/>
            <a:ext cx="5063490" cy="378460"/>
            <a:chOff x="1438653" y="5231891"/>
            <a:chExt cx="5063490" cy="378460"/>
          </a:xfrm>
        </p:grpSpPr>
        <p:sp>
          <p:nvSpPr>
            <p:cNvPr id="60" name="object 60"/>
            <p:cNvSpPr/>
            <p:nvPr/>
          </p:nvSpPr>
          <p:spPr>
            <a:xfrm>
              <a:off x="6298692" y="528675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70">
                  <a:moveTo>
                    <a:pt x="0" y="278993"/>
                  </a:moveTo>
                  <a:lnTo>
                    <a:pt x="39395" y="318516"/>
                  </a:lnTo>
                  <a:lnTo>
                    <a:pt x="198120" y="159258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38653" y="5512307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24016" y="537971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675" y="38100"/>
                  </a:moveTo>
                  <a:lnTo>
                    <a:pt x="37337" y="0"/>
                  </a:lnTo>
                  <a:lnTo>
                    <a:pt x="0" y="38100"/>
                  </a:lnTo>
                  <a:lnTo>
                    <a:pt x="37337" y="76200"/>
                  </a:lnTo>
                  <a:lnTo>
                    <a:pt x="74675" y="3810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88731" y="5231891"/>
              <a:ext cx="254515" cy="233166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359663" y="5195315"/>
            <a:ext cx="992505" cy="1004569"/>
            <a:chOff x="359663" y="5195315"/>
            <a:chExt cx="992505" cy="1004569"/>
          </a:xfrm>
        </p:grpSpPr>
        <p:sp>
          <p:nvSpPr>
            <p:cNvPr id="65" name="object 65"/>
            <p:cNvSpPr/>
            <p:nvPr/>
          </p:nvSpPr>
          <p:spPr>
            <a:xfrm>
              <a:off x="359663" y="519531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2"/>
                  </a:lnTo>
                  <a:lnTo>
                    <a:pt x="480059" y="961644"/>
                  </a:lnTo>
                  <a:lnTo>
                    <a:pt x="960119" y="480822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38237" y="5466403"/>
              <a:ext cx="213740" cy="21220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68636" y="5762049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3035" y="5909243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38237" y="5466403"/>
              <a:ext cx="213740" cy="21220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68636" y="5762049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3035" y="5909243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38237" y="5466403"/>
              <a:ext cx="213740" cy="21220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368636" y="5762049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3035" y="5909243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6908" y="5298947"/>
              <a:ext cx="804671" cy="858011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1425453" y="2616168"/>
            <a:ext cx="4011929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130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ец</a:t>
            </a:r>
            <a:r>
              <a:rPr sz="14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ал</a:t>
            </a:r>
            <a:r>
              <a:rPr sz="1400" spc="45" dirty="0">
                <a:latin typeface="Tahoma"/>
                <a:cs typeface="Tahoma"/>
              </a:rPr>
              <a:t>ер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20" dirty="0">
                <a:latin typeface="Tahoma"/>
                <a:cs typeface="Tahoma"/>
              </a:rPr>
              <a:t>й</a:t>
            </a:r>
            <a:r>
              <a:rPr sz="1400" spc="-170" dirty="0">
                <a:latin typeface="Tahoma"/>
                <a:cs typeface="Tahoma"/>
              </a:rPr>
              <a:t> </a:t>
            </a:r>
            <a:r>
              <a:rPr sz="1400" spc="165" dirty="0">
                <a:latin typeface="Tahoma"/>
                <a:cs typeface="Tahoma"/>
              </a:rPr>
              <a:t>С</a:t>
            </a:r>
            <a:r>
              <a:rPr sz="1400" spc="40" dirty="0">
                <a:latin typeface="Tahoma"/>
                <a:cs typeface="Tahoma"/>
              </a:rPr>
              <a:t>е</a:t>
            </a:r>
            <a:r>
              <a:rPr sz="1400" spc="60" dirty="0">
                <a:latin typeface="Tahoma"/>
                <a:cs typeface="Tahoma"/>
              </a:rPr>
              <a:t>р</a:t>
            </a:r>
            <a:r>
              <a:rPr sz="1400" spc="30" dirty="0">
                <a:latin typeface="Tahoma"/>
                <a:cs typeface="Tahoma"/>
              </a:rPr>
              <a:t>ге</a:t>
            </a:r>
            <a:r>
              <a:rPr sz="1400" spc="20" dirty="0">
                <a:latin typeface="Tahoma"/>
                <a:cs typeface="Tahoma"/>
              </a:rPr>
              <a:t>е</a:t>
            </a:r>
            <a:r>
              <a:rPr sz="1400" spc="-20" dirty="0">
                <a:latin typeface="Tahoma"/>
                <a:cs typeface="Tahoma"/>
              </a:rPr>
              <a:t>в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-20" dirty="0">
                <a:latin typeface="Tahoma"/>
                <a:cs typeface="Tahoma"/>
              </a:rPr>
              <a:t>ч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955"/>
              </a:spcBef>
            </a:pPr>
            <a:r>
              <a:rPr sz="1200" spc="25" dirty="0">
                <a:latin typeface="Tahoma"/>
                <a:cs typeface="Tahoma"/>
              </a:rPr>
              <a:t>Исполняющий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обязанности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заместителя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председателя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ав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5" dirty="0">
                <a:latin typeface="Tahoma"/>
                <a:cs typeface="Tahoma"/>
              </a:rPr>
              <a:t>ьс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1438653" y="2633472"/>
            <a:ext cx="5063490" cy="378460"/>
            <a:chOff x="1438653" y="2633472"/>
            <a:chExt cx="5063490" cy="378460"/>
          </a:xfrm>
        </p:grpSpPr>
        <p:sp>
          <p:nvSpPr>
            <p:cNvPr id="78" name="object 78"/>
            <p:cNvSpPr/>
            <p:nvPr/>
          </p:nvSpPr>
          <p:spPr>
            <a:xfrm>
              <a:off x="6298692" y="268833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69">
                  <a:moveTo>
                    <a:pt x="0" y="278993"/>
                  </a:moveTo>
                  <a:lnTo>
                    <a:pt x="39395" y="318515"/>
                  </a:lnTo>
                  <a:lnTo>
                    <a:pt x="198120" y="159257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438653" y="2913888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24016" y="2782824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30">
                  <a:moveTo>
                    <a:pt x="74675" y="37338"/>
                  </a:moveTo>
                  <a:lnTo>
                    <a:pt x="37337" y="0"/>
                  </a:lnTo>
                  <a:lnTo>
                    <a:pt x="0" y="37338"/>
                  </a:lnTo>
                  <a:lnTo>
                    <a:pt x="37337" y="74676"/>
                  </a:lnTo>
                  <a:lnTo>
                    <a:pt x="74675" y="37338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88731" y="2633472"/>
              <a:ext cx="254515" cy="233168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359663" y="2596895"/>
            <a:ext cx="992505" cy="1005205"/>
            <a:chOff x="359663" y="2596895"/>
            <a:chExt cx="992505" cy="1005205"/>
          </a:xfrm>
        </p:grpSpPr>
        <p:sp>
          <p:nvSpPr>
            <p:cNvPr id="83" name="object 83"/>
            <p:cNvSpPr/>
            <p:nvPr/>
          </p:nvSpPr>
          <p:spPr>
            <a:xfrm>
              <a:off x="359663" y="259689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2"/>
                  </a:lnTo>
                  <a:lnTo>
                    <a:pt x="480059" y="961644"/>
                  </a:lnTo>
                  <a:lnTo>
                    <a:pt x="960119" y="480822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38237" y="2867983"/>
              <a:ext cx="213740" cy="21373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368636" y="3163765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33035" y="3310959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9099" y="2596895"/>
              <a:ext cx="896757" cy="9616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8888" y="9507814"/>
            <a:ext cx="15748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</a:t>
            </a:r>
            <a:r>
              <a:rPr sz="1000" spc="80" dirty="0">
                <a:solidFill>
                  <a:srgbClr val="3B3B45"/>
                </a:solidFill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345168"/>
            <a:ext cx="6858000" cy="561340"/>
            <a:chOff x="0" y="9345168"/>
            <a:chExt cx="6858000" cy="561340"/>
          </a:xfrm>
        </p:grpSpPr>
        <p:sp>
          <p:nvSpPr>
            <p:cNvPr id="4" name="object 4"/>
            <p:cNvSpPr/>
            <p:nvPr/>
          </p:nvSpPr>
          <p:spPr>
            <a:xfrm>
              <a:off x="0" y="9345168"/>
              <a:ext cx="6858000" cy="561340"/>
            </a:xfrm>
            <a:custGeom>
              <a:avLst/>
              <a:gdLst/>
              <a:ahLst/>
              <a:cxnLst/>
              <a:rect l="l" t="t" r="r" b="b"/>
              <a:pathLst>
                <a:path w="6858000" h="561340">
                  <a:moveTo>
                    <a:pt x="6858000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58000" y="56083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48823" y="9082154"/>
            <a:ext cx="913765" cy="54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3B3B45"/>
                </a:solidFill>
                <a:latin typeface="Tahoma"/>
                <a:cs typeface="Tahoma"/>
              </a:rPr>
              <a:t>*</a:t>
            </a:r>
            <a:r>
              <a:rPr sz="800" spc="-25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ла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ов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ию</a:t>
            </a:r>
            <a:endParaRPr sz="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000" spc="70" dirty="0">
                <a:solidFill>
                  <a:srgbClr val="3B3B45"/>
                </a:solidFill>
                <a:latin typeface="Tahoma"/>
                <a:cs typeface="Tahoma"/>
              </a:rPr>
              <a:t>40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555815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00" dirty="0"/>
              <a:t>И</a:t>
            </a:r>
            <a:r>
              <a:rPr dirty="0"/>
              <a:t>нв</a:t>
            </a:r>
            <a:r>
              <a:rPr spc="35" dirty="0"/>
              <a:t>ес</a:t>
            </a:r>
            <a:r>
              <a:rPr spc="50" dirty="0"/>
              <a:t>т</a:t>
            </a:r>
            <a:r>
              <a:rPr spc="5" dirty="0"/>
              <a:t>и</a:t>
            </a:r>
            <a:r>
              <a:rPr spc="70" dirty="0"/>
              <a:t>ц</a:t>
            </a:r>
            <a:r>
              <a:rPr spc="5" dirty="0"/>
              <a:t>и</a:t>
            </a:r>
            <a:r>
              <a:rPr spc="30" dirty="0"/>
              <a:t>онн</a:t>
            </a:r>
            <a:r>
              <a:rPr spc="35" dirty="0"/>
              <a:t>а</a:t>
            </a:r>
            <a:r>
              <a:rPr spc="-35" dirty="0"/>
              <a:t>я</a:t>
            </a:r>
            <a:r>
              <a:rPr spc="-180" dirty="0"/>
              <a:t> </a:t>
            </a:r>
            <a:r>
              <a:rPr spc="5" dirty="0"/>
              <a:t>к</a:t>
            </a:r>
            <a:r>
              <a:rPr spc="70" dirty="0"/>
              <a:t>о</a:t>
            </a:r>
            <a:r>
              <a:rPr spc="100" dirty="0"/>
              <a:t>м</a:t>
            </a:r>
            <a:r>
              <a:rPr spc="60" dirty="0"/>
              <a:t>а</a:t>
            </a:r>
            <a:r>
              <a:rPr spc="25" dirty="0"/>
              <a:t>н</a:t>
            </a:r>
            <a:r>
              <a:rPr spc="30" dirty="0"/>
              <a:t>д</a:t>
            </a:r>
            <a:r>
              <a:rPr spc="60" dirty="0"/>
              <a:t>а</a:t>
            </a:r>
            <a:r>
              <a:rPr spc="-195" dirty="0"/>
              <a:t> </a:t>
            </a:r>
            <a:r>
              <a:rPr spc="25" dirty="0"/>
              <a:t>Ря</a:t>
            </a:r>
            <a:r>
              <a:rPr spc="85" dirty="0"/>
              <a:t>з</a:t>
            </a:r>
            <a:r>
              <a:rPr spc="60" dirty="0"/>
              <a:t>ан</a:t>
            </a:r>
            <a:r>
              <a:rPr spc="55" dirty="0"/>
              <a:t>с</a:t>
            </a:r>
            <a:r>
              <a:rPr spc="5" dirty="0"/>
              <a:t>к</a:t>
            </a:r>
            <a:r>
              <a:rPr spc="15" dirty="0"/>
              <a:t>ой  </a:t>
            </a:r>
            <a:r>
              <a:rPr spc="45" dirty="0"/>
              <a:t>области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9830" y="1455511"/>
            <a:ext cx="4473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ahoma"/>
                <a:cs typeface="Tahoma"/>
              </a:rPr>
              <a:t>4.1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Состав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команды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(3/9)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57949" y="1845373"/>
            <a:ext cx="6143625" cy="418465"/>
            <a:chOff x="357949" y="1845373"/>
            <a:chExt cx="6143625" cy="418465"/>
          </a:xfrm>
        </p:grpSpPr>
        <p:sp>
          <p:nvSpPr>
            <p:cNvPr id="11" name="object 11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6134100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6134100" y="408431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6291" y="185013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49340" y="195529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0" y="0"/>
                  </a:moveTo>
                  <a:lnTo>
                    <a:pt x="6134100" y="0"/>
                  </a:lnTo>
                  <a:lnTo>
                    <a:pt x="6134100" y="408431"/>
                  </a:lnTo>
                  <a:lnTo>
                    <a:pt x="0" y="4084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7949" y="1845373"/>
            <a:ext cx="6143625" cy="4184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815"/>
              </a:spcBef>
            </a:pPr>
            <a:r>
              <a:rPr sz="1200" spc="75" dirty="0">
                <a:latin typeface="Tahoma"/>
                <a:cs typeface="Tahoma"/>
              </a:rPr>
              <a:t>Представители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Правительства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Рязанской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1360" y="8852916"/>
            <a:ext cx="254518" cy="23316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838105" y="8899474"/>
            <a:ext cx="43878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ahoma"/>
                <a:cs typeface="Tahoma"/>
              </a:rPr>
              <a:t>К</a:t>
            </a:r>
            <a:r>
              <a:rPr sz="800" spc="15" dirty="0">
                <a:latin typeface="Tahoma"/>
                <a:cs typeface="Tahoma"/>
              </a:rPr>
              <a:t>о</a:t>
            </a:r>
            <a:r>
              <a:rPr sz="800" spc="75" dirty="0">
                <a:latin typeface="Tahoma"/>
                <a:cs typeface="Tahoma"/>
              </a:rPr>
              <a:t>м</a:t>
            </a:r>
            <a:r>
              <a:rPr sz="800" spc="15" dirty="0">
                <a:latin typeface="Tahoma"/>
                <a:cs typeface="Tahoma"/>
              </a:rPr>
              <a:t>итет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06721" y="8852910"/>
            <a:ext cx="304800" cy="233679"/>
            <a:chOff x="3506721" y="8852910"/>
            <a:chExt cx="304800" cy="233679"/>
          </a:xfrm>
        </p:grpSpPr>
        <p:sp>
          <p:nvSpPr>
            <p:cNvPr id="19" name="object 19"/>
            <p:cNvSpPr/>
            <p:nvPr/>
          </p:nvSpPr>
          <p:spPr>
            <a:xfrm>
              <a:off x="3506721" y="8970261"/>
              <a:ext cx="304800" cy="116205"/>
            </a:xfrm>
            <a:custGeom>
              <a:avLst/>
              <a:gdLst/>
              <a:ahLst/>
              <a:cxnLst/>
              <a:rect l="l" t="t" r="r" b="b"/>
              <a:pathLst>
                <a:path w="304800" h="116204">
                  <a:moveTo>
                    <a:pt x="304799" y="0"/>
                  </a:moveTo>
                  <a:lnTo>
                    <a:pt x="132257" y="92252"/>
                  </a:lnTo>
                  <a:lnTo>
                    <a:pt x="25" y="21399"/>
                  </a:lnTo>
                  <a:lnTo>
                    <a:pt x="0" y="39497"/>
                  </a:lnTo>
                  <a:lnTo>
                    <a:pt x="132257" y="115824"/>
                  </a:lnTo>
                  <a:lnTo>
                    <a:pt x="304799" y="16256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2821" y="8852910"/>
              <a:ext cx="298702" cy="20422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869479" y="8886926"/>
            <a:ext cx="2921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ahoma"/>
                <a:cs typeface="Tahoma"/>
              </a:rPr>
              <a:t>Шт</a:t>
            </a:r>
            <a:r>
              <a:rPr sz="800" spc="20" dirty="0">
                <a:latin typeface="Tahoma"/>
                <a:cs typeface="Tahoma"/>
              </a:rPr>
              <a:t>аб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25453" y="7812733"/>
            <a:ext cx="330009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solidFill>
                  <a:srgbClr val="CC0033"/>
                </a:solidFill>
                <a:latin typeface="Tahoma"/>
                <a:cs typeface="Tahoma"/>
              </a:rPr>
              <a:t>Ш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400" spc="35" dirty="0">
                <a:solidFill>
                  <a:srgbClr val="CC0033"/>
                </a:solidFill>
                <a:latin typeface="Tahoma"/>
                <a:cs typeface="Tahoma"/>
              </a:rPr>
              <a:t>ш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Р</a:t>
            </a:r>
            <a:r>
              <a:rPr sz="1400" spc="70" dirty="0">
                <a:latin typeface="Tahoma"/>
                <a:cs typeface="Tahoma"/>
              </a:rPr>
              <a:t>о</a:t>
            </a:r>
            <a:r>
              <a:rPr sz="1400" spc="90" dirty="0">
                <a:latin typeface="Tahoma"/>
                <a:cs typeface="Tahoma"/>
              </a:rPr>
              <a:t>м</a:t>
            </a:r>
            <a:r>
              <a:rPr sz="1400" spc="20" dirty="0">
                <a:latin typeface="Tahoma"/>
                <a:cs typeface="Tahoma"/>
              </a:rPr>
              <a:t>а</a:t>
            </a:r>
            <a:r>
              <a:rPr sz="1400" spc="10" dirty="0">
                <a:latin typeface="Tahoma"/>
                <a:cs typeface="Tahoma"/>
              </a:rPr>
              <a:t>н</a:t>
            </a:r>
            <a:r>
              <a:rPr sz="1400" spc="-16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ла</a:t>
            </a:r>
            <a:r>
              <a:rPr sz="1400" spc="65" dirty="0">
                <a:latin typeface="Tahoma"/>
                <a:cs typeface="Tahoma"/>
              </a:rPr>
              <a:t>д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120" dirty="0">
                <a:latin typeface="Tahoma"/>
                <a:cs typeface="Tahoma"/>
              </a:rPr>
              <a:t>м</a:t>
            </a:r>
            <a:r>
              <a:rPr sz="1400" spc="10" dirty="0">
                <a:latin typeface="Tahoma"/>
                <a:cs typeface="Tahoma"/>
              </a:rPr>
              <a:t>и</a:t>
            </a:r>
            <a:r>
              <a:rPr sz="1400" spc="60" dirty="0">
                <a:latin typeface="Tahoma"/>
                <a:cs typeface="Tahoma"/>
              </a:rPr>
              <a:t>р</a:t>
            </a:r>
            <a:r>
              <a:rPr sz="1400" spc="10" dirty="0">
                <a:latin typeface="Tahoma"/>
                <a:cs typeface="Tahoma"/>
              </a:rPr>
              <a:t>ов</a:t>
            </a:r>
            <a:r>
              <a:rPr sz="1400" spc="20" dirty="0">
                <a:latin typeface="Tahoma"/>
                <a:cs typeface="Tahoma"/>
              </a:rPr>
              <a:t>и</a:t>
            </a:r>
            <a:r>
              <a:rPr sz="1400" spc="-20" dirty="0">
                <a:latin typeface="Tahoma"/>
                <a:cs typeface="Tahoma"/>
              </a:rPr>
              <a:t>ч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955"/>
              </a:spcBef>
            </a:pPr>
            <a:r>
              <a:rPr sz="1200" spc="65" dirty="0">
                <a:latin typeface="Tahoma"/>
                <a:cs typeface="Tahoma"/>
              </a:rPr>
              <a:t>Н</a:t>
            </a:r>
            <a:r>
              <a:rPr sz="1200" spc="-15" dirty="0">
                <a:latin typeface="Tahoma"/>
                <a:cs typeface="Tahoma"/>
              </a:rPr>
              <a:t>а</a:t>
            </a:r>
            <a:r>
              <a:rPr sz="1200" spc="-1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5" dirty="0">
                <a:latin typeface="Tahoma"/>
                <a:cs typeface="Tahoma"/>
              </a:rPr>
              <a:t>ьн</a:t>
            </a:r>
            <a:r>
              <a:rPr sz="1200" spc="5" dirty="0">
                <a:latin typeface="Tahoma"/>
                <a:cs typeface="Tahoma"/>
              </a:rPr>
              <a:t>ик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10" dirty="0">
                <a:latin typeface="Tahoma"/>
                <a:cs typeface="Tahoma"/>
              </a:rPr>
              <a:t>ав</a:t>
            </a:r>
            <a:r>
              <a:rPr sz="1200" spc="15" dirty="0">
                <a:latin typeface="Tahoma"/>
                <a:cs typeface="Tahoma"/>
              </a:rPr>
              <a:t>но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ав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ту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ы 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ст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30" dirty="0">
                <a:latin typeface="Tahoma"/>
                <a:cs typeface="Tahoma"/>
              </a:rPr>
              <a:t>ств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50" dirty="0">
                <a:latin typeface="Tahoma"/>
                <a:cs typeface="Tahoma"/>
              </a:rPr>
              <a:t>ск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сти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438653" y="7830305"/>
            <a:ext cx="5063490" cy="378460"/>
            <a:chOff x="1438653" y="7830305"/>
            <a:chExt cx="5063490" cy="378460"/>
          </a:xfrm>
        </p:grpSpPr>
        <p:sp>
          <p:nvSpPr>
            <p:cNvPr id="24" name="object 24"/>
            <p:cNvSpPr/>
            <p:nvPr/>
          </p:nvSpPr>
          <p:spPr>
            <a:xfrm>
              <a:off x="6298692" y="788517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70">
                  <a:moveTo>
                    <a:pt x="0" y="278993"/>
                  </a:moveTo>
                  <a:lnTo>
                    <a:pt x="39395" y="318515"/>
                  </a:lnTo>
                  <a:lnTo>
                    <a:pt x="198120" y="159257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38653" y="8110728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24016" y="797814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675" y="38099"/>
                  </a:moveTo>
                  <a:lnTo>
                    <a:pt x="37337" y="0"/>
                  </a:lnTo>
                  <a:lnTo>
                    <a:pt x="0" y="38099"/>
                  </a:lnTo>
                  <a:lnTo>
                    <a:pt x="37337" y="76199"/>
                  </a:lnTo>
                  <a:lnTo>
                    <a:pt x="74675" y="38099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38441" y="7947657"/>
              <a:ext cx="304800" cy="116205"/>
            </a:xfrm>
            <a:custGeom>
              <a:avLst/>
              <a:gdLst/>
              <a:ahLst/>
              <a:cxnLst/>
              <a:rect l="l" t="t" r="r" b="b"/>
              <a:pathLst>
                <a:path w="304800" h="116204">
                  <a:moveTo>
                    <a:pt x="304799" y="0"/>
                  </a:moveTo>
                  <a:lnTo>
                    <a:pt x="132257" y="92252"/>
                  </a:lnTo>
                  <a:lnTo>
                    <a:pt x="25" y="21399"/>
                  </a:lnTo>
                  <a:lnTo>
                    <a:pt x="0" y="39496"/>
                  </a:lnTo>
                  <a:lnTo>
                    <a:pt x="132257" y="115823"/>
                  </a:lnTo>
                  <a:lnTo>
                    <a:pt x="304799" y="16255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4541" y="7830305"/>
              <a:ext cx="298702" cy="2026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8776" y="7830312"/>
              <a:ext cx="254518" cy="233168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359663" y="7793735"/>
            <a:ext cx="992505" cy="1004569"/>
            <a:chOff x="359663" y="7793735"/>
            <a:chExt cx="992505" cy="1004569"/>
          </a:xfrm>
        </p:grpSpPr>
        <p:sp>
          <p:nvSpPr>
            <p:cNvPr id="31" name="object 31"/>
            <p:cNvSpPr/>
            <p:nvPr/>
          </p:nvSpPr>
          <p:spPr>
            <a:xfrm>
              <a:off x="359663" y="779373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1"/>
                  </a:lnTo>
                  <a:lnTo>
                    <a:pt x="480059" y="961643"/>
                  </a:lnTo>
                  <a:lnTo>
                    <a:pt x="960119" y="480821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527" y="7883651"/>
              <a:ext cx="870203" cy="87172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8237" y="8064822"/>
              <a:ext cx="213740" cy="21220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68636" y="8360332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3035" y="8507526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438653" y="6530340"/>
            <a:ext cx="5063490" cy="378460"/>
            <a:chOff x="1438653" y="6530340"/>
            <a:chExt cx="5063490" cy="378460"/>
          </a:xfrm>
        </p:grpSpPr>
        <p:sp>
          <p:nvSpPr>
            <p:cNvPr id="37" name="object 37"/>
            <p:cNvSpPr/>
            <p:nvPr/>
          </p:nvSpPr>
          <p:spPr>
            <a:xfrm>
              <a:off x="6298692" y="6586725"/>
              <a:ext cx="198120" cy="317500"/>
            </a:xfrm>
            <a:custGeom>
              <a:avLst/>
              <a:gdLst/>
              <a:ahLst/>
              <a:cxnLst/>
              <a:rect l="l" t="t" r="r" b="b"/>
              <a:pathLst>
                <a:path w="198120" h="317500">
                  <a:moveTo>
                    <a:pt x="0" y="277660"/>
                  </a:moveTo>
                  <a:lnTo>
                    <a:pt x="39395" y="316991"/>
                  </a:lnTo>
                  <a:lnTo>
                    <a:pt x="198120" y="158495"/>
                  </a:lnTo>
                  <a:lnTo>
                    <a:pt x="39395" y="0"/>
                  </a:lnTo>
                  <a:lnTo>
                    <a:pt x="0" y="39331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38653" y="6810756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24016" y="6679692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74675" y="37337"/>
                  </a:moveTo>
                  <a:lnTo>
                    <a:pt x="37337" y="0"/>
                  </a:lnTo>
                  <a:lnTo>
                    <a:pt x="0" y="37337"/>
                  </a:lnTo>
                  <a:lnTo>
                    <a:pt x="37337" y="74675"/>
                  </a:lnTo>
                  <a:lnTo>
                    <a:pt x="74675" y="37337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88731" y="6530340"/>
              <a:ext cx="254515" cy="233166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425453" y="5214451"/>
            <a:ext cx="4725670" cy="1926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30" dirty="0">
                <a:solidFill>
                  <a:srgbClr val="CC0033"/>
                </a:solidFill>
                <a:latin typeface="Tahoma"/>
                <a:cs typeface="Tahoma"/>
              </a:rPr>
              <a:t>Кузьмин</a:t>
            </a:r>
            <a:r>
              <a:rPr sz="14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-165" dirty="0">
                <a:latin typeface="Tahoma"/>
                <a:cs typeface="Tahoma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400" dirty="0">
                <a:latin typeface="Tahoma"/>
                <a:cs typeface="Tahoma"/>
              </a:rPr>
              <a:t>икита Владимирович</a:t>
            </a:r>
            <a:endParaRPr sz="1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180"/>
              </a:spcBef>
            </a:pPr>
            <a:r>
              <a:rPr lang="ru-RU" sz="1200" spc="5" dirty="0">
                <a:latin typeface="Tahoma"/>
                <a:cs typeface="Tahoma"/>
              </a:rPr>
              <a:t>Заместитель министра </a:t>
            </a:r>
            <a:r>
              <a:rPr sz="1200" spc="80" dirty="0" err="1">
                <a:latin typeface="Tahoma"/>
                <a:cs typeface="Tahoma"/>
              </a:rPr>
              <a:t>э</a:t>
            </a:r>
            <a:r>
              <a:rPr sz="1200" spc="5" dirty="0" err="1">
                <a:latin typeface="Tahoma"/>
                <a:cs typeface="Tahoma"/>
              </a:rPr>
              <a:t>к</a:t>
            </a:r>
            <a:r>
              <a:rPr sz="1200" spc="15" dirty="0" err="1">
                <a:latin typeface="Tahoma"/>
                <a:cs typeface="Tahoma"/>
              </a:rPr>
              <a:t>он</a:t>
            </a:r>
            <a:r>
              <a:rPr sz="1200" spc="55" dirty="0" err="1">
                <a:latin typeface="Tahoma"/>
                <a:cs typeface="Tahoma"/>
              </a:rPr>
              <a:t>о</a:t>
            </a:r>
            <a:r>
              <a:rPr sz="1200" spc="80" dirty="0" err="1">
                <a:latin typeface="Tahoma"/>
                <a:cs typeface="Tahoma"/>
              </a:rPr>
              <a:t>м</a:t>
            </a:r>
            <a:r>
              <a:rPr sz="1200" spc="15" dirty="0" err="1">
                <a:latin typeface="Tahoma"/>
                <a:cs typeface="Tahoma"/>
              </a:rPr>
              <a:t>и</a:t>
            </a:r>
            <a:r>
              <a:rPr sz="1200" spc="-20" dirty="0" err="1">
                <a:latin typeface="Tahoma"/>
                <a:cs typeface="Tahoma"/>
              </a:rPr>
              <a:t>ч</a:t>
            </a:r>
            <a:r>
              <a:rPr sz="1200" spc="20" dirty="0" err="1">
                <a:latin typeface="Tahoma"/>
                <a:cs typeface="Tahoma"/>
              </a:rPr>
              <a:t>е</a:t>
            </a:r>
            <a:r>
              <a:rPr sz="1200" spc="90" dirty="0" err="1">
                <a:latin typeface="Tahoma"/>
                <a:cs typeface="Tahoma"/>
              </a:rPr>
              <a:t>с</a:t>
            </a:r>
            <a:r>
              <a:rPr sz="1200" spc="5" dirty="0" err="1">
                <a:latin typeface="Tahoma"/>
                <a:cs typeface="Tahoma"/>
              </a:rPr>
              <a:t>к</a:t>
            </a:r>
            <a:r>
              <a:rPr sz="1200" spc="25" dirty="0" err="1">
                <a:latin typeface="Tahoma"/>
                <a:cs typeface="Tahoma"/>
              </a:rPr>
              <a:t>ог</a:t>
            </a:r>
            <a:r>
              <a:rPr sz="1200" spc="35" dirty="0" err="1">
                <a:latin typeface="Tahoma"/>
                <a:cs typeface="Tahoma"/>
              </a:rPr>
              <a:t>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90" dirty="0" err="1">
                <a:latin typeface="Tahoma"/>
                <a:cs typeface="Tahoma"/>
              </a:rPr>
              <a:t>с</a:t>
            </a:r>
            <a:r>
              <a:rPr sz="1200" spc="20" dirty="0" err="1">
                <a:latin typeface="Tahoma"/>
                <a:cs typeface="Tahoma"/>
              </a:rPr>
              <a:t>е</a:t>
            </a:r>
            <a:r>
              <a:rPr sz="1200" spc="5" dirty="0" err="1">
                <a:latin typeface="Tahoma"/>
                <a:cs typeface="Tahoma"/>
              </a:rPr>
              <a:t>к</a:t>
            </a:r>
            <a:r>
              <a:rPr sz="1200" spc="55" dirty="0" err="1">
                <a:latin typeface="Tahoma"/>
                <a:cs typeface="Tahoma"/>
              </a:rPr>
              <a:t>р</a:t>
            </a:r>
            <a:r>
              <a:rPr sz="1200" spc="20" dirty="0" err="1">
                <a:latin typeface="Tahoma"/>
                <a:cs typeface="Tahoma"/>
              </a:rPr>
              <a:t>е</a:t>
            </a:r>
            <a:r>
              <a:rPr sz="1200" spc="25" dirty="0" err="1">
                <a:latin typeface="Tahoma"/>
                <a:cs typeface="Tahoma"/>
              </a:rPr>
              <a:t>т</a:t>
            </a:r>
            <a:r>
              <a:rPr sz="1200" dirty="0" err="1">
                <a:latin typeface="Tahoma"/>
                <a:cs typeface="Tahoma"/>
              </a:rPr>
              <a:t>а</a:t>
            </a:r>
            <a:r>
              <a:rPr sz="1200" spc="55" dirty="0" err="1">
                <a:latin typeface="Tahoma"/>
                <a:cs typeface="Tahoma"/>
              </a:rPr>
              <a:t>р</a:t>
            </a:r>
            <a:r>
              <a:rPr sz="1200" spc="-10" dirty="0" err="1">
                <a:latin typeface="Tahoma"/>
                <a:cs typeface="Tahoma"/>
              </a:rPr>
              <a:t>ь</a:t>
            </a:r>
            <a:r>
              <a:rPr lang="ru-RU" sz="1200" spc="-10" dirty="0">
                <a:latin typeface="Tahoma"/>
                <a:cs typeface="Tahoma"/>
              </a:rPr>
              <a:t> </a:t>
            </a:r>
            <a:r>
              <a:rPr sz="1200" spc="70" dirty="0" err="1">
                <a:latin typeface="Tahoma"/>
                <a:cs typeface="Tahoma"/>
              </a:rPr>
              <a:t>И</a:t>
            </a:r>
            <a:r>
              <a:rPr sz="1200" dirty="0" err="1">
                <a:latin typeface="Tahoma"/>
                <a:cs typeface="Tahoma"/>
              </a:rPr>
              <a:t>нв</a:t>
            </a:r>
            <a:r>
              <a:rPr sz="1200" spc="5" dirty="0" err="1">
                <a:latin typeface="Tahoma"/>
                <a:cs typeface="Tahoma"/>
              </a:rPr>
              <a:t>е</a:t>
            </a:r>
            <a:r>
              <a:rPr sz="1200" spc="90" dirty="0" err="1">
                <a:latin typeface="Tahoma"/>
                <a:cs typeface="Tahoma"/>
              </a:rPr>
              <a:t>с</a:t>
            </a:r>
            <a:r>
              <a:rPr sz="1200" spc="25" dirty="0" err="1">
                <a:latin typeface="Tahoma"/>
                <a:cs typeface="Tahoma"/>
              </a:rPr>
              <a:t>т</a:t>
            </a:r>
            <a:r>
              <a:rPr sz="1200" spc="15" dirty="0" err="1">
                <a:latin typeface="Tahoma"/>
                <a:cs typeface="Tahoma"/>
              </a:rPr>
              <a:t>иц</a:t>
            </a:r>
            <a:r>
              <a:rPr sz="1200" spc="20" dirty="0" err="1">
                <a:latin typeface="Tahoma"/>
                <a:cs typeface="Tahoma"/>
              </a:rPr>
              <a:t>и</a:t>
            </a:r>
            <a:r>
              <a:rPr sz="1200" spc="15" dirty="0" err="1">
                <a:latin typeface="Tahoma"/>
                <a:cs typeface="Tahoma"/>
              </a:rPr>
              <a:t>он</a:t>
            </a:r>
            <a:r>
              <a:rPr sz="1200" dirty="0" err="1">
                <a:latin typeface="Tahoma"/>
                <a:cs typeface="Tahoma"/>
              </a:rPr>
              <a:t>н</a:t>
            </a:r>
            <a:r>
              <a:rPr sz="1200" spc="25" dirty="0" err="1">
                <a:latin typeface="Tahoma"/>
                <a:cs typeface="Tahoma"/>
              </a:rPr>
              <a:t>ог</a:t>
            </a:r>
            <a:r>
              <a:rPr sz="1200" spc="35" dirty="0" err="1">
                <a:latin typeface="Tahoma"/>
                <a:cs typeface="Tahoma"/>
              </a:rPr>
              <a:t>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40" dirty="0" err="1">
                <a:latin typeface="Tahoma"/>
                <a:cs typeface="Tahoma"/>
              </a:rPr>
              <a:t>Ш</a:t>
            </a:r>
            <a:r>
              <a:rPr sz="1200" spc="25" dirty="0" err="1">
                <a:latin typeface="Tahoma"/>
                <a:cs typeface="Tahoma"/>
              </a:rPr>
              <a:t>т</a:t>
            </a:r>
            <a:r>
              <a:rPr sz="1200" dirty="0" err="1">
                <a:latin typeface="Tahoma"/>
                <a:cs typeface="Tahoma"/>
              </a:rPr>
              <a:t>а</a:t>
            </a:r>
            <a:r>
              <a:rPr sz="1200" spc="45" dirty="0" err="1">
                <a:latin typeface="Tahoma"/>
                <a:cs typeface="Tahoma"/>
              </a:rPr>
              <a:t>б</a:t>
            </a:r>
            <a:r>
              <a:rPr sz="1200" spc="5" dirty="0" err="1">
                <a:latin typeface="Tahoma"/>
                <a:cs typeface="Tahoma"/>
              </a:rPr>
              <a:t>а</a:t>
            </a:r>
            <a:endParaRPr lang="ru-RU" sz="1200" spc="5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180"/>
              </a:spcBef>
            </a:pPr>
            <a:endParaRPr sz="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165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6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1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400" spc="2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на</a:t>
            </a:r>
            <a:r>
              <a:rPr sz="14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Е</a:t>
            </a:r>
            <a:r>
              <a:rPr sz="1400" spc="20" dirty="0">
                <a:latin typeface="Tahoma"/>
                <a:cs typeface="Tahoma"/>
              </a:rPr>
              <a:t>лен</a:t>
            </a:r>
            <a:r>
              <a:rPr sz="1400" spc="10" dirty="0">
                <a:latin typeface="Tahoma"/>
                <a:cs typeface="Tahoma"/>
              </a:rPr>
              <a:t>а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Б</a:t>
            </a:r>
            <a:r>
              <a:rPr sz="1400" spc="55" dirty="0">
                <a:latin typeface="Tahoma"/>
                <a:cs typeface="Tahoma"/>
              </a:rPr>
              <a:t>о</a:t>
            </a:r>
            <a:r>
              <a:rPr sz="1400" spc="60" dirty="0">
                <a:latin typeface="Tahoma"/>
                <a:cs typeface="Tahoma"/>
              </a:rPr>
              <a:t>р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95" dirty="0">
                <a:latin typeface="Tahoma"/>
                <a:cs typeface="Tahoma"/>
              </a:rPr>
              <a:t>с</a:t>
            </a:r>
            <a:r>
              <a:rPr sz="1400" spc="10" dirty="0">
                <a:latin typeface="Tahoma"/>
                <a:cs typeface="Tahoma"/>
              </a:rPr>
              <a:t>ов</a:t>
            </a:r>
            <a:r>
              <a:rPr sz="1400" spc="15" dirty="0">
                <a:latin typeface="Tahoma"/>
                <a:cs typeface="Tahoma"/>
              </a:rPr>
              <a:t>н</a:t>
            </a:r>
            <a:r>
              <a:rPr sz="1400" spc="20" dirty="0">
                <a:latin typeface="Tahoma"/>
                <a:cs typeface="Tahoma"/>
              </a:rPr>
              <a:t>а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200" spc="60" dirty="0">
                <a:latin typeface="Tahoma"/>
                <a:cs typeface="Tahoma"/>
              </a:rPr>
              <a:t>Г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10" dirty="0">
                <a:latin typeface="Tahoma"/>
                <a:cs typeface="Tahoma"/>
              </a:rPr>
              <a:t>ав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ад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" dirty="0">
                <a:latin typeface="Tahoma"/>
                <a:cs typeface="Tahoma"/>
              </a:rPr>
              <a:t>ац</a:t>
            </a:r>
            <a:r>
              <a:rPr sz="1200" spc="15" dirty="0">
                <a:latin typeface="Tahoma"/>
                <a:cs typeface="Tahoma"/>
              </a:rPr>
              <a:t>ии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10" dirty="0">
                <a:latin typeface="Tahoma"/>
                <a:cs typeface="Tahoma"/>
              </a:rPr>
              <a:t>зани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59663" y="6495288"/>
            <a:ext cx="992505" cy="1003935"/>
            <a:chOff x="359663" y="6495288"/>
            <a:chExt cx="992505" cy="1003935"/>
          </a:xfrm>
        </p:grpSpPr>
        <p:sp>
          <p:nvSpPr>
            <p:cNvPr id="43" name="object 43"/>
            <p:cNvSpPr/>
            <p:nvPr/>
          </p:nvSpPr>
          <p:spPr>
            <a:xfrm>
              <a:off x="359663" y="6495288"/>
              <a:ext cx="960119" cy="960119"/>
            </a:xfrm>
            <a:custGeom>
              <a:avLst/>
              <a:gdLst/>
              <a:ahLst/>
              <a:cxnLst/>
              <a:rect l="l" t="t" r="r" b="b"/>
              <a:pathLst>
                <a:path w="960119" h="960120">
                  <a:moveTo>
                    <a:pt x="480059" y="0"/>
                  </a:moveTo>
                  <a:lnTo>
                    <a:pt x="0" y="480060"/>
                  </a:lnTo>
                  <a:lnTo>
                    <a:pt x="480059" y="960120"/>
                  </a:lnTo>
                  <a:lnTo>
                    <a:pt x="960119" y="480060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0331" y="6644640"/>
              <a:ext cx="821436" cy="80878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8237" y="6764841"/>
              <a:ext cx="213740" cy="21374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68636" y="7061191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3035" y="7208385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425453" y="2616168"/>
            <a:ext cx="497522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14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1400" spc="12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400" spc="3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400" spc="2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-16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Д</a:t>
            </a:r>
            <a:r>
              <a:rPr sz="1400" spc="130" dirty="0">
                <a:latin typeface="Tahoma"/>
                <a:cs typeface="Tahoma"/>
              </a:rPr>
              <a:t>м</a:t>
            </a:r>
            <a:r>
              <a:rPr sz="1400" spc="30" dirty="0">
                <a:latin typeface="Tahoma"/>
                <a:cs typeface="Tahoma"/>
              </a:rPr>
              <a:t>и</a:t>
            </a:r>
            <a:r>
              <a:rPr sz="1400" spc="15" dirty="0">
                <a:latin typeface="Tahoma"/>
                <a:cs typeface="Tahoma"/>
              </a:rPr>
              <a:t>т</a:t>
            </a:r>
            <a:r>
              <a:rPr sz="1400" spc="60" dirty="0">
                <a:latin typeface="Tahoma"/>
                <a:cs typeface="Tahoma"/>
              </a:rPr>
              <a:t>р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20" dirty="0">
                <a:latin typeface="Tahoma"/>
                <a:cs typeface="Tahoma"/>
              </a:rPr>
              <a:t>й</a:t>
            </a:r>
            <a:r>
              <a:rPr sz="1400" spc="-17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ла</a:t>
            </a:r>
            <a:r>
              <a:rPr sz="1400" spc="80" dirty="0">
                <a:latin typeface="Tahoma"/>
                <a:cs typeface="Tahoma"/>
              </a:rPr>
              <a:t>д</a:t>
            </a:r>
            <a:r>
              <a:rPr sz="1400" spc="70" dirty="0">
                <a:latin typeface="Tahoma"/>
                <a:cs typeface="Tahoma"/>
              </a:rPr>
              <a:t>и</a:t>
            </a:r>
            <a:r>
              <a:rPr sz="1400" spc="65" dirty="0">
                <a:latin typeface="Tahoma"/>
                <a:cs typeface="Tahoma"/>
              </a:rPr>
              <a:t>м</a:t>
            </a:r>
            <a:r>
              <a:rPr sz="1400" spc="45" dirty="0">
                <a:latin typeface="Tahoma"/>
                <a:cs typeface="Tahoma"/>
              </a:rPr>
              <a:t>и</a:t>
            </a:r>
            <a:r>
              <a:rPr sz="1400" spc="40" dirty="0">
                <a:latin typeface="Tahoma"/>
                <a:cs typeface="Tahoma"/>
              </a:rPr>
              <a:t>ро</a:t>
            </a:r>
            <a:r>
              <a:rPr sz="1400" spc="-20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ич</a:t>
            </a:r>
            <a:endParaRPr sz="1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955"/>
              </a:spcBef>
            </a:pPr>
            <a:r>
              <a:rPr sz="1200" spc="20" dirty="0">
                <a:latin typeface="Tahoma"/>
                <a:cs typeface="Tahoma"/>
              </a:rPr>
              <a:t>Первый </a:t>
            </a:r>
            <a:r>
              <a:rPr sz="1200" spc="30" dirty="0">
                <a:latin typeface="Tahoma"/>
                <a:cs typeface="Tahoma"/>
              </a:rPr>
              <a:t>заместитель </a:t>
            </a:r>
            <a:r>
              <a:rPr sz="1200" spc="40" dirty="0">
                <a:latin typeface="Tahoma"/>
                <a:cs typeface="Tahoma"/>
              </a:rPr>
              <a:t>министра </a:t>
            </a:r>
            <a:r>
              <a:rPr sz="1200" spc="25" dirty="0">
                <a:latin typeface="Tahoma"/>
                <a:cs typeface="Tahoma"/>
              </a:rPr>
              <a:t>топливно</a:t>
            </a:r>
            <a:r>
              <a:rPr sz="1200" spc="25" dirty="0">
                <a:latin typeface="Microsoft Sans Serif"/>
                <a:cs typeface="Microsoft Sans Serif"/>
              </a:rPr>
              <a:t>-</a:t>
            </a:r>
            <a:r>
              <a:rPr sz="1200" spc="25" dirty="0">
                <a:latin typeface="Tahoma"/>
                <a:cs typeface="Tahoma"/>
              </a:rPr>
              <a:t>энергетического </a:t>
            </a:r>
            <a:r>
              <a:rPr sz="1200" spc="30" dirty="0">
                <a:latin typeface="Tahoma"/>
                <a:cs typeface="Tahoma"/>
              </a:rPr>
              <a:t> комплекса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жилищно</a:t>
            </a:r>
            <a:r>
              <a:rPr sz="1200" spc="25" dirty="0">
                <a:latin typeface="Microsoft Sans Serif"/>
                <a:cs typeface="Microsoft Sans Serif"/>
              </a:rPr>
              <a:t>-</a:t>
            </a:r>
            <a:r>
              <a:rPr sz="1200" spc="25" dirty="0">
                <a:latin typeface="Tahoma"/>
                <a:cs typeface="Tahoma"/>
              </a:rPr>
              <a:t>коммунального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хозяйства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Рязанской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области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438653" y="2633472"/>
            <a:ext cx="5063490" cy="378460"/>
            <a:chOff x="1438653" y="2633472"/>
            <a:chExt cx="5063490" cy="378460"/>
          </a:xfrm>
        </p:grpSpPr>
        <p:sp>
          <p:nvSpPr>
            <p:cNvPr id="50" name="object 50"/>
            <p:cNvSpPr/>
            <p:nvPr/>
          </p:nvSpPr>
          <p:spPr>
            <a:xfrm>
              <a:off x="6298692" y="268833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69">
                  <a:moveTo>
                    <a:pt x="0" y="278993"/>
                  </a:moveTo>
                  <a:lnTo>
                    <a:pt x="39395" y="318515"/>
                  </a:lnTo>
                  <a:lnTo>
                    <a:pt x="198120" y="159257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38653" y="2913888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24016" y="2782824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30">
                  <a:moveTo>
                    <a:pt x="74675" y="37338"/>
                  </a:moveTo>
                  <a:lnTo>
                    <a:pt x="37337" y="0"/>
                  </a:lnTo>
                  <a:lnTo>
                    <a:pt x="0" y="37338"/>
                  </a:lnTo>
                  <a:lnTo>
                    <a:pt x="37337" y="74676"/>
                  </a:lnTo>
                  <a:lnTo>
                    <a:pt x="74675" y="37338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8731" y="2633472"/>
              <a:ext cx="254515" cy="233168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359663" y="2596895"/>
            <a:ext cx="992505" cy="1005205"/>
            <a:chOff x="359663" y="2596895"/>
            <a:chExt cx="992505" cy="1005205"/>
          </a:xfrm>
        </p:grpSpPr>
        <p:sp>
          <p:nvSpPr>
            <p:cNvPr id="55" name="object 55"/>
            <p:cNvSpPr/>
            <p:nvPr/>
          </p:nvSpPr>
          <p:spPr>
            <a:xfrm>
              <a:off x="359663" y="259689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2"/>
                  </a:lnTo>
                  <a:lnTo>
                    <a:pt x="480059" y="961644"/>
                  </a:lnTo>
                  <a:lnTo>
                    <a:pt x="960119" y="480822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8237" y="2867983"/>
              <a:ext cx="213740" cy="21373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68636" y="3163765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33035" y="3310959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3191" y="2711196"/>
              <a:ext cx="858011" cy="847343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1425453" y="3915309"/>
            <a:ext cx="4920615" cy="726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65" dirty="0">
                <a:solidFill>
                  <a:srgbClr val="CC0033"/>
                </a:solidFill>
                <a:latin typeface="Tahoma"/>
                <a:cs typeface="Tahoma"/>
              </a:rPr>
              <a:t>Запорожец</a:t>
            </a:r>
            <a:r>
              <a:rPr sz="14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lang="ru-RU" sz="1400" spc="45" dirty="0">
                <a:latin typeface="Tahoma"/>
                <a:cs typeface="Tahoma"/>
              </a:rPr>
              <a:t>Василий Иванович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lang="ru-RU" sz="1200" spc="45" dirty="0">
                <a:latin typeface="Tahoma"/>
                <a:cs typeface="Tahoma"/>
              </a:rPr>
              <a:t>Первый заместитель министра сельского хозяйства                      и продовольствия Рязанской области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438653" y="3931923"/>
            <a:ext cx="5063490" cy="378460"/>
            <a:chOff x="1438653" y="3931923"/>
            <a:chExt cx="5063490" cy="378460"/>
          </a:xfrm>
        </p:grpSpPr>
        <p:sp>
          <p:nvSpPr>
            <p:cNvPr id="62" name="object 62"/>
            <p:cNvSpPr/>
            <p:nvPr/>
          </p:nvSpPr>
          <p:spPr>
            <a:xfrm>
              <a:off x="6298692" y="3988305"/>
              <a:ext cx="198120" cy="317500"/>
            </a:xfrm>
            <a:custGeom>
              <a:avLst/>
              <a:gdLst/>
              <a:ahLst/>
              <a:cxnLst/>
              <a:rect l="l" t="t" r="r" b="b"/>
              <a:pathLst>
                <a:path w="198120" h="317500">
                  <a:moveTo>
                    <a:pt x="0" y="277660"/>
                  </a:moveTo>
                  <a:lnTo>
                    <a:pt x="39395" y="316992"/>
                  </a:lnTo>
                  <a:lnTo>
                    <a:pt x="198120" y="158496"/>
                  </a:lnTo>
                  <a:lnTo>
                    <a:pt x="39395" y="0"/>
                  </a:lnTo>
                  <a:lnTo>
                    <a:pt x="0" y="39331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38653" y="4212336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224016" y="4081272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74675" y="37337"/>
                  </a:moveTo>
                  <a:lnTo>
                    <a:pt x="37337" y="0"/>
                  </a:lnTo>
                  <a:lnTo>
                    <a:pt x="0" y="37337"/>
                  </a:lnTo>
                  <a:lnTo>
                    <a:pt x="37337" y="74675"/>
                  </a:lnTo>
                  <a:lnTo>
                    <a:pt x="74675" y="37337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38441" y="4050794"/>
              <a:ext cx="304800" cy="114300"/>
            </a:xfrm>
            <a:custGeom>
              <a:avLst/>
              <a:gdLst/>
              <a:ahLst/>
              <a:cxnLst/>
              <a:rect l="l" t="t" r="r" b="b"/>
              <a:pathLst>
                <a:path w="304800" h="114300">
                  <a:moveTo>
                    <a:pt x="304799" y="0"/>
                  </a:moveTo>
                  <a:lnTo>
                    <a:pt x="132257" y="91033"/>
                  </a:lnTo>
                  <a:lnTo>
                    <a:pt x="25" y="21107"/>
                  </a:lnTo>
                  <a:lnTo>
                    <a:pt x="0" y="38976"/>
                  </a:lnTo>
                  <a:lnTo>
                    <a:pt x="132257" y="114300"/>
                  </a:lnTo>
                  <a:lnTo>
                    <a:pt x="304799" y="16027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44541" y="3931923"/>
              <a:ext cx="298702" cy="204214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359663" y="3896867"/>
            <a:ext cx="992314" cy="1004191"/>
            <a:chOff x="359663" y="3896867"/>
            <a:chExt cx="992314" cy="1004191"/>
          </a:xfrm>
        </p:grpSpPr>
        <p:sp>
          <p:nvSpPr>
            <p:cNvPr id="68" name="object 68"/>
            <p:cNvSpPr/>
            <p:nvPr/>
          </p:nvSpPr>
          <p:spPr>
            <a:xfrm>
              <a:off x="359663" y="3896867"/>
              <a:ext cx="960119" cy="960119"/>
            </a:xfrm>
            <a:custGeom>
              <a:avLst/>
              <a:gdLst/>
              <a:ahLst/>
              <a:cxnLst/>
              <a:rect l="l" t="t" r="r" b="b"/>
              <a:pathLst>
                <a:path w="960119" h="960120">
                  <a:moveTo>
                    <a:pt x="480059" y="0"/>
                  </a:moveTo>
                  <a:lnTo>
                    <a:pt x="0" y="480060"/>
                  </a:lnTo>
                  <a:lnTo>
                    <a:pt x="480059" y="960120"/>
                  </a:lnTo>
                  <a:lnTo>
                    <a:pt x="960119" y="480060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8237" y="4166421"/>
              <a:ext cx="213740" cy="21374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68636" y="4462908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3035" y="4610101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1438653" y="5231885"/>
            <a:ext cx="5063490" cy="378460"/>
            <a:chOff x="1438653" y="5231885"/>
            <a:chExt cx="5063490" cy="378460"/>
          </a:xfrm>
        </p:grpSpPr>
        <p:sp>
          <p:nvSpPr>
            <p:cNvPr id="74" name="object 74"/>
            <p:cNvSpPr/>
            <p:nvPr/>
          </p:nvSpPr>
          <p:spPr>
            <a:xfrm>
              <a:off x="6298692" y="528675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70">
                  <a:moveTo>
                    <a:pt x="0" y="278993"/>
                  </a:moveTo>
                  <a:lnTo>
                    <a:pt x="39395" y="318516"/>
                  </a:lnTo>
                  <a:lnTo>
                    <a:pt x="198120" y="159258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438653" y="5512308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224016" y="537972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675" y="38100"/>
                  </a:moveTo>
                  <a:lnTo>
                    <a:pt x="37337" y="0"/>
                  </a:lnTo>
                  <a:lnTo>
                    <a:pt x="0" y="38100"/>
                  </a:lnTo>
                  <a:lnTo>
                    <a:pt x="37337" y="76200"/>
                  </a:lnTo>
                  <a:lnTo>
                    <a:pt x="74675" y="3810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838441" y="5349236"/>
              <a:ext cx="304800" cy="116205"/>
            </a:xfrm>
            <a:custGeom>
              <a:avLst/>
              <a:gdLst/>
              <a:ahLst/>
              <a:cxnLst/>
              <a:rect l="l" t="t" r="r" b="b"/>
              <a:pathLst>
                <a:path w="304800" h="116204">
                  <a:moveTo>
                    <a:pt x="304799" y="0"/>
                  </a:moveTo>
                  <a:lnTo>
                    <a:pt x="132257" y="92252"/>
                  </a:lnTo>
                  <a:lnTo>
                    <a:pt x="25" y="21399"/>
                  </a:lnTo>
                  <a:lnTo>
                    <a:pt x="0" y="39497"/>
                  </a:lnTo>
                  <a:lnTo>
                    <a:pt x="132257" y="115824"/>
                  </a:lnTo>
                  <a:lnTo>
                    <a:pt x="304799" y="16256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44541" y="5231885"/>
              <a:ext cx="298702" cy="20269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78776" y="5231892"/>
              <a:ext cx="254518" cy="233166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359663" y="5195315"/>
            <a:ext cx="992314" cy="1004884"/>
            <a:chOff x="359663" y="5195315"/>
            <a:chExt cx="992314" cy="1004884"/>
          </a:xfrm>
        </p:grpSpPr>
        <p:sp>
          <p:nvSpPr>
            <p:cNvPr id="81" name="object 81"/>
            <p:cNvSpPr/>
            <p:nvPr/>
          </p:nvSpPr>
          <p:spPr>
            <a:xfrm>
              <a:off x="359663" y="519531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2"/>
                  </a:lnTo>
                  <a:lnTo>
                    <a:pt x="480059" y="961644"/>
                  </a:lnTo>
                  <a:lnTo>
                    <a:pt x="960119" y="480822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38237" y="5466403"/>
              <a:ext cx="213740" cy="21220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368636" y="5762049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33035" y="5909243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3" t="-1424" r="22333" b="18412"/>
          <a:stretch/>
        </p:blipFill>
        <p:spPr>
          <a:xfrm>
            <a:off x="381000" y="3945103"/>
            <a:ext cx="914400" cy="930365"/>
          </a:xfrm>
          <a:prstGeom prst="diamond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6146" y1="50703" x2="36146" y2="50703"/>
                        <a14:foregroundMark x1="60938" y1="47656" x2="60938" y2="47656"/>
                        <a14:foregroundMark x1="37083" y1="51641" x2="37083" y2="51641"/>
                        <a14:foregroundMark x1="67188" y1="53203" x2="67188" y2="53203"/>
                        <a14:foregroundMark x1="74583" y1="47109" x2="74583" y2="47109"/>
                        <a14:foregroundMark x1="69479" y1="43047" x2="69479" y2="43047"/>
                        <a14:foregroundMark x1="75000" y1="53203" x2="75000" y2="53203"/>
                        <a14:foregroundMark x1="39583" y1="43594" x2="30938" y2="50703"/>
                        <a14:foregroundMark x1="74583" y1="45000" x2="60208" y2="61563"/>
                        <a14:foregroundMark x1="80938" y1="49688" x2="84271" y2="64063"/>
                        <a14:foregroundMark x1="59271" y1="70391" x2="77813" y2="64141"/>
                        <a14:foregroundMark x1="25000" y1="58359" x2="16875" y2="64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" r="3714" b="31352"/>
          <a:stretch/>
        </p:blipFill>
        <p:spPr>
          <a:xfrm>
            <a:off x="304799" y="5131421"/>
            <a:ext cx="1060069" cy="1014008"/>
          </a:xfrm>
          <a:prstGeom prst="diamond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8568" y="9460581"/>
            <a:ext cx="1911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0" dirty="0">
                <a:solidFill>
                  <a:srgbClr val="3B3B45"/>
                </a:solidFill>
                <a:latin typeface="Microsoft Sans Serif"/>
                <a:cs typeface="Microsoft Sans Serif"/>
              </a:rPr>
              <a:t>4</a:t>
            </a:r>
            <a:r>
              <a:rPr lang="ru-RU" sz="1000" spc="90" dirty="0">
                <a:solidFill>
                  <a:srgbClr val="3B3B45"/>
                </a:solidFill>
                <a:latin typeface="Microsoft Sans Serif"/>
                <a:cs typeface="Microsoft Sans Serif"/>
              </a:rPr>
              <a:t>1</a:t>
            </a:r>
            <a:endParaRPr sz="10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555815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00" dirty="0"/>
              <a:t>И</a:t>
            </a:r>
            <a:r>
              <a:rPr dirty="0"/>
              <a:t>нв</a:t>
            </a:r>
            <a:r>
              <a:rPr spc="35" dirty="0"/>
              <a:t>ес</a:t>
            </a:r>
            <a:r>
              <a:rPr spc="50" dirty="0"/>
              <a:t>т</a:t>
            </a:r>
            <a:r>
              <a:rPr spc="5" dirty="0"/>
              <a:t>и</a:t>
            </a:r>
            <a:r>
              <a:rPr spc="70" dirty="0"/>
              <a:t>ц</a:t>
            </a:r>
            <a:r>
              <a:rPr spc="5" dirty="0"/>
              <a:t>и</a:t>
            </a:r>
            <a:r>
              <a:rPr spc="30" dirty="0"/>
              <a:t>онн</a:t>
            </a:r>
            <a:r>
              <a:rPr spc="35" dirty="0"/>
              <a:t>а</a:t>
            </a:r>
            <a:r>
              <a:rPr spc="-35" dirty="0"/>
              <a:t>я</a:t>
            </a:r>
            <a:r>
              <a:rPr spc="-180" dirty="0"/>
              <a:t> </a:t>
            </a:r>
            <a:r>
              <a:rPr spc="5" dirty="0"/>
              <a:t>к</a:t>
            </a:r>
            <a:r>
              <a:rPr spc="70" dirty="0"/>
              <a:t>о</a:t>
            </a:r>
            <a:r>
              <a:rPr spc="100" dirty="0"/>
              <a:t>м</a:t>
            </a:r>
            <a:r>
              <a:rPr spc="60" dirty="0"/>
              <a:t>а</a:t>
            </a:r>
            <a:r>
              <a:rPr spc="25" dirty="0"/>
              <a:t>н</a:t>
            </a:r>
            <a:r>
              <a:rPr spc="30" dirty="0"/>
              <a:t>д</a:t>
            </a:r>
            <a:r>
              <a:rPr spc="60" dirty="0"/>
              <a:t>а</a:t>
            </a:r>
            <a:r>
              <a:rPr spc="-195" dirty="0"/>
              <a:t> </a:t>
            </a:r>
            <a:r>
              <a:rPr spc="25" dirty="0"/>
              <a:t>Ря</a:t>
            </a:r>
            <a:r>
              <a:rPr spc="85" dirty="0"/>
              <a:t>з</a:t>
            </a:r>
            <a:r>
              <a:rPr spc="60" dirty="0"/>
              <a:t>ан</a:t>
            </a:r>
            <a:r>
              <a:rPr spc="55" dirty="0"/>
              <a:t>с</a:t>
            </a:r>
            <a:r>
              <a:rPr spc="5" dirty="0"/>
              <a:t>к</a:t>
            </a:r>
            <a:r>
              <a:rPr spc="15" dirty="0"/>
              <a:t>ой  </a:t>
            </a:r>
            <a:r>
              <a:rPr spc="45" dirty="0"/>
              <a:t>области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0043" y="9082154"/>
            <a:ext cx="91249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3B3B45"/>
                </a:solidFill>
                <a:latin typeface="Tahoma"/>
                <a:cs typeface="Tahoma"/>
              </a:rPr>
              <a:t>*</a:t>
            </a:r>
            <a:r>
              <a:rPr sz="800" spc="-25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ла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ов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ию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830" y="1455511"/>
            <a:ext cx="4478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ahoma"/>
                <a:cs typeface="Tahoma"/>
              </a:rPr>
              <a:t>4.1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Состав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команды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(4/9)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57949" y="1845373"/>
            <a:ext cx="6143625" cy="418465"/>
            <a:chOff x="357949" y="1845373"/>
            <a:chExt cx="6143625" cy="418465"/>
          </a:xfrm>
        </p:grpSpPr>
        <p:sp>
          <p:nvSpPr>
            <p:cNvPr id="9" name="object 9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6134100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6134100" y="408431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46291" y="185013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49340" y="195529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0" y="0"/>
                  </a:moveTo>
                  <a:lnTo>
                    <a:pt x="6134100" y="0"/>
                  </a:lnTo>
                  <a:lnTo>
                    <a:pt x="6134100" y="408431"/>
                  </a:lnTo>
                  <a:lnTo>
                    <a:pt x="0" y="4084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7949" y="1845373"/>
            <a:ext cx="6143625" cy="4184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815"/>
              </a:spcBef>
            </a:pPr>
            <a:r>
              <a:rPr sz="1200" spc="75" dirty="0">
                <a:latin typeface="Tahoma"/>
                <a:cs typeface="Tahoma"/>
              </a:rPr>
              <a:t>Представители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Правительства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Рязанской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1360" y="8852916"/>
            <a:ext cx="254518" cy="23316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838105" y="8899474"/>
            <a:ext cx="43878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ahoma"/>
                <a:cs typeface="Tahoma"/>
              </a:rPr>
              <a:t>К</a:t>
            </a:r>
            <a:r>
              <a:rPr sz="800" spc="15" dirty="0">
                <a:latin typeface="Tahoma"/>
                <a:cs typeface="Tahoma"/>
              </a:rPr>
              <a:t>о</a:t>
            </a:r>
            <a:r>
              <a:rPr sz="800" spc="75" dirty="0">
                <a:latin typeface="Tahoma"/>
                <a:cs typeface="Tahoma"/>
              </a:rPr>
              <a:t>м</a:t>
            </a:r>
            <a:r>
              <a:rPr sz="800" spc="15" dirty="0">
                <a:latin typeface="Tahoma"/>
                <a:cs typeface="Tahoma"/>
              </a:rPr>
              <a:t>итет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06721" y="8852910"/>
            <a:ext cx="304800" cy="233679"/>
            <a:chOff x="3506721" y="8852910"/>
            <a:chExt cx="304800" cy="233679"/>
          </a:xfrm>
        </p:grpSpPr>
        <p:sp>
          <p:nvSpPr>
            <p:cNvPr id="17" name="object 17"/>
            <p:cNvSpPr/>
            <p:nvPr/>
          </p:nvSpPr>
          <p:spPr>
            <a:xfrm>
              <a:off x="3506721" y="8970261"/>
              <a:ext cx="304800" cy="116205"/>
            </a:xfrm>
            <a:custGeom>
              <a:avLst/>
              <a:gdLst/>
              <a:ahLst/>
              <a:cxnLst/>
              <a:rect l="l" t="t" r="r" b="b"/>
              <a:pathLst>
                <a:path w="304800" h="116204">
                  <a:moveTo>
                    <a:pt x="304799" y="0"/>
                  </a:moveTo>
                  <a:lnTo>
                    <a:pt x="132257" y="92252"/>
                  </a:lnTo>
                  <a:lnTo>
                    <a:pt x="25" y="21399"/>
                  </a:lnTo>
                  <a:lnTo>
                    <a:pt x="0" y="39497"/>
                  </a:lnTo>
                  <a:lnTo>
                    <a:pt x="132257" y="115824"/>
                  </a:lnTo>
                  <a:lnTo>
                    <a:pt x="304799" y="16256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2821" y="8852910"/>
              <a:ext cx="298702" cy="20422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869479" y="8886926"/>
            <a:ext cx="2921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ahoma"/>
                <a:cs typeface="Tahoma"/>
              </a:rPr>
              <a:t>Шт</a:t>
            </a:r>
            <a:r>
              <a:rPr sz="800" spc="20" dirty="0">
                <a:latin typeface="Tahoma"/>
                <a:cs typeface="Tahoma"/>
              </a:rPr>
              <a:t>аб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5453" y="2616168"/>
            <a:ext cx="374967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solidFill>
                  <a:srgbClr val="CC0033"/>
                </a:solidFill>
                <a:latin typeface="Tahoma"/>
                <a:cs typeface="Tahoma"/>
              </a:rPr>
              <a:t>Ш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400" spc="12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400" spc="1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тк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-16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А</a:t>
            </a:r>
            <a:r>
              <a:rPr sz="1400" spc="20" dirty="0">
                <a:latin typeface="Tahoma"/>
                <a:cs typeface="Tahoma"/>
              </a:rPr>
              <a:t>л</a:t>
            </a:r>
            <a:r>
              <a:rPr sz="1400" spc="30" dirty="0">
                <a:latin typeface="Tahoma"/>
                <a:cs typeface="Tahoma"/>
              </a:rPr>
              <a:t>е</a:t>
            </a:r>
            <a:r>
              <a:rPr sz="1400" spc="5" dirty="0">
                <a:latin typeface="Tahoma"/>
                <a:cs typeface="Tahoma"/>
              </a:rPr>
              <a:t>к</a:t>
            </a:r>
            <a:r>
              <a:rPr sz="1400" spc="35" dirty="0">
                <a:latin typeface="Tahoma"/>
                <a:cs typeface="Tahoma"/>
              </a:rPr>
              <a:t>са</a:t>
            </a:r>
            <a:r>
              <a:rPr sz="1400" spc="45" dirty="0">
                <a:latin typeface="Tahoma"/>
                <a:cs typeface="Tahoma"/>
              </a:rPr>
              <a:t>н</a:t>
            </a:r>
            <a:r>
              <a:rPr sz="1400" spc="65" dirty="0">
                <a:latin typeface="Tahoma"/>
                <a:cs typeface="Tahoma"/>
              </a:rPr>
              <a:t>д</a:t>
            </a:r>
            <a:r>
              <a:rPr sz="1400" spc="60" dirty="0">
                <a:latin typeface="Tahoma"/>
                <a:cs typeface="Tahoma"/>
              </a:rPr>
              <a:t>р</a:t>
            </a:r>
            <a:r>
              <a:rPr sz="1400" spc="-160" dirty="0">
                <a:latin typeface="Tahoma"/>
                <a:cs typeface="Tahoma"/>
              </a:rPr>
              <a:t> </a:t>
            </a:r>
            <a:r>
              <a:rPr sz="1400" spc="85" dirty="0">
                <a:latin typeface="Tahoma"/>
                <a:cs typeface="Tahoma"/>
              </a:rPr>
              <a:t>П</a:t>
            </a:r>
            <a:r>
              <a:rPr sz="1400" spc="40" dirty="0">
                <a:latin typeface="Tahoma"/>
                <a:cs typeface="Tahoma"/>
              </a:rPr>
              <a:t>е</a:t>
            </a:r>
            <a:r>
              <a:rPr sz="1400" spc="35" dirty="0">
                <a:latin typeface="Tahoma"/>
                <a:cs typeface="Tahoma"/>
              </a:rPr>
              <a:t>т</a:t>
            </a:r>
            <a:r>
              <a:rPr sz="1400" spc="60" dirty="0">
                <a:latin typeface="Tahoma"/>
                <a:cs typeface="Tahoma"/>
              </a:rPr>
              <a:t>р</a:t>
            </a:r>
            <a:r>
              <a:rPr sz="1400" spc="10" dirty="0">
                <a:latin typeface="Tahoma"/>
                <a:cs typeface="Tahoma"/>
              </a:rPr>
              <a:t>ов</a:t>
            </a:r>
            <a:r>
              <a:rPr sz="1400" spc="20" dirty="0">
                <a:latin typeface="Tahoma"/>
                <a:cs typeface="Tahoma"/>
              </a:rPr>
              <a:t>и</a:t>
            </a:r>
            <a:r>
              <a:rPr sz="1400" spc="-30" dirty="0">
                <a:latin typeface="Tahoma"/>
                <a:cs typeface="Tahoma"/>
              </a:rPr>
              <a:t>ч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955"/>
              </a:spcBef>
            </a:pPr>
            <a:r>
              <a:rPr sz="1200" spc="30" dirty="0">
                <a:latin typeface="Tahoma"/>
                <a:cs typeface="Tahoma"/>
              </a:rPr>
              <a:t>Председатель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Совета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муниципальных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образований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438653" y="2633465"/>
            <a:ext cx="5063490" cy="378460"/>
            <a:chOff x="1438653" y="2633465"/>
            <a:chExt cx="5063490" cy="378460"/>
          </a:xfrm>
        </p:grpSpPr>
        <p:sp>
          <p:nvSpPr>
            <p:cNvPr id="22" name="object 22"/>
            <p:cNvSpPr/>
            <p:nvPr/>
          </p:nvSpPr>
          <p:spPr>
            <a:xfrm>
              <a:off x="6298692" y="268833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69">
                  <a:moveTo>
                    <a:pt x="0" y="278993"/>
                  </a:moveTo>
                  <a:lnTo>
                    <a:pt x="39395" y="318515"/>
                  </a:lnTo>
                  <a:lnTo>
                    <a:pt x="198120" y="159257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38653" y="2913887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24016" y="2782823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30">
                  <a:moveTo>
                    <a:pt x="74675" y="37338"/>
                  </a:moveTo>
                  <a:lnTo>
                    <a:pt x="37337" y="0"/>
                  </a:lnTo>
                  <a:lnTo>
                    <a:pt x="0" y="37338"/>
                  </a:lnTo>
                  <a:lnTo>
                    <a:pt x="37337" y="74676"/>
                  </a:lnTo>
                  <a:lnTo>
                    <a:pt x="74675" y="37338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38441" y="2750817"/>
              <a:ext cx="304800" cy="116205"/>
            </a:xfrm>
            <a:custGeom>
              <a:avLst/>
              <a:gdLst/>
              <a:ahLst/>
              <a:cxnLst/>
              <a:rect l="l" t="t" r="r" b="b"/>
              <a:pathLst>
                <a:path w="304800" h="116205">
                  <a:moveTo>
                    <a:pt x="304799" y="0"/>
                  </a:moveTo>
                  <a:lnTo>
                    <a:pt x="132257" y="92252"/>
                  </a:lnTo>
                  <a:lnTo>
                    <a:pt x="25" y="21399"/>
                  </a:lnTo>
                  <a:lnTo>
                    <a:pt x="0" y="39497"/>
                  </a:lnTo>
                  <a:lnTo>
                    <a:pt x="132257" y="115824"/>
                  </a:lnTo>
                  <a:lnTo>
                    <a:pt x="304799" y="16256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4541" y="2633465"/>
              <a:ext cx="298702" cy="20269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8776" y="2633471"/>
              <a:ext cx="254518" cy="233168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359663" y="2596895"/>
            <a:ext cx="992505" cy="1005205"/>
            <a:chOff x="359663" y="2596895"/>
            <a:chExt cx="992505" cy="1005205"/>
          </a:xfrm>
        </p:grpSpPr>
        <p:sp>
          <p:nvSpPr>
            <p:cNvPr id="29" name="object 29"/>
            <p:cNvSpPr/>
            <p:nvPr/>
          </p:nvSpPr>
          <p:spPr>
            <a:xfrm>
              <a:off x="359663" y="259689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2"/>
                  </a:lnTo>
                  <a:lnTo>
                    <a:pt x="480059" y="961644"/>
                  </a:lnTo>
                  <a:lnTo>
                    <a:pt x="960119" y="480822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6908" y="2703575"/>
              <a:ext cx="853439" cy="8546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8237" y="2867983"/>
              <a:ext cx="213740" cy="21373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68636" y="3163765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3035" y="3310959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438653" y="5196840"/>
            <a:ext cx="5063490" cy="378460"/>
            <a:chOff x="1438653" y="5196840"/>
            <a:chExt cx="5063490" cy="378460"/>
          </a:xfrm>
        </p:grpSpPr>
        <p:sp>
          <p:nvSpPr>
            <p:cNvPr id="35" name="object 35"/>
            <p:cNvSpPr/>
            <p:nvPr/>
          </p:nvSpPr>
          <p:spPr>
            <a:xfrm>
              <a:off x="6298692" y="5251702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70">
                  <a:moveTo>
                    <a:pt x="0" y="278993"/>
                  </a:moveTo>
                  <a:lnTo>
                    <a:pt x="39395" y="318516"/>
                  </a:lnTo>
                  <a:lnTo>
                    <a:pt x="198120" y="159258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38653" y="5477256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24016" y="5344668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675" y="38100"/>
                  </a:moveTo>
                  <a:lnTo>
                    <a:pt x="37337" y="0"/>
                  </a:lnTo>
                  <a:lnTo>
                    <a:pt x="0" y="38100"/>
                  </a:lnTo>
                  <a:lnTo>
                    <a:pt x="37337" y="76200"/>
                  </a:lnTo>
                  <a:lnTo>
                    <a:pt x="74675" y="3810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62822" y="5196840"/>
              <a:ext cx="254515" cy="233168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425453" y="5179374"/>
            <a:ext cx="4284980" cy="20730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4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400" spc="45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1400" spc="35" dirty="0">
                <a:solidFill>
                  <a:srgbClr val="CC0033"/>
                </a:solidFill>
                <a:latin typeface="Tahoma"/>
                <a:cs typeface="Tahoma"/>
              </a:rPr>
              <a:t>з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35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-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65" dirty="0">
                <a:latin typeface="Tahoma"/>
                <a:cs typeface="Tahoma"/>
              </a:rPr>
              <a:t>С</a:t>
            </a:r>
            <a:r>
              <a:rPr sz="1400" spc="30" dirty="0">
                <a:latin typeface="Tahoma"/>
                <a:cs typeface="Tahoma"/>
              </a:rPr>
              <a:t>е</a:t>
            </a:r>
            <a:r>
              <a:rPr sz="1400" spc="60" dirty="0">
                <a:latin typeface="Tahoma"/>
                <a:cs typeface="Tahoma"/>
              </a:rPr>
              <a:t>р</a:t>
            </a:r>
            <a:r>
              <a:rPr sz="1400" spc="40" dirty="0">
                <a:latin typeface="Tahoma"/>
                <a:cs typeface="Tahoma"/>
              </a:rPr>
              <a:t>г</a:t>
            </a:r>
            <a:r>
              <a:rPr sz="1400" spc="30" dirty="0">
                <a:latin typeface="Tahoma"/>
                <a:cs typeface="Tahoma"/>
              </a:rPr>
              <a:t>е</a:t>
            </a:r>
            <a:r>
              <a:rPr sz="1400" spc="20" dirty="0">
                <a:latin typeface="Tahoma"/>
                <a:cs typeface="Tahoma"/>
              </a:rPr>
              <a:t>й</a:t>
            </a:r>
            <a:r>
              <a:rPr sz="1400" spc="-16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35" dirty="0">
                <a:latin typeface="Tahoma"/>
                <a:cs typeface="Tahoma"/>
              </a:rPr>
              <a:t>и</a:t>
            </a:r>
            <a:r>
              <a:rPr sz="1400" spc="15" dirty="0">
                <a:latin typeface="Tahoma"/>
                <a:cs typeface="Tahoma"/>
              </a:rPr>
              <a:t>к</a:t>
            </a:r>
            <a:r>
              <a:rPr sz="1400" spc="25" dirty="0">
                <a:latin typeface="Tahoma"/>
                <a:cs typeface="Tahoma"/>
              </a:rPr>
              <a:t>т</a:t>
            </a:r>
            <a:r>
              <a:rPr sz="1400" spc="45" dirty="0">
                <a:latin typeface="Tahoma"/>
                <a:cs typeface="Tahoma"/>
              </a:rPr>
              <a:t>о</a:t>
            </a:r>
            <a:r>
              <a:rPr sz="1400" spc="50" dirty="0">
                <a:latin typeface="Tahoma"/>
                <a:cs typeface="Tahoma"/>
              </a:rPr>
              <a:t>р</a:t>
            </a:r>
            <a:r>
              <a:rPr sz="1400" spc="30" dirty="0">
                <a:latin typeface="Tahoma"/>
                <a:cs typeface="Tahoma"/>
              </a:rPr>
              <a:t>о</a:t>
            </a:r>
            <a:r>
              <a:rPr sz="1400" spc="-5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и</a:t>
            </a:r>
            <a:r>
              <a:rPr sz="1400" spc="-20" dirty="0">
                <a:latin typeface="Tahoma"/>
                <a:cs typeface="Tahoma"/>
              </a:rPr>
              <a:t>ч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180"/>
              </a:spcBef>
            </a:pPr>
            <a:r>
              <a:rPr sz="1200" spc="15" dirty="0">
                <a:latin typeface="Tahoma"/>
                <a:cs typeface="Tahoma"/>
              </a:rPr>
              <a:t>Управляющий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Отделением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Рязанской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области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Главного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управления </a:t>
            </a:r>
            <a:r>
              <a:rPr sz="1200" spc="20" dirty="0">
                <a:latin typeface="Tahoma"/>
                <a:cs typeface="Tahoma"/>
              </a:rPr>
              <a:t>Центрального </a:t>
            </a:r>
            <a:r>
              <a:rPr sz="1200" spc="10" dirty="0">
                <a:latin typeface="Tahoma"/>
                <a:cs typeface="Tahoma"/>
              </a:rPr>
              <a:t>банка </a:t>
            </a:r>
            <a:r>
              <a:rPr sz="1200" spc="45" dirty="0">
                <a:latin typeface="Tahoma"/>
                <a:cs typeface="Tahoma"/>
              </a:rPr>
              <a:t>Российской </a:t>
            </a:r>
            <a:r>
              <a:rPr sz="1200" spc="30" dirty="0">
                <a:latin typeface="Tahoma"/>
                <a:cs typeface="Tahoma"/>
              </a:rPr>
              <a:t>Федерации </a:t>
            </a:r>
            <a:r>
              <a:rPr sz="1200" spc="3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угу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ru-RU" sz="1400" spc="30" dirty="0" err="1">
                <a:solidFill>
                  <a:srgbClr val="CC0033"/>
                </a:solidFill>
                <a:latin typeface="Tahoma"/>
                <a:cs typeface="Tahoma"/>
              </a:rPr>
              <a:t>Усейкин</a:t>
            </a:r>
            <a:r>
              <a:rPr sz="1400" spc="-16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lang="ru-RU" sz="1400" spc="75" dirty="0">
                <a:latin typeface="Tahoma"/>
                <a:cs typeface="Tahoma"/>
              </a:rPr>
              <a:t>Андрей Казимирович  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lang="ru-RU" sz="1200" spc="30" dirty="0">
                <a:latin typeface="Tahoma"/>
                <a:cs typeface="Tahoma"/>
              </a:rPr>
              <a:t>Руководитель Управления </a:t>
            </a:r>
            <a:r>
              <a:rPr lang="ru-RU" sz="1200" spc="30" dirty="0" err="1">
                <a:latin typeface="Tahoma"/>
                <a:cs typeface="Tahoma"/>
              </a:rPr>
              <a:t>Росреестра</a:t>
            </a:r>
            <a:r>
              <a:rPr lang="ru-RU" sz="1200" spc="30" dirty="0">
                <a:latin typeface="Tahoma"/>
                <a:cs typeface="Tahoma"/>
              </a:rPr>
              <a:t> по Рязанской области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59663" y="5160264"/>
            <a:ext cx="992505" cy="1004569"/>
            <a:chOff x="359663" y="5160264"/>
            <a:chExt cx="992505" cy="1004569"/>
          </a:xfrm>
        </p:grpSpPr>
        <p:sp>
          <p:nvSpPr>
            <p:cNvPr id="41" name="object 41"/>
            <p:cNvSpPr/>
            <p:nvPr/>
          </p:nvSpPr>
          <p:spPr>
            <a:xfrm>
              <a:off x="359663" y="5160264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2"/>
                  </a:lnTo>
                  <a:lnTo>
                    <a:pt x="480059" y="961644"/>
                  </a:lnTo>
                  <a:lnTo>
                    <a:pt x="960119" y="480822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7972" y="5277612"/>
              <a:ext cx="629411" cy="84391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8237" y="5431350"/>
              <a:ext cx="213740" cy="21220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68636" y="5726972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3035" y="5874166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438653" y="6521456"/>
            <a:ext cx="5058159" cy="382769"/>
            <a:chOff x="1438653" y="6521456"/>
            <a:chExt cx="5058159" cy="382769"/>
          </a:xfrm>
        </p:grpSpPr>
        <p:sp>
          <p:nvSpPr>
            <p:cNvPr id="47" name="object 47"/>
            <p:cNvSpPr/>
            <p:nvPr/>
          </p:nvSpPr>
          <p:spPr>
            <a:xfrm>
              <a:off x="6298692" y="6586725"/>
              <a:ext cx="198120" cy="317500"/>
            </a:xfrm>
            <a:custGeom>
              <a:avLst/>
              <a:gdLst/>
              <a:ahLst/>
              <a:cxnLst/>
              <a:rect l="l" t="t" r="r" b="b"/>
              <a:pathLst>
                <a:path w="198120" h="317500">
                  <a:moveTo>
                    <a:pt x="0" y="277660"/>
                  </a:moveTo>
                  <a:lnTo>
                    <a:pt x="39395" y="316991"/>
                  </a:lnTo>
                  <a:lnTo>
                    <a:pt x="198120" y="158495"/>
                  </a:lnTo>
                  <a:lnTo>
                    <a:pt x="39395" y="0"/>
                  </a:lnTo>
                  <a:lnTo>
                    <a:pt x="0" y="39331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38653" y="6810756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224016" y="6679692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74675" y="37337"/>
                  </a:moveTo>
                  <a:lnTo>
                    <a:pt x="37337" y="0"/>
                  </a:lnTo>
                  <a:lnTo>
                    <a:pt x="0" y="37337"/>
                  </a:lnTo>
                  <a:lnTo>
                    <a:pt x="37337" y="74675"/>
                  </a:lnTo>
                  <a:lnTo>
                    <a:pt x="74675" y="37337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72982" y="6521456"/>
              <a:ext cx="254518" cy="233166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359663" y="6495288"/>
            <a:ext cx="992314" cy="1004053"/>
            <a:chOff x="359663" y="6495288"/>
            <a:chExt cx="992314" cy="1004053"/>
          </a:xfrm>
        </p:grpSpPr>
        <p:sp>
          <p:nvSpPr>
            <p:cNvPr id="54" name="object 54"/>
            <p:cNvSpPr/>
            <p:nvPr/>
          </p:nvSpPr>
          <p:spPr>
            <a:xfrm>
              <a:off x="359663" y="6495288"/>
              <a:ext cx="960119" cy="960119"/>
            </a:xfrm>
            <a:custGeom>
              <a:avLst/>
              <a:gdLst/>
              <a:ahLst/>
              <a:cxnLst/>
              <a:rect l="l" t="t" r="r" b="b"/>
              <a:pathLst>
                <a:path w="960119" h="960120">
                  <a:moveTo>
                    <a:pt x="480059" y="0"/>
                  </a:moveTo>
                  <a:lnTo>
                    <a:pt x="0" y="480060"/>
                  </a:lnTo>
                  <a:lnTo>
                    <a:pt x="480059" y="960120"/>
                  </a:lnTo>
                  <a:lnTo>
                    <a:pt x="960119" y="480060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8237" y="6764841"/>
              <a:ext cx="213740" cy="21374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68636" y="7061191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33035" y="7208385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425453" y="7812735"/>
            <a:ext cx="3670935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80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6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4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з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-25" dirty="0">
                <a:latin typeface="Tahoma"/>
                <a:cs typeface="Tahoma"/>
              </a:rPr>
              <a:t>я</a:t>
            </a:r>
            <a:r>
              <a:rPr sz="1400" spc="-20" dirty="0">
                <a:latin typeface="Tahoma"/>
                <a:cs typeface="Tahoma"/>
              </a:rPr>
              <a:t>ч</a:t>
            </a:r>
            <a:r>
              <a:rPr sz="1400" spc="30" dirty="0">
                <a:latin typeface="Tahoma"/>
                <a:cs typeface="Tahoma"/>
              </a:rPr>
              <a:t>е</a:t>
            </a:r>
            <a:r>
              <a:rPr sz="1400" spc="55" dirty="0">
                <a:latin typeface="Tahoma"/>
                <a:cs typeface="Tahoma"/>
              </a:rPr>
              <a:t>сл</a:t>
            </a:r>
            <a:r>
              <a:rPr sz="1400" spc="20" dirty="0">
                <a:latin typeface="Tahoma"/>
                <a:cs typeface="Tahoma"/>
              </a:rPr>
              <a:t>а</a:t>
            </a:r>
            <a:r>
              <a:rPr sz="1400" spc="-15" dirty="0">
                <a:latin typeface="Tahoma"/>
                <a:cs typeface="Tahoma"/>
              </a:rPr>
              <a:t>в</a:t>
            </a:r>
            <a:r>
              <a:rPr sz="1400" spc="-165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А</a:t>
            </a:r>
            <a:r>
              <a:rPr sz="1400" spc="20" dirty="0">
                <a:latin typeface="Tahoma"/>
                <a:cs typeface="Tahoma"/>
              </a:rPr>
              <a:t>н</a:t>
            </a:r>
            <a:r>
              <a:rPr sz="1400" spc="15" dirty="0">
                <a:latin typeface="Tahoma"/>
                <a:cs typeface="Tahoma"/>
              </a:rPr>
              <a:t>ат</a:t>
            </a:r>
            <a:r>
              <a:rPr sz="1400" spc="25" dirty="0">
                <a:latin typeface="Tahoma"/>
                <a:cs typeface="Tahoma"/>
              </a:rPr>
              <a:t>о</a:t>
            </a:r>
            <a:r>
              <a:rPr sz="1400" spc="35" dirty="0">
                <a:latin typeface="Tahoma"/>
                <a:cs typeface="Tahoma"/>
              </a:rPr>
              <a:t>л</a:t>
            </a:r>
            <a:r>
              <a:rPr sz="1400" spc="-25" dirty="0">
                <a:latin typeface="Tahoma"/>
                <a:cs typeface="Tahoma"/>
              </a:rPr>
              <a:t>ь</a:t>
            </a:r>
            <a:r>
              <a:rPr sz="1400" spc="30" dirty="0">
                <a:latin typeface="Tahoma"/>
                <a:cs typeface="Tahoma"/>
              </a:rPr>
              <a:t>е</a:t>
            </a:r>
            <a:r>
              <a:rPr sz="1400" spc="-5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и</a:t>
            </a:r>
            <a:r>
              <a:rPr sz="1400" spc="-30" dirty="0">
                <a:latin typeface="Tahoma"/>
                <a:cs typeface="Tahoma"/>
              </a:rPr>
              <a:t>ч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200" spc="20" dirty="0">
                <a:latin typeface="Tahoma"/>
                <a:cs typeface="Tahoma"/>
              </a:rPr>
              <a:t>Руководитель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УФНС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России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Рязанской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438653" y="7830311"/>
            <a:ext cx="5063490" cy="378460"/>
            <a:chOff x="1438653" y="7830311"/>
            <a:chExt cx="5063490" cy="378460"/>
          </a:xfrm>
        </p:grpSpPr>
        <p:sp>
          <p:nvSpPr>
            <p:cNvPr id="61" name="object 61"/>
            <p:cNvSpPr/>
            <p:nvPr/>
          </p:nvSpPr>
          <p:spPr>
            <a:xfrm>
              <a:off x="6298692" y="788517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70">
                  <a:moveTo>
                    <a:pt x="0" y="278993"/>
                  </a:moveTo>
                  <a:lnTo>
                    <a:pt x="39395" y="318515"/>
                  </a:lnTo>
                  <a:lnTo>
                    <a:pt x="198120" y="159257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38653" y="8110727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224016" y="797813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675" y="38099"/>
                  </a:moveTo>
                  <a:lnTo>
                    <a:pt x="37337" y="0"/>
                  </a:lnTo>
                  <a:lnTo>
                    <a:pt x="0" y="38099"/>
                  </a:lnTo>
                  <a:lnTo>
                    <a:pt x="37337" y="76199"/>
                  </a:lnTo>
                  <a:lnTo>
                    <a:pt x="74675" y="38099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62822" y="7830311"/>
              <a:ext cx="254515" cy="233168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359663" y="7793735"/>
            <a:ext cx="992505" cy="1004569"/>
            <a:chOff x="359663" y="7793735"/>
            <a:chExt cx="992505" cy="1004569"/>
          </a:xfrm>
        </p:grpSpPr>
        <p:sp>
          <p:nvSpPr>
            <p:cNvPr id="66" name="object 66"/>
            <p:cNvSpPr/>
            <p:nvPr/>
          </p:nvSpPr>
          <p:spPr>
            <a:xfrm>
              <a:off x="359663" y="779373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1"/>
                  </a:lnTo>
                  <a:lnTo>
                    <a:pt x="480059" y="961643"/>
                  </a:lnTo>
                  <a:lnTo>
                    <a:pt x="960119" y="480821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9663" y="7948079"/>
              <a:ext cx="960119" cy="80662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8237" y="8064822"/>
              <a:ext cx="213740" cy="21220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68636" y="8360333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3035" y="8507527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357949" y="4408741"/>
            <a:ext cx="6143625" cy="418465"/>
            <a:chOff x="357949" y="4408741"/>
            <a:chExt cx="6143625" cy="418465"/>
          </a:xfrm>
        </p:grpSpPr>
        <p:sp>
          <p:nvSpPr>
            <p:cNvPr id="72" name="object 72"/>
            <p:cNvSpPr/>
            <p:nvPr/>
          </p:nvSpPr>
          <p:spPr>
            <a:xfrm>
              <a:off x="362711" y="4413503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6134100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6134100" y="408431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146291" y="4413503"/>
              <a:ext cx="314325" cy="260985"/>
            </a:xfrm>
            <a:custGeom>
              <a:avLst/>
              <a:gdLst/>
              <a:ahLst/>
              <a:cxnLst/>
              <a:rect l="l" t="t" r="r" b="b"/>
              <a:pathLst>
                <a:path w="314325" h="260985">
                  <a:moveTo>
                    <a:pt x="210108" y="0"/>
                  </a:moveTo>
                  <a:lnTo>
                    <a:pt x="103835" y="0"/>
                  </a:lnTo>
                  <a:lnTo>
                    <a:pt x="0" y="103759"/>
                  </a:lnTo>
                  <a:lnTo>
                    <a:pt x="156971" y="260604"/>
                  </a:lnTo>
                  <a:lnTo>
                    <a:pt x="313943" y="103759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49340" y="4518659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62711" y="4413503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0" y="0"/>
                  </a:moveTo>
                  <a:lnTo>
                    <a:pt x="6134100" y="0"/>
                  </a:lnTo>
                  <a:lnTo>
                    <a:pt x="6134100" y="408431"/>
                  </a:lnTo>
                  <a:lnTo>
                    <a:pt x="0" y="4084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357949" y="4408741"/>
            <a:ext cx="6143625" cy="4184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815"/>
              </a:spcBef>
            </a:pPr>
            <a:r>
              <a:rPr sz="1200" spc="75" dirty="0">
                <a:latin typeface="Tahoma"/>
                <a:cs typeface="Tahoma"/>
              </a:rPr>
              <a:t>Представители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региональных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институтов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развития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2" t="1" r="11048" b="17215"/>
          <a:stretch/>
        </p:blipFill>
        <p:spPr>
          <a:xfrm>
            <a:off x="293677" y="6343887"/>
            <a:ext cx="1094438" cy="1098048"/>
          </a:xfrm>
          <a:prstGeom prst="diamond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7175" y="9507814"/>
            <a:ext cx="13970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-5" dirty="0">
                <a:solidFill>
                  <a:srgbClr val="3B3B45"/>
                </a:solidFill>
                <a:latin typeface="Tahoma"/>
                <a:cs typeface="Tahoma"/>
              </a:rPr>
              <a:t>41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345168"/>
            <a:ext cx="6858000" cy="561340"/>
            <a:chOff x="0" y="9345168"/>
            <a:chExt cx="6858000" cy="561340"/>
          </a:xfrm>
        </p:grpSpPr>
        <p:sp>
          <p:nvSpPr>
            <p:cNvPr id="4" name="object 4"/>
            <p:cNvSpPr/>
            <p:nvPr/>
          </p:nvSpPr>
          <p:spPr>
            <a:xfrm>
              <a:off x="0" y="9345168"/>
              <a:ext cx="6858000" cy="561340"/>
            </a:xfrm>
            <a:custGeom>
              <a:avLst/>
              <a:gdLst/>
              <a:ahLst/>
              <a:cxnLst/>
              <a:rect l="l" t="t" r="r" b="b"/>
              <a:pathLst>
                <a:path w="6858000" h="561340">
                  <a:moveTo>
                    <a:pt x="6858000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58000" y="56083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48823" y="9082154"/>
            <a:ext cx="913765" cy="55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3B3B45"/>
                </a:solidFill>
                <a:latin typeface="Tahoma"/>
                <a:cs typeface="Tahoma"/>
              </a:rPr>
              <a:t>*</a:t>
            </a:r>
            <a:r>
              <a:rPr sz="800" spc="-25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ла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ов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ию</a:t>
            </a:r>
            <a:endParaRPr sz="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3B3B45"/>
                </a:solidFill>
                <a:latin typeface="Tahoma"/>
                <a:cs typeface="Tahoma"/>
              </a:rPr>
              <a:t>4</a:t>
            </a:r>
            <a:r>
              <a:rPr lang="ru-RU" sz="1000" spc="-5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555815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00" dirty="0"/>
              <a:t>И</a:t>
            </a:r>
            <a:r>
              <a:rPr dirty="0"/>
              <a:t>нв</a:t>
            </a:r>
            <a:r>
              <a:rPr spc="35" dirty="0"/>
              <a:t>ес</a:t>
            </a:r>
            <a:r>
              <a:rPr spc="50" dirty="0"/>
              <a:t>т</a:t>
            </a:r>
            <a:r>
              <a:rPr spc="5" dirty="0"/>
              <a:t>и</a:t>
            </a:r>
            <a:r>
              <a:rPr spc="70" dirty="0"/>
              <a:t>ц</a:t>
            </a:r>
            <a:r>
              <a:rPr spc="5" dirty="0"/>
              <a:t>и</a:t>
            </a:r>
            <a:r>
              <a:rPr spc="30" dirty="0"/>
              <a:t>онн</a:t>
            </a:r>
            <a:r>
              <a:rPr spc="35" dirty="0"/>
              <a:t>а</a:t>
            </a:r>
            <a:r>
              <a:rPr spc="-35" dirty="0"/>
              <a:t>я</a:t>
            </a:r>
            <a:r>
              <a:rPr spc="-180" dirty="0"/>
              <a:t> </a:t>
            </a:r>
            <a:r>
              <a:rPr spc="5" dirty="0"/>
              <a:t>к</a:t>
            </a:r>
            <a:r>
              <a:rPr spc="70" dirty="0"/>
              <a:t>о</a:t>
            </a:r>
            <a:r>
              <a:rPr spc="100" dirty="0"/>
              <a:t>м</a:t>
            </a:r>
            <a:r>
              <a:rPr spc="60" dirty="0"/>
              <a:t>а</a:t>
            </a:r>
            <a:r>
              <a:rPr spc="25" dirty="0"/>
              <a:t>н</a:t>
            </a:r>
            <a:r>
              <a:rPr spc="30" dirty="0"/>
              <a:t>д</a:t>
            </a:r>
            <a:r>
              <a:rPr spc="60" dirty="0"/>
              <a:t>а</a:t>
            </a:r>
            <a:r>
              <a:rPr spc="-195" dirty="0"/>
              <a:t> </a:t>
            </a:r>
            <a:r>
              <a:rPr spc="25" dirty="0"/>
              <a:t>Ря</a:t>
            </a:r>
            <a:r>
              <a:rPr spc="85" dirty="0"/>
              <a:t>з</a:t>
            </a:r>
            <a:r>
              <a:rPr spc="60" dirty="0"/>
              <a:t>ан</a:t>
            </a:r>
            <a:r>
              <a:rPr spc="55" dirty="0"/>
              <a:t>с</a:t>
            </a:r>
            <a:r>
              <a:rPr spc="5" dirty="0"/>
              <a:t>к</a:t>
            </a:r>
            <a:r>
              <a:rPr spc="15" dirty="0"/>
              <a:t>ой  </a:t>
            </a:r>
            <a:r>
              <a:rPr spc="45" dirty="0"/>
              <a:t>области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9830" y="1455511"/>
            <a:ext cx="4474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ahoma"/>
                <a:cs typeface="Tahoma"/>
              </a:rPr>
              <a:t>4.1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Состав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команды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(5/9)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57949" y="1845373"/>
            <a:ext cx="6143625" cy="418465"/>
            <a:chOff x="357949" y="1845373"/>
            <a:chExt cx="6143625" cy="418465"/>
          </a:xfrm>
        </p:grpSpPr>
        <p:sp>
          <p:nvSpPr>
            <p:cNvPr id="11" name="object 11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6134100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6134100" y="408431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6291" y="185013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49340" y="195529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0" y="0"/>
                  </a:moveTo>
                  <a:lnTo>
                    <a:pt x="6134100" y="0"/>
                  </a:lnTo>
                  <a:lnTo>
                    <a:pt x="6134100" y="408431"/>
                  </a:lnTo>
                  <a:lnTo>
                    <a:pt x="0" y="4084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7949" y="1845373"/>
            <a:ext cx="6143625" cy="4184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815"/>
              </a:spcBef>
            </a:pPr>
            <a:r>
              <a:rPr sz="1200" spc="75" dirty="0">
                <a:latin typeface="Tahoma"/>
                <a:cs typeface="Tahoma"/>
              </a:rPr>
              <a:t>Представители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региональных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институтов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развития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1360" y="8852916"/>
            <a:ext cx="254518" cy="23316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838105" y="8899474"/>
            <a:ext cx="43878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ahoma"/>
                <a:cs typeface="Tahoma"/>
              </a:rPr>
              <a:t>К</a:t>
            </a:r>
            <a:r>
              <a:rPr sz="800" spc="15" dirty="0">
                <a:latin typeface="Tahoma"/>
                <a:cs typeface="Tahoma"/>
              </a:rPr>
              <a:t>о</a:t>
            </a:r>
            <a:r>
              <a:rPr sz="800" spc="75" dirty="0">
                <a:latin typeface="Tahoma"/>
                <a:cs typeface="Tahoma"/>
              </a:rPr>
              <a:t>м</a:t>
            </a:r>
            <a:r>
              <a:rPr sz="800" spc="15" dirty="0">
                <a:latin typeface="Tahoma"/>
                <a:cs typeface="Tahoma"/>
              </a:rPr>
              <a:t>итет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06721" y="8852910"/>
            <a:ext cx="304800" cy="233679"/>
            <a:chOff x="3506721" y="8852910"/>
            <a:chExt cx="304800" cy="233679"/>
          </a:xfrm>
        </p:grpSpPr>
        <p:sp>
          <p:nvSpPr>
            <p:cNvPr id="19" name="object 19"/>
            <p:cNvSpPr/>
            <p:nvPr/>
          </p:nvSpPr>
          <p:spPr>
            <a:xfrm>
              <a:off x="3506721" y="8970261"/>
              <a:ext cx="304800" cy="116205"/>
            </a:xfrm>
            <a:custGeom>
              <a:avLst/>
              <a:gdLst/>
              <a:ahLst/>
              <a:cxnLst/>
              <a:rect l="l" t="t" r="r" b="b"/>
              <a:pathLst>
                <a:path w="304800" h="116204">
                  <a:moveTo>
                    <a:pt x="304799" y="0"/>
                  </a:moveTo>
                  <a:lnTo>
                    <a:pt x="132257" y="92252"/>
                  </a:lnTo>
                  <a:lnTo>
                    <a:pt x="25" y="21399"/>
                  </a:lnTo>
                  <a:lnTo>
                    <a:pt x="0" y="39497"/>
                  </a:lnTo>
                  <a:lnTo>
                    <a:pt x="132257" y="115824"/>
                  </a:lnTo>
                  <a:lnTo>
                    <a:pt x="304799" y="16256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2821" y="8852910"/>
              <a:ext cx="298702" cy="20422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869479" y="8886926"/>
            <a:ext cx="2921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ahoma"/>
                <a:cs typeface="Tahoma"/>
              </a:rPr>
              <a:t>Шт</a:t>
            </a:r>
            <a:r>
              <a:rPr sz="800" spc="20" dirty="0">
                <a:latin typeface="Tahoma"/>
                <a:cs typeface="Tahoma"/>
              </a:rPr>
              <a:t>аб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25453" y="3820492"/>
            <a:ext cx="3632835" cy="726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4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105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400" spc="2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-25" dirty="0">
                <a:latin typeface="Tahoma"/>
                <a:cs typeface="Tahoma"/>
              </a:rPr>
              <a:t>я</a:t>
            </a:r>
            <a:r>
              <a:rPr sz="1400" spc="-20" dirty="0">
                <a:latin typeface="Tahoma"/>
                <a:cs typeface="Tahoma"/>
              </a:rPr>
              <a:t>ч</a:t>
            </a:r>
            <a:r>
              <a:rPr sz="1400" spc="75" dirty="0">
                <a:latin typeface="Tahoma"/>
                <a:cs typeface="Tahoma"/>
              </a:rPr>
              <a:t>е</a:t>
            </a:r>
            <a:r>
              <a:rPr sz="1400" spc="60" dirty="0">
                <a:latin typeface="Tahoma"/>
                <a:cs typeface="Tahoma"/>
              </a:rPr>
              <a:t>с</a:t>
            </a:r>
            <a:r>
              <a:rPr sz="1400" spc="10" dirty="0">
                <a:latin typeface="Tahoma"/>
                <a:cs typeface="Tahoma"/>
              </a:rPr>
              <a:t>л</a:t>
            </a:r>
            <a:r>
              <a:rPr sz="1400" spc="20" dirty="0">
                <a:latin typeface="Tahoma"/>
                <a:cs typeface="Tahoma"/>
              </a:rPr>
              <a:t>а</a:t>
            </a:r>
            <a:r>
              <a:rPr sz="1400" spc="-15" dirty="0">
                <a:latin typeface="Tahoma"/>
                <a:cs typeface="Tahoma"/>
              </a:rPr>
              <a:t>в</a:t>
            </a:r>
            <a:r>
              <a:rPr sz="1400" spc="-16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ал</a:t>
            </a:r>
            <a:r>
              <a:rPr sz="1400" spc="40" dirty="0">
                <a:latin typeface="Tahoma"/>
                <a:cs typeface="Tahoma"/>
              </a:rPr>
              <a:t>е</a:t>
            </a:r>
            <a:r>
              <a:rPr sz="1400" spc="60" dirty="0">
                <a:latin typeface="Tahoma"/>
                <a:cs typeface="Tahoma"/>
              </a:rPr>
              <a:t>р</a:t>
            </a:r>
            <a:r>
              <a:rPr sz="1400" spc="-25" dirty="0">
                <a:latin typeface="Tahoma"/>
                <a:cs typeface="Tahoma"/>
              </a:rPr>
              <a:t>ь</a:t>
            </a:r>
            <a:r>
              <a:rPr sz="1400" spc="5" dirty="0">
                <a:latin typeface="Tahoma"/>
                <a:cs typeface="Tahoma"/>
              </a:rPr>
              <a:t>е</a:t>
            </a:r>
            <a:r>
              <a:rPr sz="1400" dirty="0">
                <a:latin typeface="Tahoma"/>
                <a:cs typeface="Tahoma"/>
              </a:rPr>
              <a:t>в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-30" dirty="0">
                <a:latin typeface="Tahoma"/>
                <a:cs typeface="Tahoma"/>
              </a:rPr>
              <a:t>ч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 dirty="0">
              <a:latin typeface="Tahoma"/>
              <a:cs typeface="Tahoma"/>
            </a:endParaRPr>
          </a:p>
          <a:p>
            <a:pPr marL="45720" marR="5080" indent="-33655">
              <a:lnSpc>
                <a:spcPct val="100000"/>
              </a:lnSpc>
              <a:spcBef>
                <a:spcPts val="950"/>
              </a:spcBef>
            </a:pPr>
            <a:r>
              <a:rPr sz="1200" spc="15" dirty="0">
                <a:latin typeface="Tahoma"/>
                <a:cs typeface="Tahoma"/>
              </a:rPr>
              <a:t>Генеральный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директор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АО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«Корпорация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развития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438653" y="3837101"/>
            <a:ext cx="5063490" cy="378460"/>
            <a:chOff x="1438653" y="3931920"/>
            <a:chExt cx="5063490" cy="378460"/>
          </a:xfrm>
        </p:grpSpPr>
        <p:sp>
          <p:nvSpPr>
            <p:cNvPr id="24" name="object 24"/>
            <p:cNvSpPr/>
            <p:nvPr/>
          </p:nvSpPr>
          <p:spPr>
            <a:xfrm>
              <a:off x="6298692" y="3988305"/>
              <a:ext cx="198120" cy="317500"/>
            </a:xfrm>
            <a:custGeom>
              <a:avLst/>
              <a:gdLst/>
              <a:ahLst/>
              <a:cxnLst/>
              <a:rect l="l" t="t" r="r" b="b"/>
              <a:pathLst>
                <a:path w="198120" h="317500">
                  <a:moveTo>
                    <a:pt x="0" y="277660"/>
                  </a:moveTo>
                  <a:lnTo>
                    <a:pt x="39395" y="316992"/>
                  </a:lnTo>
                  <a:lnTo>
                    <a:pt x="198120" y="158496"/>
                  </a:lnTo>
                  <a:lnTo>
                    <a:pt x="39395" y="0"/>
                  </a:lnTo>
                  <a:lnTo>
                    <a:pt x="0" y="39331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38653" y="4212336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24016" y="4081272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74675" y="37337"/>
                  </a:moveTo>
                  <a:lnTo>
                    <a:pt x="37337" y="0"/>
                  </a:lnTo>
                  <a:lnTo>
                    <a:pt x="0" y="37337"/>
                  </a:lnTo>
                  <a:lnTo>
                    <a:pt x="37337" y="74675"/>
                  </a:lnTo>
                  <a:lnTo>
                    <a:pt x="74675" y="37337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38441" y="4050794"/>
              <a:ext cx="304800" cy="114300"/>
            </a:xfrm>
            <a:custGeom>
              <a:avLst/>
              <a:gdLst/>
              <a:ahLst/>
              <a:cxnLst/>
              <a:rect l="l" t="t" r="r" b="b"/>
              <a:pathLst>
                <a:path w="304800" h="114300">
                  <a:moveTo>
                    <a:pt x="304799" y="0"/>
                  </a:moveTo>
                  <a:lnTo>
                    <a:pt x="132257" y="91033"/>
                  </a:lnTo>
                  <a:lnTo>
                    <a:pt x="25" y="21107"/>
                  </a:lnTo>
                  <a:lnTo>
                    <a:pt x="0" y="38976"/>
                  </a:lnTo>
                  <a:lnTo>
                    <a:pt x="132257" y="114300"/>
                  </a:lnTo>
                  <a:lnTo>
                    <a:pt x="304799" y="16027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4541" y="3931923"/>
              <a:ext cx="298702" cy="20421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8776" y="3931920"/>
              <a:ext cx="254518" cy="233168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359663" y="3802048"/>
            <a:ext cx="992505" cy="1003935"/>
            <a:chOff x="359663" y="3896867"/>
            <a:chExt cx="992505" cy="1003935"/>
          </a:xfrm>
        </p:grpSpPr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663" y="3896867"/>
              <a:ext cx="960119" cy="96012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8237" y="4166421"/>
              <a:ext cx="213740" cy="21374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68636" y="4462908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3035" y="4610101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425453" y="5023441"/>
            <a:ext cx="3422650" cy="726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50" dirty="0">
                <a:solidFill>
                  <a:srgbClr val="CC0033"/>
                </a:solidFill>
                <a:latin typeface="Tahoma"/>
                <a:cs typeface="Tahoma"/>
              </a:rPr>
              <a:t>Оленников</a:t>
            </a:r>
            <a:r>
              <a:rPr sz="14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lang="ru-RU" sz="1400" dirty="0">
                <a:latin typeface="Tahoma"/>
                <a:cs typeface="Tahoma"/>
              </a:rPr>
              <a:t>Алексей Владимирович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lang="ru-RU" sz="1200" spc="50" dirty="0">
                <a:latin typeface="Tahoma"/>
                <a:cs typeface="Tahoma"/>
              </a:rPr>
              <a:t>Заместитель руководителя Управления </a:t>
            </a:r>
            <a:r>
              <a:rPr lang="ru-RU" sz="1200" spc="50" dirty="0" err="1">
                <a:latin typeface="Tahoma"/>
                <a:cs typeface="Tahoma"/>
              </a:rPr>
              <a:t>Росреестра</a:t>
            </a:r>
            <a:r>
              <a:rPr lang="ru-RU" sz="1200" spc="50" dirty="0">
                <a:latin typeface="Tahoma"/>
                <a:cs typeface="Tahoma"/>
              </a:rPr>
              <a:t> по Рязанской области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438653" y="5042409"/>
            <a:ext cx="5063490" cy="377190"/>
            <a:chOff x="1438653" y="5233419"/>
            <a:chExt cx="5063490" cy="377190"/>
          </a:xfrm>
        </p:grpSpPr>
        <p:sp>
          <p:nvSpPr>
            <p:cNvPr id="37" name="object 37"/>
            <p:cNvSpPr/>
            <p:nvPr/>
          </p:nvSpPr>
          <p:spPr>
            <a:xfrm>
              <a:off x="6298692" y="528675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70">
                  <a:moveTo>
                    <a:pt x="0" y="278993"/>
                  </a:moveTo>
                  <a:lnTo>
                    <a:pt x="39395" y="318516"/>
                  </a:lnTo>
                  <a:lnTo>
                    <a:pt x="198120" y="159258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38653" y="5512307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24016" y="537971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675" y="38100"/>
                  </a:moveTo>
                  <a:lnTo>
                    <a:pt x="37337" y="0"/>
                  </a:lnTo>
                  <a:lnTo>
                    <a:pt x="0" y="38100"/>
                  </a:lnTo>
                  <a:lnTo>
                    <a:pt x="37337" y="76200"/>
                  </a:lnTo>
                  <a:lnTo>
                    <a:pt x="74675" y="3810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38441" y="5352290"/>
              <a:ext cx="304800" cy="114300"/>
            </a:xfrm>
            <a:custGeom>
              <a:avLst/>
              <a:gdLst/>
              <a:ahLst/>
              <a:cxnLst/>
              <a:rect l="l" t="t" r="r" b="b"/>
              <a:pathLst>
                <a:path w="304800" h="114300">
                  <a:moveTo>
                    <a:pt x="304799" y="0"/>
                  </a:moveTo>
                  <a:lnTo>
                    <a:pt x="132257" y="91033"/>
                  </a:lnTo>
                  <a:lnTo>
                    <a:pt x="25" y="21107"/>
                  </a:lnTo>
                  <a:lnTo>
                    <a:pt x="0" y="38976"/>
                  </a:lnTo>
                  <a:lnTo>
                    <a:pt x="132257" y="114300"/>
                  </a:lnTo>
                  <a:lnTo>
                    <a:pt x="304799" y="16027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44541" y="5233419"/>
              <a:ext cx="298702" cy="204214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359663" y="5004305"/>
            <a:ext cx="992314" cy="1004884"/>
            <a:chOff x="359663" y="5195315"/>
            <a:chExt cx="992314" cy="1004884"/>
          </a:xfrm>
        </p:grpSpPr>
        <p:sp>
          <p:nvSpPr>
            <p:cNvPr id="43" name="object 43"/>
            <p:cNvSpPr/>
            <p:nvPr/>
          </p:nvSpPr>
          <p:spPr>
            <a:xfrm>
              <a:off x="359663" y="519531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2"/>
                  </a:lnTo>
                  <a:lnTo>
                    <a:pt x="480059" y="961644"/>
                  </a:lnTo>
                  <a:lnTo>
                    <a:pt x="960119" y="480822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8237" y="5466403"/>
              <a:ext cx="213740" cy="21220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68636" y="5762049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3035" y="5909243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425453" y="2616168"/>
            <a:ext cx="444690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80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105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400" spc="2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400" spc="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400" spc="4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-16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Т</a:t>
            </a:r>
            <a:r>
              <a:rPr sz="1400" spc="15" dirty="0">
                <a:latin typeface="Tahoma"/>
                <a:cs typeface="Tahoma"/>
              </a:rPr>
              <a:t>ать</a:t>
            </a:r>
            <a:r>
              <a:rPr sz="1400" spc="-35" dirty="0">
                <a:latin typeface="Tahoma"/>
                <a:cs typeface="Tahoma"/>
              </a:rPr>
              <a:t>я</a:t>
            </a:r>
            <a:r>
              <a:rPr sz="1400" spc="10" dirty="0">
                <a:latin typeface="Tahoma"/>
                <a:cs typeface="Tahoma"/>
              </a:rPr>
              <a:t>на</a:t>
            </a:r>
            <a:r>
              <a:rPr sz="1400" spc="-16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35" dirty="0">
                <a:latin typeface="Tahoma"/>
                <a:cs typeface="Tahoma"/>
              </a:rPr>
              <a:t>ла</a:t>
            </a:r>
            <a:r>
              <a:rPr sz="1400" spc="45" dirty="0">
                <a:latin typeface="Tahoma"/>
                <a:cs typeface="Tahoma"/>
              </a:rPr>
              <a:t>д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110" dirty="0">
                <a:latin typeface="Tahoma"/>
                <a:cs typeface="Tahoma"/>
              </a:rPr>
              <a:t>м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60" dirty="0">
                <a:latin typeface="Tahoma"/>
                <a:cs typeface="Tahoma"/>
              </a:rPr>
              <a:t>р</a:t>
            </a:r>
            <a:r>
              <a:rPr sz="1400" spc="30" dirty="0">
                <a:latin typeface="Tahoma"/>
                <a:cs typeface="Tahoma"/>
              </a:rPr>
              <a:t>о</a:t>
            </a:r>
            <a:r>
              <a:rPr sz="1400" spc="5" dirty="0">
                <a:latin typeface="Tahoma"/>
                <a:cs typeface="Tahoma"/>
              </a:rPr>
              <a:t>в</a:t>
            </a:r>
            <a:r>
              <a:rPr sz="1400" dirty="0">
                <a:latin typeface="Tahoma"/>
                <a:cs typeface="Tahoma"/>
              </a:rPr>
              <a:t>н</a:t>
            </a:r>
            <a:r>
              <a:rPr sz="1400" spc="5" dirty="0">
                <a:latin typeface="Tahoma"/>
                <a:cs typeface="Tahoma"/>
              </a:rPr>
              <a:t>а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955"/>
              </a:spcBef>
            </a:pPr>
            <a:r>
              <a:rPr sz="1200" spc="30" dirty="0">
                <a:latin typeface="Tahoma"/>
                <a:cs typeface="Tahoma"/>
              </a:rPr>
              <a:t>Директор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Блока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городских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решений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развития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моногородов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государственной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корпорации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развития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«ВЭБ.РФ»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438653" y="2638044"/>
            <a:ext cx="5063490" cy="374015"/>
            <a:chOff x="1438653" y="2638044"/>
            <a:chExt cx="5063490" cy="374015"/>
          </a:xfrm>
        </p:grpSpPr>
        <p:sp>
          <p:nvSpPr>
            <p:cNvPr id="50" name="object 50"/>
            <p:cNvSpPr/>
            <p:nvPr/>
          </p:nvSpPr>
          <p:spPr>
            <a:xfrm>
              <a:off x="6298692" y="268833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69">
                  <a:moveTo>
                    <a:pt x="0" y="278993"/>
                  </a:moveTo>
                  <a:lnTo>
                    <a:pt x="39395" y="318515"/>
                  </a:lnTo>
                  <a:lnTo>
                    <a:pt x="198120" y="159257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38653" y="2913888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24016" y="2782824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30">
                  <a:moveTo>
                    <a:pt x="74675" y="37338"/>
                  </a:moveTo>
                  <a:lnTo>
                    <a:pt x="37337" y="0"/>
                  </a:lnTo>
                  <a:lnTo>
                    <a:pt x="0" y="37338"/>
                  </a:lnTo>
                  <a:lnTo>
                    <a:pt x="37337" y="74676"/>
                  </a:lnTo>
                  <a:lnTo>
                    <a:pt x="74675" y="37338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62822" y="2638044"/>
              <a:ext cx="254515" cy="233168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359663" y="2596895"/>
            <a:ext cx="992505" cy="1005205"/>
            <a:chOff x="359663" y="2596895"/>
            <a:chExt cx="992505" cy="1005205"/>
          </a:xfrm>
        </p:grpSpPr>
        <p:sp>
          <p:nvSpPr>
            <p:cNvPr id="55" name="object 55"/>
            <p:cNvSpPr/>
            <p:nvPr/>
          </p:nvSpPr>
          <p:spPr>
            <a:xfrm>
              <a:off x="359663" y="259689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2"/>
                  </a:lnTo>
                  <a:lnTo>
                    <a:pt x="480059" y="961644"/>
                  </a:lnTo>
                  <a:lnTo>
                    <a:pt x="960119" y="480822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035" y="2623699"/>
              <a:ext cx="656196" cy="9310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8237" y="2867983"/>
              <a:ext cx="213740" cy="21373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68636" y="3163766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33035" y="3310961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429006" y="7489690"/>
            <a:ext cx="475551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8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400" spc="7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М</a:t>
            </a:r>
            <a:r>
              <a:rPr sz="1400" spc="95" dirty="0">
                <a:latin typeface="Tahoma"/>
                <a:cs typeface="Tahoma"/>
              </a:rPr>
              <a:t>и</a:t>
            </a:r>
            <a:r>
              <a:rPr sz="1400" spc="25" dirty="0">
                <a:latin typeface="Tahoma"/>
                <a:cs typeface="Tahoma"/>
              </a:rPr>
              <a:t>х</a:t>
            </a:r>
            <a:r>
              <a:rPr sz="1400" spc="15" dirty="0">
                <a:latin typeface="Tahoma"/>
                <a:cs typeface="Tahoma"/>
              </a:rPr>
              <a:t>а</a:t>
            </a:r>
            <a:r>
              <a:rPr sz="1400" spc="20" dirty="0">
                <a:latin typeface="Tahoma"/>
                <a:cs typeface="Tahoma"/>
              </a:rPr>
              <a:t>и</a:t>
            </a:r>
            <a:r>
              <a:rPr sz="1400" spc="15" dirty="0">
                <a:latin typeface="Tahoma"/>
                <a:cs typeface="Tahoma"/>
              </a:rPr>
              <a:t>л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ла</a:t>
            </a:r>
            <a:r>
              <a:rPr sz="1400" spc="80" dirty="0">
                <a:latin typeface="Tahoma"/>
                <a:cs typeface="Tahoma"/>
              </a:rPr>
              <a:t>д</a:t>
            </a:r>
            <a:r>
              <a:rPr sz="1400" spc="70" dirty="0">
                <a:latin typeface="Tahoma"/>
                <a:cs typeface="Tahoma"/>
              </a:rPr>
              <a:t>и</a:t>
            </a:r>
            <a:r>
              <a:rPr sz="1400" spc="65" dirty="0">
                <a:latin typeface="Tahoma"/>
                <a:cs typeface="Tahoma"/>
              </a:rPr>
              <a:t>м</a:t>
            </a:r>
            <a:r>
              <a:rPr sz="1400" spc="45" dirty="0">
                <a:latin typeface="Tahoma"/>
                <a:cs typeface="Tahoma"/>
              </a:rPr>
              <a:t>и</a:t>
            </a:r>
            <a:r>
              <a:rPr sz="1400" spc="40" dirty="0">
                <a:latin typeface="Tahoma"/>
                <a:cs typeface="Tahoma"/>
              </a:rPr>
              <a:t>р</a:t>
            </a:r>
            <a:r>
              <a:rPr sz="1400" spc="30" dirty="0">
                <a:latin typeface="Tahoma"/>
                <a:cs typeface="Tahoma"/>
              </a:rPr>
              <a:t>о</a:t>
            </a:r>
            <a:r>
              <a:rPr sz="1400" spc="-5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и</a:t>
            </a:r>
            <a:r>
              <a:rPr sz="1400" dirty="0">
                <a:latin typeface="Tahoma"/>
                <a:cs typeface="Tahoma"/>
              </a:rPr>
              <a:t>ч</a:t>
            </a:r>
            <a:r>
              <a:rPr sz="1400" spc="-170" dirty="0">
                <a:latin typeface="Tahoma"/>
                <a:cs typeface="Tahoma"/>
              </a:rPr>
              <a:t> </a:t>
            </a:r>
            <a:r>
              <a:rPr sz="1400" spc="70" dirty="0">
                <a:latin typeface="Microsoft Sans Serif"/>
                <a:cs typeface="Microsoft Sans Serif"/>
              </a:rPr>
              <a:t>*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955"/>
              </a:spcBef>
            </a:pPr>
            <a:r>
              <a:rPr sz="1200" spc="20" dirty="0">
                <a:latin typeface="Tahoma"/>
                <a:cs typeface="Tahoma"/>
              </a:rPr>
              <a:t>Уполномоченный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защите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прав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предпринимателей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Рязанской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области, обеспечивающий </a:t>
            </a:r>
            <a:r>
              <a:rPr sz="1200" spc="25" dirty="0">
                <a:latin typeface="Tahoma"/>
                <a:cs typeface="Tahoma"/>
              </a:rPr>
              <a:t>защиту </a:t>
            </a:r>
            <a:r>
              <a:rPr sz="1200" spc="10" dirty="0">
                <a:latin typeface="Tahoma"/>
                <a:cs typeface="Tahoma"/>
              </a:rPr>
              <a:t>прав </a:t>
            </a:r>
            <a:r>
              <a:rPr sz="1200" spc="15" dirty="0">
                <a:latin typeface="Tahoma"/>
                <a:cs typeface="Tahoma"/>
              </a:rPr>
              <a:t>и </a:t>
            </a:r>
            <a:r>
              <a:rPr sz="1200" spc="10" dirty="0">
                <a:latin typeface="Tahoma"/>
                <a:cs typeface="Tahoma"/>
              </a:rPr>
              <a:t>законных </a:t>
            </a:r>
            <a:r>
              <a:rPr sz="1200" spc="25" dirty="0">
                <a:latin typeface="Tahoma"/>
                <a:cs typeface="Tahoma"/>
              </a:rPr>
              <a:t>интересов </a:t>
            </a:r>
            <a:r>
              <a:rPr sz="1200" spc="3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российских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иностранных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предпринимателей,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осуществляющих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ю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5" dirty="0">
                <a:latin typeface="Tahoma"/>
                <a:cs typeface="Tahoma"/>
              </a:rPr>
              <a:t>ь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442206" y="7507254"/>
            <a:ext cx="5063490" cy="378460"/>
            <a:chOff x="1438653" y="7595610"/>
            <a:chExt cx="5063490" cy="378460"/>
          </a:xfrm>
        </p:grpSpPr>
        <p:sp>
          <p:nvSpPr>
            <p:cNvPr id="69" name="object 69"/>
            <p:cNvSpPr/>
            <p:nvPr/>
          </p:nvSpPr>
          <p:spPr>
            <a:xfrm>
              <a:off x="6298692" y="7650479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70">
                  <a:moveTo>
                    <a:pt x="0" y="278993"/>
                  </a:moveTo>
                  <a:lnTo>
                    <a:pt x="39395" y="318515"/>
                  </a:lnTo>
                  <a:lnTo>
                    <a:pt x="198120" y="159257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38653" y="7876032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224016" y="7743444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675" y="38099"/>
                  </a:moveTo>
                  <a:lnTo>
                    <a:pt x="37337" y="0"/>
                  </a:lnTo>
                  <a:lnTo>
                    <a:pt x="0" y="38099"/>
                  </a:lnTo>
                  <a:lnTo>
                    <a:pt x="37337" y="76199"/>
                  </a:lnTo>
                  <a:lnTo>
                    <a:pt x="74675" y="38099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38441" y="7712961"/>
              <a:ext cx="304800" cy="116205"/>
            </a:xfrm>
            <a:custGeom>
              <a:avLst/>
              <a:gdLst/>
              <a:ahLst/>
              <a:cxnLst/>
              <a:rect l="l" t="t" r="r" b="b"/>
              <a:pathLst>
                <a:path w="304800" h="116204">
                  <a:moveTo>
                    <a:pt x="304799" y="0"/>
                  </a:moveTo>
                  <a:lnTo>
                    <a:pt x="132257" y="92252"/>
                  </a:lnTo>
                  <a:lnTo>
                    <a:pt x="25" y="21399"/>
                  </a:lnTo>
                  <a:lnTo>
                    <a:pt x="0" y="39497"/>
                  </a:lnTo>
                  <a:lnTo>
                    <a:pt x="132257" y="115824"/>
                  </a:lnTo>
                  <a:lnTo>
                    <a:pt x="304799" y="16256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44541" y="7595610"/>
              <a:ext cx="298702" cy="20269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78776" y="7595616"/>
              <a:ext cx="254518" cy="233168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359472" y="7466964"/>
            <a:ext cx="992505" cy="1004569"/>
            <a:chOff x="359663" y="7559040"/>
            <a:chExt cx="992505" cy="1004569"/>
          </a:xfrm>
        </p:grpSpPr>
        <p:sp>
          <p:nvSpPr>
            <p:cNvPr id="76" name="object 76"/>
            <p:cNvSpPr/>
            <p:nvPr/>
          </p:nvSpPr>
          <p:spPr>
            <a:xfrm>
              <a:off x="359663" y="7559040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1"/>
                  </a:lnTo>
                  <a:lnTo>
                    <a:pt x="480059" y="961643"/>
                  </a:lnTo>
                  <a:lnTo>
                    <a:pt x="960119" y="480821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3386" y="7714977"/>
              <a:ext cx="806245" cy="80499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38237" y="7830128"/>
              <a:ext cx="213740" cy="21220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368636" y="8125644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3035" y="8272838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42"/>
          <p:cNvGrpSpPr/>
          <p:nvPr/>
        </p:nvGrpSpPr>
        <p:grpSpPr>
          <a:xfrm>
            <a:off x="359663" y="6215173"/>
            <a:ext cx="992314" cy="1004884"/>
            <a:chOff x="359663" y="5195315"/>
            <a:chExt cx="992314" cy="1004884"/>
          </a:xfrm>
        </p:grpSpPr>
        <p:sp>
          <p:nvSpPr>
            <p:cNvPr id="82" name="object 43"/>
            <p:cNvSpPr/>
            <p:nvPr/>
          </p:nvSpPr>
          <p:spPr>
            <a:xfrm>
              <a:off x="359663" y="519531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2"/>
                  </a:lnTo>
                  <a:lnTo>
                    <a:pt x="480059" y="961644"/>
                  </a:lnTo>
                  <a:lnTo>
                    <a:pt x="960119" y="480822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8237" y="5466403"/>
              <a:ext cx="213740" cy="212205"/>
            </a:xfrm>
            <a:prstGeom prst="rect">
              <a:avLst/>
            </a:prstGeom>
          </p:spPr>
        </p:pic>
        <p:sp>
          <p:nvSpPr>
            <p:cNvPr id="84" name="object 46"/>
            <p:cNvSpPr/>
            <p:nvPr/>
          </p:nvSpPr>
          <p:spPr>
            <a:xfrm>
              <a:off x="368636" y="5762049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47"/>
            <p:cNvSpPr/>
            <p:nvPr/>
          </p:nvSpPr>
          <p:spPr>
            <a:xfrm>
              <a:off x="433035" y="5909243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35"/>
          <p:cNvSpPr txBox="1"/>
          <p:nvPr/>
        </p:nvSpPr>
        <p:spPr>
          <a:xfrm>
            <a:off x="1418362" y="6222135"/>
            <a:ext cx="3639926" cy="54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50" dirty="0">
                <a:solidFill>
                  <a:srgbClr val="CC0033"/>
                </a:solidFill>
                <a:latin typeface="Tahoma"/>
                <a:cs typeface="Tahoma"/>
              </a:rPr>
              <a:t>Богачев</a:t>
            </a:r>
            <a:r>
              <a:rPr lang="ru-RU" sz="14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lang="ru-RU" sz="1400" dirty="0">
                <a:latin typeface="Tahoma"/>
                <a:cs typeface="Tahoma"/>
              </a:rPr>
              <a:t>Устин Александрович</a:t>
            </a: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lang="ru-RU" sz="1200" spc="50" dirty="0">
                <a:latin typeface="Tahoma"/>
                <a:cs typeface="Tahoma"/>
              </a:rPr>
              <a:t>Директор АНО «Агентство развития бизнеса»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87" name="object 36"/>
          <p:cNvGrpSpPr/>
          <p:nvPr/>
        </p:nvGrpSpPr>
        <p:grpSpPr>
          <a:xfrm>
            <a:off x="1431562" y="6294438"/>
            <a:ext cx="5058159" cy="318770"/>
            <a:chOff x="1438653" y="5286754"/>
            <a:chExt cx="5058159" cy="318770"/>
          </a:xfrm>
        </p:grpSpPr>
        <p:sp>
          <p:nvSpPr>
            <p:cNvPr id="88" name="object 37"/>
            <p:cNvSpPr/>
            <p:nvPr/>
          </p:nvSpPr>
          <p:spPr>
            <a:xfrm>
              <a:off x="6298692" y="528675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70">
                  <a:moveTo>
                    <a:pt x="0" y="278993"/>
                  </a:moveTo>
                  <a:lnTo>
                    <a:pt x="39395" y="318516"/>
                  </a:lnTo>
                  <a:lnTo>
                    <a:pt x="198120" y="159258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38"/>
            <p:cNvSpPr/>
            <p:nvPr/>
          </p:nvSpPr>
          <p:spPr>
            <a:xfrm>
              <a:off x="1438653" y="5512307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39"/>
            <p:cNvSpPr/>
            <p:nvPr/>
          </p:nvSpPr>
          <p:spPr>
            <a:xfrm>
              <a:off x="6224016" y="537971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675" y="38100"/>
                  </a:moveTo>
                  <a:lnTo>
                    <a:pt x="37337" y="0"/>
                  </a:lnTo>
                  <a:lnTo>
                    <a:pt x="0" y="38100"/>
                  </a:lnTo>
                  <a:lnTo>
                    <a:pt x="37337" y="76200"/>
                  </a:lnTo>
                  <a:lnTo>
                    <a:pt x="74675" y="3810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42000" y1="59250" x2="42000" y2="5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9" r="6800" b="9246"/>
          <a:stretch/>
        </p:blipFill>
        <p:spPr>
          <a:xfrm>
            <a:off x="380608" y="5031722"/>
            <a:ext cx="914400" cy="931168"/>
          </a:xfrm>
          <a:prstGeom prst="diamond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607" b="100000" l="86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5" y="6279071"/>
            <a:ext cx="895249" cy="895249"/>
          </a:xfrm>
          <a:prstGeom prst="diamond">
            <a:avLst/>
          </a:prstGeom>
        </p:spPr>
      </p:pic>
      <p:pic>
        <p:nvPicPr>
          <p:cNvPr id="94" name="object 29">
            <a:extLst>
              <a:ext uri="{FF2B5EF4-FFF2-40B4-BE49-F238E27FC236}">
                <a16:creationId xmlns:a16="http://schemas.microsoft.com/office/drawing/2014/main" id="{C95E5B34-5A13-4490-9514-E967B66C0FA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62078" y="6173801"/>
            <a:ext cx="254518" cy="23316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3139" y="9460581"/>
            <a:ext cx="18542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80" dirty="0">
                <a:solidFill>
                  <a:srgbClr val="3B3B45"/>
                </a:solidFill>
                <a:latin typeface="Tahoma"/>
                <a:cs typeface="Tahoma"/>
              </a:rPr>
              <a:t>43</a:t>
            </a:r>
            <a:endParaRPr sz="10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555815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00" dirty="0"/>
              <a:t>И</a:t>
            </a:r>
            <a:r>
              <a:rPr dirty="0"/>
              <a:t>нв</a:t>
            </a:r>
            <a:r>
              <a:rPr spc="35" dirty="0"/>
              <a:t>ес</a:t>
            </a:r>
            <a:r>
              <a:rPr spc="50" dirty="0"/>
              <a:t>т</a:t>
            </a:r>
            <a:r>
              <a:rPr spc="5" dirty="0"/>
              <a:t>и</a:t>
            </a:r>
            <a:r>
              <a:rPr spc="70" dirty="0"/>
              <a:t>ц</a:t>
            </a:r>
            <a:r>
              <a:rPr spc="5" dirty="0"/>
              <a:t>и</a:t>
            </a:r>
            <a:r>
              <a:rPr spc="30" dirty="0"/>
              <a:t>онн</a:t>
            </a:r>
            <a:r>
              <a:rPr spc="35" dirty="0"/>
              <a:t>а</a:t>
            </a:r>
            <a:r>
              <a:rPr spc="-35" dirty="0"/>
              <a:t>я</a:t>
            </a:r>
            <a:r>
              <a:rPr spc="-180" dirty="0"/>
              <a:t> </a:t>
            </a:r>
            <a:r>
              <a:rPr spc="5" dirty="0"/>
              <a:t>к</a:t>
            </a:r>
            <a:r>
              <a:rPr spc="70" dirty="0"/>
              <a:t>о</a:t>
            </a:r>
            <a:r>
              <a:rPr spc="100" dirty="0"/>
              <a:t>м</a:t>
            </a:r>
            <a:r>
              <a:rPr spc="60" dirty="0"/>
              <a:t>а</a:t>
            </a:r>
            <a:r>
              <a:rPr spc="25" dirty="0"/>
              <a:t>н</a:t>
            </a:r>
            <a:r>
              <a:rPr spc="30" dirty="0"/>
              <a:t>д</a:t>
            </a:r>
            <a:r>
              <a:rPr spc="60" dirty="0"/>
              <a:t>а</a:t>
            </a:r>
            <a:r>
              <a:rPr spc="-195" dirty="0"/>
              <a:t> </a:t>
            </a:r>
            <a:r>
              <a:rPr spc="25" dirty="0"/>
              <a:t>Ря</a:t>
            </a:r>
            <a:r>
              <a:rPr spc="85" dirty="0"/>
              <a:t>з</a:t>
            </a:r>
            <a:r>
              <a:rPr spc="60" dirty="0"/>
              <a:t>ан</a:t>
            </a:r>
            <a:r>
              <a:rPr spc="55" dirty="0"/>
              <a:t>с</a:t>
            </a:r>
            <a:r>
              <a:rPr spc="5" dirty="0"/>
              <a:t>к</a:t>
            </a:r>
            <a:r>
              <a:rPr spc="15" dirty="0"/>
              <a:t>ой  </a:t>
            </a:r>
            <a:r>
              <a:rPr spc="45" dirty="0"/>
              <a:t>области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0043" y="9082154"/>
            <a:ext cx="91249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3B3B45"/>
                </a:solidFill>
                <a:latin typeface="Tahoma"/>
                <a:cs typeface="Tahoma"/>
              </a:rPr>
              <a:t>*</a:t>
            </a:r>
            <a:r>
              <a:rPr sz="800" spc="-25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ла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ов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ию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830" y="1455511"/>
            <a:ext cx="4476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ahoma"/>
                <a:cs typeface="Tahoma"/>
              </a:rPr>
              <a:t>4.1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Состав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команды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(6/9)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57949" y="1845373"/>
            <a:ext cx="6143625" cy="418465"/>
            <a:chOff x="357949" y="1845373"/>
            <a:chExt cx="6143625" cy="418465"/>
          </a:xfrm>
        </p:grpSpPr>
        <p:sp>
          <p:nvSpPr>
            <p:cNvPr id="9" name="object 9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6134100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6134100" y="408431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46291" y="185013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49340" y="195529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0" y="0"/>
                  </a:moveTo>
                  <a:lnTo>
                    <a:pt x="6134100" y="0"/>
                  </a:lnTo>
                  <a:lnTo>
                    <a:pt x="6134100" y="408431"/>
                  </a:lnTo>
                  <a:lnTo>
                    <a:pt x="0" y="4084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7949" y="1845373"/>
            <a:ext cx="6143625" cy="4184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815"/>
              </a:spcBef>
            </a:pPr>
            <a:r>
              <a:rPr sz="1200" spc="85" dirty="0">
                <a:latin typeface="Tahoma"/>
                <a:cs typeface="Tahoma"/>
              </a:rPr>
              <a:t>Эксперты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региональных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предприятий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бизнес</a:t>
            </a:r>
            <a:r>
              <a:rPr sz="1200" spc="85" dirty="0">
                <a:latin typeface="Microsoft Sans Serif"/>
                <a:cs typeface="Microsoft Sans Serif"/>
              </a:rPr>
              <a:t>-</a:t>
            </a:r>
            <a:r>
              <a:rPr sz="1200" spc="85" dirty="0">
                <a:latin typeface="Tahoma"/>
                <a:cs typeface="Tahoma"/>
              </a:rPr>
              <a:t>объединений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1360" y="8852916"/>
            <a:ext cx="254518" cy="23316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838105" y="8899474"/>
            <a:ext cx="43878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ahoma"/>
                <a:cs typeface="Tahoma"/>
              </a:rPr>
              <a:t>К</a:t>
            </a:r>
            <a:r>
              <a:rPr sz="800" spc="15" dirty="0">
                <a:latin typeface="Tahoma"/>
                <a:cs typeface="Tahoma"/>
              </a:rPr>
              <a:t>о</a:t>
            </a:r>
            <a:r>
              <a:rPr sz="800" spc="75" dirty="0">
                <a:latin typeface="Tahoma"/>
                <a:cs typeface="Tahoma"/>
              </a:rPr>
              <a:t>м</a:t>
            </a:r>
            <a:r>
              <a:rPr sz="800" spc="15" dirty="0">
                <a:latin typeface="Tahoma"/>
                <a:cs typeface="Tahoma"/>
              </a:rPr>
              <a:t>итет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06721" y="8852910"/>
            <a:ext cx="304800" cy="233679"/>
            <a:chOff x="3506721" y="8852910"/>
            <a:chExt cx="304800" cy="233679"/>
          </a:xfrm>
        </p:grpSpPr>
        <p:sp>
          <p:nvSpPr>
            <p:cNvPr id="17" name="object 17"/>
            <p:cNvSpPr/>
            <p:nvPr/>
          </p:nvSpPr>
          <p:spPr>
            <a:xfrm>
              <a:off x="3506721" y="8970261"/>
              <a:ext cx="304800" cy="116205"/>
            </a:xfrm>
            <a:custGeom>
              <a:avLst/>
              <a:gdLst/>
              <a:ahLst/>
              <a:cxnLst/>
              <a:rect l="l" t="t" r="r" b="b"/>
              <a:pathLst>
                <a:path w="304800" h="116204">
                  <a:moveTo>
                    <a:pt x="304799" y="0"/>
                  </a:moveTo>
                  <a:lnTo>
                    <a:pt x="132257" y="92252"/>
                  </a:lnTo>
                  <a:lnTo>
                    <a:pt x="25" y="21399"/>
                  </a:lnTo>
                  <a:lnTo>
                    <a:pt x="0" y="39497"/>
                  </a:lnTo>
                  <a:lnTo>
                    <a:pt x="132257" y="115824"/>
                  </a:lnTo>
                  <a:lnTo>
                    <a:pt x="304799" y="16256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2821" y="8852910"/>
              <a:ext cx="298702" cy="20422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869479" y="8886926"/>
            <a:ext cx="2921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ahoma"/>
                <a:cs typeface="Tahoma"/>
              </a:rPr>
              <a:t>Шт</a:t>
            </a:r>
            <a:r>
              <a:rPr sz="800" spc="20" dirty="0">
                <a:latin typeface="Tahoma"/>
                <a:cs typeface="Tahoma"/>
              </a:rPr>
              <a:t>аб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5453" y="3915309"/>
            <a:ext cx="3131185" cy="543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4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6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2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ко</a:t>
            </a:r>
            <a:r>
              <a:rPr sz="1400" spc="-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-16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И</a:t>
            </a:r>
            <a:r>
              <a:rPr sz="1400" spc="-5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а</a:t>
            </a:r>
            <a:r>
              <a:rPr sz="1400" spc="10" dirty="0">
                <a:latin typeface="Tahoma"/>
                <a:cs typeface="Tahoma"/>
              </a:rPr>
              <a:t>н</a:t>
            </a:r>
            <a:r>
              <a:rPr sz="1400" spc="-16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ла</a:t>
            </a:r>
            <a:r>
              <a:rPr sz="1400" spc="80" dirty="0">
                <a:latin typeface="Tahoma"/>
                <a:cs typeface="Tahoma"/>
              </a:rPr>
              <a:t>д</a:t>
            </a:r>
            <a:r>
              <a:rPr sz="1400" spc="70" dirty="0">
                <a:latin typeface="Tahoma"/>
                <a:cs typeface="Tahoma"/>
              </a:rPr>
              <a:t>и</a:t>
            </a:r>
            <a:r>
              <a:rPr sz="1400" spc="65" dirty="0">
                <a:latin typeface="Tahoma"/>
                <a:cs typeface="Tahoma"/>
              </a:rPr>
              <a:t>м</a:t>
            </a:r>
            <a:r>
              <a:rPr sz="1400" spc="45" dirty="0">
                <a:latin typeface="Tahoma"/>
                <a:cs typeface="Tahoma"/>
              </a:rPr>
              <a:t>и</a:t>
            </a:r>
            <a:r>
              <a:rPr sz="1400" spc="40" dirty="0">
                <a:latin typeface="Tahoma"/>
                <a:cs typeface="Tahoma"/>
              </a:rPr>
              <a:t>р</a:t>
            </a:r>
            <a:r>
              <a:rPr sz="1400" spc="30" dirty="0">
                <a:latin typeface="Tahoma"/>
                <a:cs typeface="Tahoma"/>
              </a:rPr>
              <a:t>о</a:t>
            </a:r>
            <a:r>
              <a:rPr sz="1400" spc="-5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и</a:t>
            </a:r>
            <a:r>
              <a:rPr sz="1400" spc="-10" dirty="0">
                <a:latin typeface="Tahoma"/>
                <a:cs typeface="Tahoma"/>
              </a:rPr>
              <a:t>ч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200" spc="60" dirty="0">
                <a:latin typeface="Tahoma"/>
                <a:cs typeface="Tahoma"/>
              </a:rPr>
              <a:t>Г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ОО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7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ер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П</a:t>
            </a:r>
            <a:r>
              <a:rPr sz="1200" spc="25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438653" y="3923034"/>
            <a:ext cx="5058159" cy="382771"/>
            <a:chOff x="1438653" y="3923034"/>
            <a:chExt cx="5058159" cy="382771"/>
          </a:xfrm>
        </p:grpSpPr>
        <p:sp>
          <p:nvSpPr>
            <p:cNvPr id="22" name="object 22"/>
            <p:cNvSpPr/>
            <p:nvPr/>
          </p:nvSpPr>
          <p:spPr>
            <a:xfrm>
              <a:off x="6298692" y="3988305"/>
              <a:ext cx="198120" cy="317500"/>
            </a:xfrm>
            <a:custGeom>
              <a:avLst/>
              <a:gdLst/>
              <a:ahLst/>
              <a:cxnLst/>
              <a:rect l="l" t="t" r="r" b="b"/>
              <a:pathLst>
                <a:path w="198120" h="317500">
                  <a:moveTo>
                    <a:pt x="0" y="277660"/>
                  </a:moveTo>
                  <a:lnTo>
                    <a:pt x="39395" y="316992"/>
                  </a:lnTo>
                  <a:lnTo>
                    <a:pt x="198120" y="158496"/>
                  </a:lnTo>
                  <a:lnTo>
                    <a:pt x="39395" y="0"/>
                  </a:lnTo>
                  <a:lnTo>
                    <a:pt x="0" y="39331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38653" y="4212336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24016" y="4081272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74675" y="37337"/>
                  </a:moveTo>
                  <a:lnTo>
                    <a:pt x="37337" y="0"/>
                  </a:lnTo>
                  <a:lnTo>
                    <a:pt x="0" y="37337"/>
                  </a:lnTo>
                  <a:lnTo>
                    <a:pt x="37337" y="74675"/>
                  </a:lnTo>
                  <a:lnTo>
                    <a:pt x="74675" y="37337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9050" y="3923034"/>
              <a:ext cx="254518" cy="233168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359663" y="3896867"/>
            <a:ext cx="992505" cy="1003935"/>
            <a:chOff x="359663" y="3896867"/>
            <a:chExt cx="992505" cy="1003935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9663" y="3896867"/>
              <a:ext cx="960119" cy="9601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8237" y="4166421"/>
              <a:ext cx="213740" cy="21374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68636" y="4462908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3035" y="4610101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425453" y="2616168"/>
            <a:ext cx="484251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400" spc="15" dirty="0">
                <a:solidFill>
                  <a:srgbClr val="CC0033"/>
                </a:solidFill>
                <a:latin typeface="Tahoma"/>
                <a:cs typeface="Tahoma"/>
              </a:rPr>
              <a:t>еев</a:t>
            </a:r>
            <a:r>
              <a:rPr sz="1400" spc="-16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А</a:t>
            </a:r>
            <a:r>
              <a:rPr sz="1400" spc="75" dirty="0">
                <a:latin typeface="Tahoma"/>
                <a:cs typeface="Tahoma"/>
              </a:rPr>
              <a:t>р</a:t>
            </a:r>
            <a:r>
              <a:rPr sz="1400" spc="60" dirty="0">
                <a:latin typeface="Tahoma"/>
                <a:cs typeface="Tahoma"/>
              </a:rPr>
              <a:t>се</a:t>
            </a:r>
            <a:r>
              <a:rPr sz="1400" spc="10" dirty="0">
                <a:latin typeface="Tahoma"/>
                <a:cs typeface="Tahoma"/>
              </a:rPr>
              <a:t>н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20" dirty="0">
                <a:latin typeface="Tahoma"/>
                <a:cs typeface="Tahoma"/>
              </a:rPr>
              <a:t>й</a:t>
            </a:r>
            <a:r>
              <a:rPr sz="1400" spc="-170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О</a:t>
            </a:r>
            <a:r>
              <a:rPr sz="1400" spc="20" dirty="0">
                <a:latin typeface="Tahoma"/>
                <a:cs typeface="Tahoma"/>
              </a:rPr>
              <a:t>л</a:t>
            </a:r>
            <a:r>
              <a:rPr sz="1400" spc="40" dirty="0">
                <a:latin typeface="Tahoma"/>
                <a:cs typeface="Tahoma"/>
              </a:rPr>
              <a:t>ег</a:t>
            </a:r>
            <a:r>
              <a:rPr sz="1400" spc="10" dirty="0">
                <a:latin typeface="Tahoma"/>
                <a:cs typeface="Tahoma"/>
              </a:rPr>
              <a:t>ов</a:t>
            </a:r>
            <a:r>
              <a:rPr sz="1400" spc="20" dirty="0">
                <a:latin typeface="Tahoma"/>
                <a:cs typeface="Tahoma"/>
              </a:rPr>
              <a:t>и</a:t>
            </a:r>
            <a:r>
              <a:rPr sz="1400" spc="-30" dirty="0">
                <a:latin typeface="Tahoma"/>
                <a:cs typeface="Tahoma"/>
              </a:rPr>
              <a:t>ч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955"/>
              </a:spcBef>
            </a:pPr>
            <a:r>
              <a:rPr sz="1200" spc="30" dirty="0">
                <a:latin typeface="Tahoma"/>
                <a:cs typeface="Tahoma"/>
              </a:rPr>
              <a:t>Директор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по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взаимодействию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органами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государственной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власти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ОО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«Га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0" dirty="0">
                <a:latin typeface="Tahoma"/>
                <a:cs typeface="Tahoma"/>
              </a:rPr>
              <a:t>исис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438653" y="2633472"/>
            <a:ext cx="5063490" cy="378460"/>
            <a:chOff x="1438653" y="2633472"/>
            <a:chExt cx="5063490" cy="378460"/>
          </a:xfrm>
        </p:grpSpPr>
        <p:sp>
          <p:nvSpPr>
            <p:cNvPr id="35" name="object 35"/>
            <p:cNvSpPr/>
            <p:nvPr/>
          </p:nvSpPr>
          <p:spPr>
            <a:xfrm>
              <a:off x="6298692" y="268833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69">
                  <a:moveTo>
                    <a:pt x="0" y="278993"/>
                  </a:moveTo>
                  <a:lnTo>
                    <a:pt x="39395" y="318515"/>
                  </a:lnTo>
                  <a:lnTo>
                    <a:pt x="198120" y="159257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38653" y="2913888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24016" y="2782824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30">
                  <a:moveTo>
                    <a:pt x="74675" y="37338"/>
                  </a:moveTo>
                  <a:lnTo>
                    <a:pt x="37337" y="0"/>
                  </a:lnTo>
                  <a:lnTo>
                    <a:pt x="0" y="37338"/>
                  </a:lnTo>
                  <a:lnTo>
                    <a:pt x="37337" y="74676"/>
                  </a:lnTo>
                  <a:lnTo>
                    <a:pt x="74675" y="37338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62822" y="2633472"/>
              <a:ext cx="254515" cy="233168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359663" y="2596895"/>
            <a:ext cx="992505" cy="1005205"/>
            <a:chOff x="359663" y="2596895"/>
            <a:chExt cx="992505" cy="1005205"/>
          </a:xfrm>
        </p:grpSpPr>
        <p:sp>
          <p:nvSpPr>
            <p:cNvPr id="40" name="object 40"/>
            <p:cNvSpPr/>
            <p:nvPr/>
          </p:nvSpPr>
          <p:spPr>
            <a:xfrm>
              <a:off x="359663" y="259689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2"/>
                  </a:lnTo>
                  <a:lnTo>
                    <a:pt x="480059" y="961644"/>
                  </a:lnTo>
                  <a:lnTo>
                    <a:pt x="960119" y="480822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3295" y="2700528"/>
              <a:ext cx="776135" cy="85801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8237" y="2867983"/>
              <a:ext cx="213740" cy="21373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68636" y="3163765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3035" y="3310959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425453" y="5214451"/>
            <a:ext cx="5050790" cy="755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6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45" dirty="0">
                <a:solidFill>
                  <a:srgbClr val="CC0033"/>
                </a:solidFill>
                <a:latin typeface="Tahoma"/>
                <a:cs typeface="Tahoma"/>
              </a:rPr>
              <a:t>об</a:t>
            </a:r>
            <a:r>
              <a:rPr sz="1400" spc="-25" dirty="0">
                <a:solidFill>
                  <a:srgbClr val="CC0033"/>
                </a:solidFill>
                <a:latin typeface="Tahoma"/>
                <a:cs typeface="Tahoma"/>
              </a:rPr>
              <a:t>ь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-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-16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65" dirty="0">
                <a:latin typeface="Tahoma"/>
                <a:cs typeface="Tahoma"/>
              </a:rPr>
              <a:t>С</a:t>
            </a:r>
            <a:r>
              <a:rPr sz="1400" spc="40" dirty="0">
                <a:latin typeface="Tahoma"/>
                <a:cs typeface="Tahoma"/>
              </a:rPr>
              <a:t>е</a:t>
            </a:r>
            <a:r>
              <a:rPr sz="1400" spc="60" dirty="0">
                <a:latin typeface="Tahoma"/>
                <a:cs typeface="Tahoma"/>
              </a:rPr>
              <a:t>р</a:t>
            </a:r>
            <a:r>
              <a:rPr sz="1400" spc="40" dirty="0">
                <a:latin typeface="Tahoma"/>
                <a:cs typeface="Tahoma"/>
              </a:rPr>
              <a:t>г</a:t>
            </a:r>
            <a:r>
              <a:rPr sz="1400" spc="15" dirty="0">
                <a:latin typeface="Tahoma"/>
                <a:cs typeface="Tahoma"/>
              </a:rPr>
              <a:t>е</a:t>
            </a:r>
            <a:r>
              <a:rPr sz="1400" spc="20" dirty="0">
                <a:latin typeface="Tahoma"/>
                <a:cs typeface="Tahoma"/>
              </a:rPr>
              <a:t>й</a:t>
            </a:r>
            <a:r>
              <a:rPr sz="1400" spc="-160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Н</a:t>
            </a:r>
            <a:r>
              <a:rPr sz="1400" spc="35" dirty="0">
                <a:latin typeface="Tahoma"/>
                <a:cs typeface="Tahoma"/>
              </a:rPr>
              <a:t>и</a:t>
            </a:r>
            <a:r>
              <a:rPr sz="1400" spc="15" dirty="0">
                <a:latin typeface="Tahoma"/>
                <a:cs typeface="Tahoma"/>
              </a:rPr>
              <a:t>к</a:t>
            </a:r>
            <a:r>
              <a:rPr sz="1400" spc="25" dirty="0">
                <a:latin typeface="Tahoma"/>
                <a:cs typeface="Tahoma"/>
              </a:rPr>
              <a:t>о</a:t>
            </a:r>
            <a:r>
              <a:rPr sz="1400" spc="35" dirty="0">
                <a:latin typeface="Tahoma"/>
                <a:cs typeface="Tahoma"/>
              </a:rPr>
              <a:t>л</a:t>
            </a:r>
            <a:r>
              <a:rPr sz="1400" spc="15" dirty="0">
                <a:latin typeface="Tahoma"/>
                <a:cs typeface="Tahoma"/>
              </a:rPr>
              <a:t>а</a:t>
            </a:r>
            <a:r>
              <a:rPr sz="1400" spc="20" dirty="0">
                <a:latin typeface="Tahoma"/>
                <a:cs typeface="Tahoma"/>
              </a:rPr>
              <a:t>е</a:t>
            </a:r>
            <a:r>
              <a:rPr sz="1400" spc="-5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и</a:t>
            </a:r>
            <a:r>
              <a:rPr sz="1400" spc="-20" dirty="0">
                <a:latin typeface="Tahoma"/>
                <a:cs typeface="Tahoma"/>
              </a:rPr>
              <a:t>ч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180"/>
              </a:spcBef>
            </a:pPr>
            <a:r>
              <a:rPr sz="1200" spc="30" dirty="0">
                <a:latin typeface="Tahoma"/>
                <a:cs typeface="Tahoma"/>
              </a:rPr>
              <a:t>Директор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цифровой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трансформации,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финансам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взаимодействию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государственными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органами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ООО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«Рельеф</a:t>
            </a:r>
            <a:r>
              <a:rPr sz="1200" spc="25" dirty="0">
                <a:latin typeface="Microsoft Sans Serif"/>
                <a:cs typeface="Microsoft Sans Serif"/>
              </a:rPr>
              <a:t>-</a:t>
            </a:r>
            <a:r>
              <a:rPr sz="1200" spc="25" dirty="0">
                <a:latin typeface="Tahoma"/>
                <a:cs typeface="Tahoma"/>
              </a:rPr>
              <a:t>Центр»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438653" y="5211804"/>
            <a:ext cx="5058159" cy="393720"/>
            <a:chOff x="1438653" y="5211804"/>
            <a:chExt cx="5058159" cy="393720"/>
          </a:xfrm>
        </p:grpSpPr>
        <p:sp>
          <p:nvSpPr>
            <p:cNvPr id="47" name="object 47"/>
            <p:cNvSpPr/>
            <p:nvPr/>
          </p:nvSpPr>
          <p:spPr>
            <a:xfrm>
              <a:off x="6298692" y="528675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70">
                  <a:moveTo>
                    <a:pt x="0" y="278993"/>
                  </a:moveTo>
                  <a:lnTo>
                    <a:pt x="39395" y="318516"/>
                  </a:lnTo>
                  <a:lnTo>
                    <a:pt x="198120" y="159258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38653" y="5512308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224016" y="537972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675" y="38100"/>
                  </a:moveTo>
                  <a:lnTo>
                    <a:pt x="37337" y="0"/>
                  </a:lnTo>
                  <a:lnTo>
                    <a:pt x="0" y="38100"/>
                  </a:lnTo>
                  <a:lnTo>
                    <a:pt x="37337" y="76200"/>
                  </a:lnTo>
                  <a:lnTo>
                    <a:pt x="74675" y="3810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79577" y="5211804"/>
              <a:ext cx="254518" cy="233166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359663" y="5195315"/>
            <a:ext cx="992505" cy="1004569"/>
            <a:chOff x="359663" y="5195315"/>
            <a:chExt cx="992505" cy="1004569"/>
          </a:xfrm>
        </p:grpSpPr>
        <p:sp>
          <p:nvSpPr>
            <p:cNvPr id="54" name="object 54"/>
            <p:cNvSpPr/>
            <p:nvPr/>
          </p:nvSpPr>
          <p:spPr>
            <a:xfrm>
              <a:off x="359663" y="519531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2"/>
                  </a:lnTo>
                  <a:lnTo>
                    <a:pt x="480059" y="961644"/>
                  </a:lnTo>
                  <a:lnTo>
                    <a:pt x="960119" y="480822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9955" y="5303519"/>
              <a:ext cx="894588" cy="85343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8237" y="5466403"/>
              <a:ext cx="213740" cy="21220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68636" y="5762049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33035" y="5909243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425453" y="7812686"/>
            <a:ext cx="45624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90" dirty="0">
                <a:solidFill>
                  <a:srgbClr val="CC0033"/>
                </a:solidFill>
                <a:latin typeface="Tahoma"/>
                <a:cs typeface="Tahoma"/>
              </a:rPr>
              <a:t>Гу</a:t>
            </a:r>
            <a:r>
              <a:rPr sz="1400" spc="6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400" spc="1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-2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4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Т</a:t>
            </a:r>
            <a:r>
              <a:rPr sz="1400" spc="20" dirty="0">
                <a:latin typeface="Tahoma"/>
                <a:cs typeface="Tahoma"/>
              </a:rPr>
              <a:t>а</a:t>
            </a:r>
            <a:r>
              <a:rPr sz="1400" spc="35" dirty="0">
                <a:latin typeface="Tahoma"/>
                <a:cs typeface="Tahoma"/>
              </a:rPr>
              <a:t>т</a:t>
            </a:r>
            <a:r>
              <a:rPr sz="1400" spc="-10" dirty="0">
                <a:latin typeface="Tahoma"/>
                <a:cs typeface="Tahoma"/>
              </a:rPr>
              <a:t>ь</a:t>
            </a:r>
            <a:r>
              <a:rPr sz="1400" spc="-35" dirty="0">
                <a:latin typeface="Tahoma"/>
                <a:cs typeface="Tahoma"/>
              </a:rPr>
              <a:t>я</a:t>
            </a:r>
            <a:r>
              <a:rPr sz="1400" spc="10" dirty="0">
                <a:latin typeface="Tahoma"/>
                <a:cs typeface="Tahoma"/>
              </a:rPr>
              <a:t>на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а</a:t>
            </a:r>
            <a:r>
              <a:rPr sz="1400" spc="105" dirty="0">
                <a:latin typeface="Tahoma"/>
                <a:cs typeface="Tahoma"/>
              </a:rPr>
              <a:t>с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20" dirty="0">
                <a:latin typeface="Tahoma"/>
                <a:cs typeface="Tahoma"/>
              </a:rPr>
              <a:t>л</a:t>
            </a:r>
            <a:r>
              <a:rPr sz="1400" spc="-25" dirty="0">
                <a:latin typeface="Tahoma"/>
                <a:cs typeface="Tahoma"/>
              </a:rPr>
              <a:t>ь</a:t>
            </a:r>
            <a:r>
              <a:rPr sz="1400" spc="30" dirty="0">
                <a:latin typeface="Tahoma"/>
                <a:cs typeface="Tahoma"/>
              </a:rPr>
              <a:t>е</a:t>
            </a:r>
            <a:r>
              <a:rPr sz="1400" spc="-20" dirty="0">
                <a:latin typeface="Tahoma"/>
                <a:cs typeface="Tahoma"/>
              </a:rPr>
              <a:t>в</a:t>
            </a:r>
            <a:r>
              <a:rPr sz="1400" spc="10" dirty="0">
                <a:latin typeface="Tahoma"/>
                <a:cs typeface="Tahoma"/>
              </a:rPr>
              <a:t>н</a:t>
            </a:r>
            <a:r>
              <a:rPr sz="1400" spc="5" dirty="0">
                <a:latin typeface="Tahoma"/>
                <a:cs typeface="Tahoma"/>
              </a:rPr>
              <a:t>а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200" spc="30" dirty="0">
                <a:latin typeface="Tahoma"/>
                <a:cs typeface="Tahoma"/>
              </a:rPr>
              <a:t>Президент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Союза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«Рязанская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торгово</a:t>
            </a:r>
            <a:r>
              <a:rPr sz="1200" spc="25" dirty="0">
                <a:latin typeface="Microsoft Sans Serif"/>
                <a:cs typeface="Microsoft Sans Serif"/>
              </a:rPr>
              <a:t>-</a:t>
            </a:r>
            <a:r>
              <a:rPr sz="1200" spc="25" dirty="0">
                <a:latin typeface="Tahoma"/>
                <a:cs typeface="Tahoma"/>
              </a:rPr>
              <a:t>промышленная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палата»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438653" y="7830305"/>
            <a:ext cx="5063490" cy="378460"/>
            <a:chOff x="1438653" y="7830305"/>
            <a:chExt cx="5063490" cy="378460"/>
          </a:xfrm>
        </p:grpSpPr>
        <p:sp>
          <p:nvSpPr>
            <p:cNvPr id="61" name="object 61"/>
            <p:cNvSpPr/>
            <p:nvPr/>
          </p:nvSpPr>
          <p:spPr>
            <a:xfrm>
              <a:off x="6298692" y="788517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70">
                  <a:moveTo>
                    <a:pt x="0" y="278993"/>
                  </a:moveTo>
                  <a:lnTo>
                    <a:pt x="39395" y="318515"/>
                  </a:lnTo>
                  <a:lnTo>
                    <a:pt x="198120" y="159257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38653" y="8110728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224016" y="797814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675" y="38099"/>
                  </a:moveTo>
                  <a:lnTo>
                    <a:pt x="37337" y="0"/>
                  </a:lnTo>
                  <a:lnTo>
                    <a:pt x="0" y="38099"/>
                  </a:lnTo>
                  <a:lnTo>
                    <a:pt x="37337" y="76199"/>
                  </a:lnTo>
                  <a:lnTo>
                    <a:pt x="74675" y="38099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38441" y="7947657"/>
              <a:ext cx="304800" cy="116205"/>
            </a:xfrm>
            <a:custGeom>
              <a:avLst/>
              <a:gdLst/>
              <a:ahLst/>
              <a:cxnLst/>
              <a:rect l="l" t="t" r="r" b="b"/>
              <a:pathLst>
                <a:path w="304800" h="116204">
                  <a:moveTo>
                    <a:pt x="304799" y="0"/>
                  </a:moveTo>
                  <a:lnTo>
                    <a:pt x="132257" y="92252"/>
                  </a:lnTo>
                  <a:lnTo>
                    <a:pt x="25" y="21399"/>
                  </a:lnTo>
                  <a:lnTo>
                    <a:pt x="0" y="39496"/>
                  </a:lnTo>
                  <a:lnTo>
                    <a:pt x="132257" y="115823"/>
                  </a:lnTo>
                  <a:lnTo>
                    <a:pt x="304799" y="16255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44541" y="7830305"/>
              <a:ext cx="298702" cy="20269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78776" y="7830312"/>
              <a:ext cx="254518" cy="233168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359663" y="7793735"/>
            <a:ext cx="992505" cy="1004569"/>
            <a:chOff x="359663" y="7793735"/>
            <a:chExt cx="992505" cy="1004569"/>
          </a:xfrm>
        </p:grpSpPr>
        <p:sp>
          <p:nvSpPr>
            <p:cNvPr id="68" name="object 68"/>
            <p:cNvSpPr/>
            <p:nvPr/>
          </p:nvSpPr>
          <p:spPr>
            <a:xfrm>
              <a:off x="359663" y="779373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1"/>
                  </a:lnTo>
                  <a:lnTo>
                    <a:pt x="480059" y="961643"/>
                  </a:lnTo>
                  <a:lnTo>
                    <a:pt x="960119" y="480821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0811" y="7879079"/>
              <a:ext cx="821435" cy="87629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38237" y="8064822"/>
              <a:ext cx="213740" cy="21220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68636" y="8360284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3035" y="8507478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425453" y="6513544"/>
            <a:ext cx="4771390" cy="726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Воронков</a:t>
            </a:r>
            <a:r>
              <a:rPr sz="1400" spc="-16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Владимир</a:t>
            </a:r>
            <a:r>
              <a:rPr sz="1400" spc="-160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Сергеевич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950"/>
              </a:spcBef>
            </a:pPr>
            <a:r>
              <a:rPr sz="1200" spc="35" dirty="0">
                <a:latin typeface="Tahoma"/>
                <a:cs typeface="Tahoma"/>
              </a:rPr>
              <a:t>Заместитель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директора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развитию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реализации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услуг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филиала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ПАО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«Россети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Центра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Приволжье»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05" dirty="0">
                <a:latin typeface="Microsoft Sans Serif"/>
                <a:cs typeface="Microsoft Sans Serif"/>
              </a:rPr>
              <a:t>-</a:t>
            </a:r>
            <a:r>
              <a:rPr sz="1200" spc="-70" dirty="0">
                <a:latin typeface="Microsoft Sans Serif"/>
                <a:cs typeface="Microsoft Sans Serif"/>
              </a:rPr>
              <a:t> </a:t>
            </a:r>
            <a:r>
              <a:rPr sz="1200" spc="25" dirty="0">
                <a:latin typeface="Tahoma"/>
                <a:cs typeface="Tahoma"/>
              </a:rPr>
              <a:t>«Рязаньэнерго»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1438653" y="6530344"/>
            <a:ext cx="5063490" cy="378460"/>
            <a:chOff x="1438653" y="6530344"/>
            <a:chExt cx="5063490" cy="378460"/>
          </a:xfrm>
        </p:grpSpPr>
        <p:sp>
          <p:nvSpPr>
            <p:cNvPr id="75" name="object 75"/>
            <p:cNvSpPr/>
            <p:nvPr/>
          </p:nvSpPr>
          <p:spPr>
            <a:xfrm>
              <a:off x="6298692" y="6586725"/>
              <a:ext cx="198120" cy="317500"/>
            </a:xfrm>
            <a:custGeom>
              <a:avLst/>
              <a:gdLst/>
              <a:ahLst/>
              <a:cxnLst/>
              <a:rect l="l" t="t" r="r" b="b"/>
              <a:pathLst>
                <a:path w="198120" h="317500">
                  <a:moveTo>
                    <a:pt x="0" y="277660"/>
                  </a:moveTo>
                  <a:lnTo>
                    <a:pt x="39395" y="316991"/>
                  </a:lnTo>
                  <a:lnTo>
                    <a:pt x="198120" y="158495"/>
                  </a:lnTo>
                  <a:lnTo>
                    <a:pt x="39395" y="0"/>
                  </a:lnTo>
                  <a:lnTo>
                    <a:pt x="0" y="39331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38653" y="6810756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24016" y="6679692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74675" y="37337"/>
                  </a:moveTo>
                  <a:lnTo>
                    <a:pt x="37337" y="0"/>
                  </a:lnTo>
                  <a:lnTo>
                    <a:pt x="0" y="37337"/>
                  </a:lnTo>
                  <a:lnTo>
                    <a:pt x="37337" y="74675"/>
                  </a:lnTo>
                  <a:lnTo>
                    <a:pt x="74675" y="37337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838441" y="6649214"/>
              <a:ext cx="304800" cy="114300"/>
            </a:xfrm>
            <a:custGeom>
              <a:avLst/>
              <a:gdLst/>
              <a:ahLst/>
              <a:cxnLst/>
              <a:rect l="l" t="t" r="r" b="b"/>
              <a:pathLst>
                <a:path w="304800" h="114300">
                  <a:moveTo>
                    <a:pt x="304799" y="0"/>
                  </a:moveTo>
                  <a:lnTo>
                    <a:pt x="132257" y="91033"/>
                  </a:lnTo>
                  <a:lnTo>
                    <a:pt x="25" y="21107"/>
                  </a:lnTo>
                  <a:lnTo>
                    <a:pt x="0" y="38976"/>
                  </a:lnTo>
                  <a:lnTo>
                    <a:pt x="132257" y="114299"/>
                  </a:lnTo>
                  <a:lnTo>
                    <a:pt x="304799" y="16027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44541" y="6530344"/>
              <a:ext cx="298702" cy="204214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359663" y="6493764"/>
            <a:ext cx="992505" cy="1005205"/>
            <a:chOff x="359663" y="6493764"/>
            <a:chExt cx="992505" cy="1005205"/>
          </a:xfrm>
        </p:grpSpPr>
        <p:sp>
          <p:nvSpPr>
            <p:cNvPr id="81" name="object 81"/>
            <p:cNvSpPr/>
            <p:nvPr/>
          </p:nvSpPr>
          <p:spPr>
            <a:xfrm>
              <a:off x="359663" y="6495288"/>
              <a:ext cx="960119" cy="960119"/>
            </a:xfrm>
            <a:custGeom>
              <a:avLst/>
              <a:gdLst/>
              <a:ahLst/>
              <a:cxnLst/>
              <a:rect l="l" t="t" r="r" b="b"/>
              <a:pathLst>
                <a:path w="960119" h="960120">
                  <a:moveTo>
                    <a:pt x="480059" y="0"/>
                  </a:moveTo>
                  <a:lnTo>
                    <a:pt x="0" y="480060"/>
                  </a:lnTo>
                  <a:lnTo>
                    <a:pt x="480059" y="960120"/>
                  </a:lnTo>
                  <a:lnTo>
                    <a:pt x="960119" y="480060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8237" y="6764841"/>
              <a:ext cx="213740" cy="21374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368636" y="7061142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33035" y="7208335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59663" y="6495288"/>
              <a:ext cx="960119" cy="960119"/>
            </a:xfrm>
            <a:custGeom>
              <a:avLst/>
              <a:gdLst/>
              <a:ahLst/>
              <a:cxnLst/>
              <a:rect l="l" t="t" r="r" b="b"/>
              <a:pathLst>
                <a:path w="960119" h="960120">
                  <a:moveTo>
                    <a:pt x="480059" y="0"/>
                  </a:moveTo>
                  <a:lnTo>
                    <a:pt x="0" y="480060"/>
                  </a:lnTo>
                  <a:lnTo>
                    <a:pt x="480059" y="960120"/>
                  </a:lnTo>
                  <a:lnTo>
                    <a:pt x="960119" y="480060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8237" y="6764841"/>
              <a:ext cx="213740" cy="213744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68636" y="7061142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33035" y="7208335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9663" y="6493764"/>
              <a:ext cx="960119" cy="9601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5839" y="9507814"/>
            <a:ext cx="16065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80" dirty="0">
                <a:solidFill>
                  <a:srgbClr val="3B3B45"/>
                </a:solidFill>
                <a:latin typeface="Tahoma"/>
                <a:cs typeface="Tahoma"/>
              </a:rPr>
              <a:t>43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345168"/>
            <a:ext cx="6858000" cy="561340"/>
            <a:chOff x="0" y="9345168"/>
            <a:chExt cx="6858000" cy="561340"/>
          </a:xfrm>
        </p:grpSpPr>
        <p:sp>
          <p:nvSpPr>
            <p:cNvPr id="4" name="object 4"/>
            <p:cNvSpPr/>
            <p:nvPr/>
          </p:nvSpPr>
          <p:spPr>
            <a:xfrm>
              <a:off x="0" y="9345168"/>
              <a:ext cx="6858000" cy="561340"/>
            </a:xfrm>
            <a:custGeom>
              <a:avLst/>
              <a:gdLst/>
              <a:ahLst/>
              <a:cxnLst/>
              <a:rect l="l" t="t" r="r" b="b"/>
              <a:pathLst>
                <a:path w="6858000" h="561340">
                  <a:moveTo>
                    <a:pt x="6858000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58000" y="56083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48823" y="9082154"/>
            <a:ext cx="913765" cy="55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3B3B45"/>
                </a:solidFill>
                <a:latin typeface="Tahoma"/>
                <a:cs typeface="Tahoma"/>
              </a:rPr>
              <a:t>*</a:t>
            </a:r>
            <a:r>
              <a:rPr sz="800" spc="-25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ла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ов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ию</a:t>
            </a:r>
            <a:endParaRPr sz="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80" dirty="0">
                <a:solidFill>
                  <a:srgbClr val="3B3B45"/>
                </a:solidFill>
                <a:latin typeface="Tahoma"/>
                <a:cs typeface="Tahoma"/>
              </a:rPr>
              <a:t>4</a:t>
            </a:r>
            <a:r>
              <a:rPr lang="ru-RU" sz="1000" spc="80" dirty="0">
                <a:solidFill>
                  <a:srgbClr val="3B3B45"/>
                </a:solidFill>
                <a:latin typeface="Tahoma"/>
                <a:cs typeface="Tahoma"/>
              </a:rPr>
              <a:t>4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555815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00" dirty="0"/>
              <a:t>И</a:t>
            </a:r>
            <a:r>
              <a:rPr dirty="0"/>
              <a:t>нв</a:t>
            </a:r>
            <a:r>
              <a:rPr spc="35" dirty="0"/>
              <a:t>ес</a:t>
            </a:r>
            <a:r>
              <a:rPr spc="50" dirty="0"/>
              <a:t>т</a:t>
            </a:r>
            <a:r>
              <a:rPr spc="5" dirty="0"/>
              <a:t>и</a:t>
            </a:r>
            <a:r>
              <a:rPr spc="70" dirty="0"/>
              <a:t>ц</a:t>
            </a:r>
            <a:r>
              <a:rPr spc="5" dirty="0"/>
              <a:t>и</a:t>
            </a:r>
            <a:r>
              <a:rPr spc="30" dirty="0"/>
              <a:t>онн</a:t>
            </a:r>
            <a:r>
              <a:rPr spc="35" dirty="0"/>
              <a:t>а</a:t>
            </a:r>
            <a:r>
              <a:rPr spc="-35" dirty="0"/>
              <a:t>я</a:t>
            </a:r>
            <a:r>
              <a:rPr spc="-180" dirty="0"/>
              <a:t> </a:t>
            </a:r>
            <a:r>
              <a:rPr spc="5" dirty="0"/>
              <a:t>к</a:t>
            </a:r>
            <a:r>
              <a:rPr spc="70" dirty="0"/>
              <a:t>о</a:t>
            </a:r>
            <a:r>
              <a:rPr spc="100" dirty="0"/>
              <a:t>м</a:t>
            </a:r>
            <a:r>
              <a:rPr spc="60" dirty="0"/>
              <a:t>а</a:t>
            </a:r>
            <a:r>
              <a:rPr spc="25" dirty="0"/>
              <a:t>н</a:t>
            </a:r>
            <a:r>
              <a:rPr spc="30" dirty="0"/>
              <a:t>д</a:t>
            </a:r>
            <a:r>
              <a:rPr spc="60" dirty="0"/>
              <a:t>а</a:t>
            </a:r>
            <a:r>
              <a:rPr spc="-195" dirty="0"/>
              <a:t> </a:t>
            </a:r>
            <a:r>
              <a:rPr spc="25" dirty="0"/>
              <a:t>Ря</a:t>
            </a:r>
            <a:r>
              <a:rPr spc="85" dirty="0"/>
              <a:t>з</a:t>
            </a:r>
            <a:r>
              <a:rPr spc="60" dirty="0"/>
              <a:t>ан</a:t>
            </a:r>
            <a:r>
              <a:rPr spc="55" dirty="0"/>
              <a:t>с</a:t>
            </a:r>
            <a:r>
              <a:rPr spc="5" dirty="0"/>
              <a:t>к</a:t>
            </a:r>
            <a:r>
              <a:rPr spc="15" dirty="0"/>
              <a:t>ой  </a:t>
            </a:r>
            <a:r>
              <a:rPr spc="45" dirty="0"/>
              <a:t>области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9830" y="1455511"/>
            <a:ext cx="4465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ahoma"/>
                <a:cs typeface="Tahoma"/>
              </a:rPr>
              <a:t>4.1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Состав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команды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(7/9)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57949" y="1845373"/>
            <a:ext cx="6143625" cy="418465"/>
            <a:chOff x="357949" y="1845373"/>
            <a:chExt cx="6143625" cy="418465"/>
          </a:xfrm>
        </p:grpSpPr>
        <p:sp>
          <p:nvSpPr>
            <p:cNvPr id="11" name="object 11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6134100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6134100" y="408431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6291" y="185013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49340" y="195529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0" y="0"/>
                  </a:moveTo>
                  <a:lnTo>
                    <a:pt x="6134100" y="0"/>
                  </a:lnTo>
                  <a:lnTo>
                    <a:pt x="6134100" y="408431"/>
                  </a:lnTo>
                  <a:lnTo>
                    <a:pt x="0" y="4084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7949" y="1845373"/>
            <a:ext cx="6143625" cy="4184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815"/>
              </a:spcBef>
            </a:pPr>
            <a:r>
              <a:rPr sz="1200" spc="85" dirty="0">
                <a:latin typeface="Tahoma"/>
                <a:cs typeface="Tahoma"/>
              </a:rPr>
              <a:t>Эксперты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региональных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предприятий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бизнес</a:t>
            </a:r>
            <a:r>
              <a:rPr sz="1200" spc="85" dirty="0">
                <a:latin typeface="Microsoft Sans Serif"/>
                <a:cs typeface="Microsoft Sans Serif"/>
              </a:rPr>
              <a:t>-</a:t>
            </a:r>
            <a:r>
              <a:rPr sz="1200" spc="85" dirty="0">
                <a:latin typeface="Tahoma"/>
                <a:cs typeface="Tahoma"/>
              </a:rPr>
              <a:t>объединений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1360" y="8852916"/>
            <a:ext cx="254518" cy="23316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838105" y="8899474"/>
            <a:ext cx="43878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ahoma"/>
                <a:cs typeface="Tahoma"/>
              </a:rPr>
              <a:t>К</a:t>
            </a:r>
            <a:r>
              <a:rPr sz="800" spc="15" dirty="0">
                <a:latin typeface="Tahoma"/>
                <a:cs typeface="Tahoma"/>
              </a:rPr>
              <a:t>о</a:t>
            </a:r>
            <a:r>
              <a:rPr sz="800" spc="75" dirty="0">
                <a:latin typeface="Tahoma"/>
                <a:cs typeface="Tahoma"/>
              </a:rPr>
              <a:t>м</a:t>
            </a:r>
            <a:r>
              <a:rPr sz="800" spc="15" dirty="0">
                <a:latin typeface="Tahoma"/>
                <a:cs typeface="Tahoma"/>
              </a:rPr>
              <a:t>итет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06721" y="8852910"/>
            <a:ext cx="304800" cy="233679"/>
            <a:chOff x="3506721" y="8852910"/>
            <a:chExt cx="304800" cy="233679"/>
          </a:xfrm>
        </p:grpSpPr>
        <p:sp>
          <p:nvSpPr>
            <p:cNvPr id="19" name="object 19"/>
            <p:cNvSpPr/>
            <p:nvPr/>
          </p:nvSpPr>
          <p:spPr>
            <a:xfrm>
              <a:off x="3506721" y="8970261"/>
              <a:ext cx="304800" cy="116205"/>
            </a:xfrm>
            <a:custGeom>
              <a:avLst/>
              <a:gdLst/>
              <a:ahLst/>
              <a:cxnLst/>
              <a:rect l="l" t="t" r="r" b="b"/>
              <a:pathLst>
                <a:path w="304800" h="116204">
                  <a:moveTo>
                    <a:pt x="304799" y="0"/>
                  </a:moveTo>
                  <a:lnTo>
                    <a:pt x="132257" y="92252"/>
                  </a:lnTo>
                  <a:lnTo>
                    <a:pt x="25" y="21399"/>
                  </a:lnTo>
                  <a:lnTo>
                    <a:pt x="0" y="39497"/>
                  </a:lnTo>
                  <a:lnTo>
                    <a:pt x="132257" y="115824"/>
                  </a:lnTo>
                  <a:lnTo>
                    <a:pt x="304799" y="16256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2821" y="8852910"/>
              <a:ext cx="298702" cy="20422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869479" y="8886926"/>
            <a:ext cx="2921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ahoma"/>
                <a:cs typeface="Tahoma"/>
              </a:rPr>
              <a:t>Шт</a:t>
            </a:r>
            <a:r>
              <a:rPr sz="800" spc="20" dirty="0">
                <a:latin typeface="Tahoma"/>
                <a:cs typeface="Tahoma"/>
              </a:rPr>
              <a:t>аб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25453" y="3915309"/>
            <a:ext cx="4048760" cy="543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40" dirty="0" err="1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400" spc="50" dirty="0" err="1">
                <a:solidFill>
                  <a:srgbClr val="CC0033"/>
                </a:solidFill>
                <a:latin typeface="Tahoma"/>
                <a:cs typeface="Tahoma"/>
              </a:rPr>
              <a:t>оз</a:t>
            </a:r>
            <a:r>
              <a:rPr sz="1400" spc="10" dirty="0" err="1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400" spc="40" dirty="0" err="1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-15" dirty="0" err="1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А</a:t>
            </a:r>
            <a:r>
              <a:rPr lang="ru-RU" sz="1400" spc="20" dirty="0" err="1">
                <a:latin typeface="Tahoma"/>
                <a:cs typeface="Tahoma"/>
              </a:rPr>
              <a:t>ндрей</a:t>
            </a:r>
            <a:r>
              <a:rPr sz="1400" spc="-16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ла</a:t>
            </a:r>
            <a:r>
              <a:rPr sz="1400" spc="40" dirty="0">
                <a:latin typeface="Tahoma"/>
                <a:cs typeface="Tahoma"/>
              </a:rPr>
              <a:t>д</a:t>
            </a:r>
            <a:r>
              <a:rPr sz="1400" spc="45" dirty="0">
                <a:latin typeface="Tahoma"/>
                <a:cs typeface="Tahoma"/>
              </a:rPr>
              <a:t>и</a:t>
            </a:r>
            <a:r>
              <a:rPr sz="1400" spc="120" dirty="0">
                <a:latin typeface="Tahoma"/>
                <a:cs typeface="Tahoma"/>
              </a:rPr>
              <a:t>м</a:t>
            </a:r>
            <a:r>
              <a:rPr sz="1400" spc="10" dirty="0">
                <a:latin typeface="Tahoma"/>
                <a:cs typeface="Tahoma"/>
              </a:rPr>
              <a:t>и</a:t>
            </a:r>
            <a:r>
              <a:rPr sz="1400" spc="50" dirty="0">
                <a:latin typeface="Tahoma"/>
                <a:cs typeface="Tahoma"/>
              </a:rPr>
              <a:t>р</a:t>
            </a:r>
            <a:r>
              <a:rPr sz="1400" spc="45" dirty="0">
                <a:latin typeface="Tahoma"/>
                <a:cs typeface="Tahoma"/>
              </a:rPr>
              <a:t>о</a:t>
            </a:r>
            <a:r>
              <a:rPr sz="1400" spc="-20" dirty="0">
                <a:latin typeface="Tahoma"/>
                <a:cs typeface="Tahoma"/>
              </a:rPr>
              <a:t>в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-30" dirty="0">
                <a:latin typeface="Tahoma"/>
                <a:cs typeface="Tahoma"/>
              </a:rPr>
              <a:t>ч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200" spc="20" dirty="0">
                <a:latin typeface="Tahoma"/>
                <a:cs typeface="Tahoma"/>
              </a:rPr>
              <a:t>Исполнительный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директор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ООО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НПП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«Тепловодохран»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438653" y="3931920"/>
            <a:ext cx="5063490" cy="378460"/>
            <a:chOff x="1438653" y="3931920"/>
            <a:chExt cx="5063490" cy="378460"/>
          </a:xfrm>
        </p:grpSpPr>
        <p:sp>
          <p:nvSpPr>
            <p:cNvPr id="24" name="object 24"/>
            <p:cNvSpPr/>
            <p:nvPr/>
          </p:nvSpPr>
          <p:spPr>
            <a:xfrm>
              <a:off x="6298692" y="3988305"/>
              <a:ext cx="198120" cy="317500"/>
            </a:xfrm>
            <a:custGeom>
              <a:avLst/>
              <a:gdLst/>
              <a:ahLst/>
              <a:cxnLst/>
              <a:rect l="l" t="t" r="r" b="b"/>
              <a:pathLst>
                <a:path w="198120" h="317500">
                  <a:moveTo>
                    <a:pt x="0" y="277660"/>
                  </a:moveTo>
                  <a:lnTo>
                    <a:pt x="39395" y="316992"/>
                  </a:lnTo>
                  <a:lnTo>
                    <a:pt x="198120" y="158496"/>
                  </a:lnTo>
                  <a:lnTo>
                    <a:pt x="39395" y="0"/>
                  </a:lnTo>
                  <a:lnTo>
                    <a:pt x="0" y="39331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38653" y="4212336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24016" y="4081272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74675" y="37337"/>
                  </a:moveTo>
                  <a:lnTo>
                    <a:pt x="37337" y="0"/>
                  </a:lnTo>
                  <a:lnTo>
                    <a:pt x="0" y="37337"/>
                  </a:lnTo>
                  <a:lnTo>
                    <a:pt x="37337" y="74675"/>
                  </a:lnTo>
                  <a:lnTo>
                    <a:pt x="74675" y="37337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2822" y="3931920"/>
              <a:ext cx="254515" cy="233168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359663" y="3896867"/>
            <a:ext cx="992505" cy="1003935"/>
            <a:chOff x="359663" y="3896867"/>
            <a:chExt cx="992505" cy="1003935"/>
          </a:xfrm>
        </p:grpSpPr>
        <p:sp>
          <p:nvSpPr>
            <p:cNvPr id="29" name="object 29"/>
            <p:cNvSpPr/>
            <p:nvPr/>
          </p:nvSpPr>
          <p:spPr>
            <a:xfrm>
              <a:off x="359663" y="3896867"/>
              <a:ext cx="960119" cy="960119"/>
            </a:xfrm>
            <a:custGeom>
              <a:avLst/>
              <a:gdLst/>
              <a:ahLst/>
              <a:cxnLst/>
              <a:rect l="l" t="t" r="r" b="b"/>
              <a:pathLst>
                <a:path w="960119" h="960120">
                  <a:moveTo>
                    <a:pt x="480059" y="0"/>
                  </a:moveTo>
                  <a:lnTo>
                    <a:pt x="0" y="480060"/>
                  </a:lnTo>
                  <a:lnTo>
                    <a:pt x="480059" y="960120"/>
                  </a:lnTo>
                  <a:lnTo>
                    <a:pt x="960119" y="480060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9663" y="4033432"/>
              <a:ext cx="960119" cy="82314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8237" y="4166421"/>
              <a:ext cx="213740" cy="21374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68636" y="4462908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3035" y="4610101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425453" y="5214451"/>
            <a:ext cx="4916805" cy="726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4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400" spc="7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4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-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Л</a:t>
            </a:r>
            <a:r>
              <a:rPr sz="1400" spc="40" dirty="0">
                <a:latin typeface="Tahoma"/>
                <a:cs typeface="Tahoma"/>
              </a:rPr>
              <a:t>е</a:t>
            </a:r>
            <a:r>
              <a:rPr sz="1400" spc="20" dirty="0">
                <a:latin typeface="Tahoma"/>
                <a:cs typeface="Tahoma"/>
              </a:rPr>
              <a:t>о</a:t>
            </a:r>
            <a:r>
              <a:rPr sz="1400" spc="30" dirty="0">
                <a:latin typeface="Tahoma"/>
                <a:cs typeface="Tahoma"/>
              </a:rPr>
              <a:t>н</a:t>
            </a:r>
            <a:r>
              <a:rPr sz="1400" spc="10" dirty="0">
                <a:latin typeface="Tahoma"/>
                <a:cs typeface="Tahoma"/>
              </a:rPr>
              <a:t>и</a:t>
            </a:r>
            <a:r>
              <a:rPr sz="1400" spc="65" dirty="0">
                <a:latin typeface="Tahoma"/>
                <a:cs typeface="Tahoma"/>
              </a:rPr>
              <a:t>д</a:t>
            </a:r>
            <a:r>
              <a:rPr sz="1400" spc="-160" dirty="0">
                <a:latin typeface="Tahoma"/>
                <a:cs typeface="Tahoma"/>
              </a:rPr>
              <a:t> </a:t>
            </a:r>
            <a:r>
              <a:rPr sz="1400" spc="180" dirty="0">
                <a:latin typeface="Tahoma"/>
                <a:cs typeface="Tahoma"/>
              </a:rPr>
              <a:t>М</a:t>
            </a:r>
            <a:r>
              <a:rPr sz="1400" spc="35" dirty="0">
                <a:latin typeface="Tahoma"/>
                <a:cs typeface="Tahoma"/>
              </a:rPr>
              <a:t>их</a:t>
            </a:r>
            <a:r>
              <a:rPr sz="1400" spc="20" dirty="0">
                <a:latin typeface="Tahoma"/>
                <a:cs typeface="Tahoma"/>
              </a:rPr>
              <a:t>а</a:t>
            </a:r>
            <a:r>
              <a:rPr sz="1400" spc="25" dirty="0">
                <a:latin typeface="Tahoma"/>
                <a:cs typeface="Tahoma"/>
              </a:rPr>
              <a:t>й</a:t>
            </a:r>
            <a:r>
              <a:rPr sz="1400" spc="10" dirty="0">
                <a:latin typeface="Tahoma"/>
                <a:cs typeface="Tahoma"/>
              </a:rPr>
              <a:t>лов</a:t>
            </a:r>
            <a:r>
              <a:rPr sz="1400" spc="20" dirty="0">
                <a:latin typeface="Tahoma"/>
                <a:cs typeface="Tahoma"/>
              </a:rPr>
              <a:t>и</a:t>
            </a:r>
            <a:r>
              <a:rPr sz="1400" spc="-20" dirty="0">
                <a:latin typeface="Tahoma"/>
                <a:cs typeface="Tahoma"/>
              </a:rPr>
              <a:t>ч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950"/>
              </a:spcBef>
            </a:pPr>
            <a:r>
              <a:rPr sz="1200" spc="15" dirty="0">
                <a:latin typeface="Tahoma"/>
                <a:cs typeface="Tahoma"/>
              </a:rPr>
              <a:t>Генеральный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директор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АО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«Газпром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газораспределение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Рязанская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область»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438653" y="5231891"/>
            <a:ext cx="5063490" cy="378460"/>
            <a:chOff x="1438653" y="5231891"/>
            <a:chExt cx="5063490" cy="378460"/>
          </a:xfrm>
        </p:grpSpPr>
        <p:sp>
          <p:nvSpPr>
            <p:cNvPr id="36" name="object 36"/>
            <p:cNvSpPr/>
            <p:nvPr/>
          </p:nvSpPr>
          <p:spPr>
            <a:xfrm>
              <a:off x="6298692" y="528675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70">
                  <a:moveTo>
                    <a:pt x="0" y="278993"/>
                  </a:moveTo>
                  <a:lnTo>
                    <a:pt x="39395" y="318516"/>
                  </a:lnTo>
                  <a:lnTo>
                    <a:pt x="198120" y="159258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38653" y="5512307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24016" y="537971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675" y="38100"/>
                  </a:moveTo>
                  <a:lnTo>
                    <a:pt x="37337" y="0"/>
                  </a:lnTo>
                  <a:lnTo>
                    <a:pt x="0" y="38100"/>
                  </a:lnTo>
                  <a:lnTo>
                    <a:pt x="37337" y="76200"/>
                  </a:lnTo>
                  <a:lnTo>
                    <a:pt x="74675" y="3810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62822" y="5231891"/>
              <a:ext cx="254515" cy="233166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359663" y="5195315"/>
            <a:ext cx="992505" cy="1004569"/>
            <a:chOff x="359663" y="5195315"/>
            <a:chExt cx="992505" cy="1004569"/>
          </a:xfrm>
        </p:grpSpPr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663" y="5195315"/>
              <a:ext cx="960119" cy="96164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8237" y="5466403"/>
              <a:ext cx="213740" cy="21220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68636" y="5762049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3035" y="5909243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438653" y="6530340"/>
            <a:ext cx="5063490" cy="378460"/>
            <a:chOff x="1438653" y="6530340"/>
            <a:chExt cx="5063490" cy="378460"/>
          </a:xfrm>
        </p:grpSpPr>
        <p:sp>
          <p:nvSpPr>
            <p:cNvPr id="46" name="object 46"/>
            <p:cNvSpPr/>
            <p:nvPr/>
          </p:nvSpPr>
          <p:spPr>
            <a:xfrm>
              <a:off x="6298692" y="6586725"/>
              <a:ext cx="198120" cy="317500"/>
            </a:xfrm>
            <a:custGeom>
              <a:avLst/>
              <a:gdLst/>
              <a:ahLst/>
              <a:cxnLst/>
              <a:rect l="l" t="t" r="r" b="b"/>
              <a:pathLst>
                <a:path w="198120" h="317500">
                  <a:moveTo>
                    <a:pt x="0" y="277660"/>
                  </a:moveTo>
                  <a:lnTo>
                    <a:pt x="39395" y="316991"/>
                  </a:lnTo>
                  <a:lnTo>
                    <a:pt x="198120" y="158495"/>
                  </a:lnTo>
                  <a:lnTo>
                    <a:pt x="39395" y="0"/>
                  </a:lnTo>
                  <a:lnTo>
                    <a:pt x="0" y="39331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38653" y="6810756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24016" y="6679692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74675" y="37337"/>
                  </a:moveTo>
                  <a:lnTo>
                    <a:pt x="37337" y="0"/>
                  </a:lnTo>
                  <a:lnTo>
                    <a:pt x="0" y="37337"/>
                  </a:lnTo>
                  <a:lnTo>
                    <a:pt x="37337" y="74675"/>
                  </a:lnTo>
                  <a:lnTo>
                    <a:pt x="74675" y="37337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62822" y="6530340"/>
              <a:ext cx="254515" cy="233166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1425453" y="6513593"/>
            <a:ext cx="4932680" cy="1842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4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400" spc="45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14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35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400" spc="-1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ла</a:t>
            </a:r>
            <a:r>
              <a:rPr sz="1400" spc="65" dirty="0">
                <a:latin typeface="Tahoma"/>
                <a:cs typeface="Tahoma"/>
              </a:rPr>
              <a:t>д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120" dirty="0">
                <a:latin typeface="Tahoma"/>
                <a:cs typeface="Tahoma"/>
              </a:rPr>
              <a:t>м</a:t>
            </a:r>
            <a:r>
              <a:rPr sz="1400" spc="10" dirty="0">
                <a:latin typeface="Tahoma"/>
                <a:cs typeface="Tahoma"/>
              </a:rPr>
              <a:t>и</a:t>
            </a:r>
            <a:r>
              <a:rPr sz="1400" spc="60" dirty="0">
                <a:latin typeface="Tahoma"/>
                <a:cs typeface="Tahoma"/>
              </a:rPr>
              <a:t>р</a:t>
            </a:r>
            <a:r>
              <a:rPr sz="1400" spc="-160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И</a:t>
            </a:r>
            <a:r>
              <a:rPr sz="1400" spc="-5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а</a:t>
            </a:r>
            <a:r>
              <a:rPr sz="1400" spc="10" dirty="0">
                <a:latin typeface="Tahoma"/>
                <a:cs typeface="Tahoma"/>
              </a:rPr>
              <a:t>нов</a:t>
            </a:r>
            <a:r>
              <a:rPr sz="1400" spc="20" dirty="0">
                <a:latin typeface="Tahoma"/>
                <a:cs typeface="Tahoma"/>
              </a:rPr>
              <a:t>и</a:t>
            </a:r>
            <a:r>
              <a:rPr sz="1400" spc="-30" dirty="0">
                <a:latin typeface="Tahoma"/>
                <a:cs typeface="Tahoma"/>
              </a:rPr>
              <a:t>ч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950"/>
              </a:spcBef>
            </a:pPr>
            <a:r>
              <a:rPr sz="1200" spc="15" dirty="0">
                <a:latin typeface="Tahoma"/>
                <a:cs typeface="Tahoma"/>
              </a:rPr>
              <a:t>Генеральный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директор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некоммерческой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организации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Объединения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работодателей </a:t>
            </a:r>
            <a:r>
              <a:rPr sz="1200" spc="15" dirty="0">
                <a:latin typeface="Tahoma"/>
                <a:cs typeface="Tahoma"/>
              </a:rPr>
              <a:t>«Рязанская </a:t>
            </a:r>
            <a:r>
              <a:rPr sz="1200" spc="30" dirty="0">
                <a:latin typeface="Tahoma"/>
                <a:cs typeface="Tahoma"/>
              </a:rPr>
              <a:t>Ассоциация экономического </a:t>
            </a:r>
            <a:r>
              <a:rPr sz="1200" spc="3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35" dirty="0">
                <a:latin typeface="Tahoma"/>
                <a:cs typeface="Tahoma"/>
              </a:rPr>
              <a:t>т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уд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0" dirty="0">
                <a:latin typeface="Tahoma"/>
                <a:cs typeface="Tahoma"/>
              </a:rPr>
              <a:t>ств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0" dirty="0">
                <a:latin typeface="Tahoma"/>
                <a:cs typeface="Tahoma"/>
              </a:rPr>
              <a:t>ти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400" spc="4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йки</a:t>
            </a:r>
            <a:r>
              <a:rPr sz="14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-17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Д</a:t>
            </a:r>
            <a:r>
              <a:rPr sz="1400" spc="130" dirty="0">
                <a:latin typeface="Tahoma"/>
                <a:cs typeface="Tahoma"/>
              </a:rPr>
              <a:t>м</a:t>
            </a:r>
            <a:r>
              <a:rPr sz="1400" spc="25" dirty="0">
                <a:latin typeface="Tahoma"/>
                <a:cs typeface="Tahoma"/>
              </a:rPr>
              <a:t>ит</a:t>
            </a:r>
            <a:r>
              <a:rPr sz="1400" spc="60" dirty="0">
                <a:latin typeface="Tahoma"/>
                <a:cs typeface="Tahoma"/>
              </a:rPr>
              <a:t>р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20" dirty="0">
                <a:latin typeface="Tahoma"/>
                <a:cs typeface="Tahoma"/>
              </a:rPr>
              <a:t>й</a:t>
            </a:r>
            <a:r>
              <a:rPr sz="1400" spc="-17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-25" dirty="0">
                <a:latin typeface="Tahoma"/>
                <a:cs typeface="Tahoma"/>
              </a:rPr>
              <a:t>я</a:t>
            </a:r>
            <a:r>
              <a:rPr sz="1400" spc="-10" dirty="0">
                <a:latin typeface="Tahoma"/>
                <a:cs typeface="Tahoma"/>
              </a:rPr>
              <a:t>ч</a:t>
            </a:r>
            <a:r>
              <a:rPr sz="1400" spc="30" dirty="0">
                <a:latin typeface="Tahoma"/>
                <a:cs typeface="Tahoma"/>
              </a:rPr>
              <a:t>е</a:t>
            </a:r>
            <a:r>
              <a:rPr sz="1400" spc="95" dirty="0">
                <a:latin typeface="Tahoma"/>
                <a:cs typeface="Tahoma"/>
              </a:rPr>
              <a:t>с</a:t>
            </a:r>
            <a:r>
              <a:rPr sz="1400" spc="20" dirty="0">
                <a:latin typeface="Tahoma"/>
                <a:cs typeface="Tahoma"/>
              </a:rPr>
              <a:t>л</a:t>
            </a:r>
            <a:r>
              <a:rPr sz="1400" dirty="0">
                <a:latin typeface="Tahoma"/>
                <a:cs typeface="Tahoma"/>
              </a:rPr>
              <a:t>аво</a:t>
            </a:r>
            <a:r>
              <a:rPr sz="1400" spc="15" dirty="0">
                <a:latin typeface="Tahoma"/>
                <a:cs typeface="Tahoma"/>
              </a:rPr>
              <a:t>в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-30" dirty="0">
                <a:latin typeface="Tahoma"/>
                <a:cs typeface="Tahoma"/>
              </a:rPr>
              <a:t>ч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200" spc="60" dirty="0">
                <a:latin typeface="Tahoma"/>
                <a:cs typeface="Tahoma"/>
              </a:rPr>
              <a:t>Г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10" dirty="0">
                <a:latin typeface="Tahoma"/>
                <a:cs typeface="Tahoma"/>
              </a:rPr>
              <a:t>ьн</a:t>
            </a:r>
            <a:r>
              <a:rPr sz="120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ОО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125" dirty="0">
                <a:latin typeface="Tahoma"/>
                <a:cs typeface="Tahoma"/>
              </a:rPr>
              <a:t>Э</a:t>
            </a: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П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40" dirty="0">
                <a:latin typeface="Tahoma"/>
                <a:cs typeface="Tahoma"/>
              </a:rPr>
              <a:t>ОЕ</a:t>
            </a: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40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59663" y="6495288"/>
            <a:ext cx="992505" cy="1003935"/>
            <a:chOff x="359663" y="6495288"/>
            <a:chExt cx="992505" cy="1003935"/>
          </a:xfrm>
        </p:grpSpPr>
        <p:sp>
          <p:nvSpPr>
            <p:cNvPr id="52" name="object 52"/>
            <p:cNvSpPr/>
            <p:nvPr/>
          </p:nvSpPr>
          <p:spPr>
            <a:xfrm>
              <a:off x="359663" y="6495288"/>
              <a:ext cx="960119" cy="960119"/>
            </a:xfrm>
            <a:custGeom>
              <a:avLst/>
              <a:gdLst/>
              <a:ahLst/>
              <a:cxnLst/>
              <a:rect l="l" t="t" r="r" b="b"/>
              <a:pathLst>
                <a:path w="960119" h="960120">
                  <a:moveTo>
                    <a:pt x="480059" y="0"/>
                  </a:moveTo>
                  <a:lnTo>
                    <a:pt x="0" y="480060"/>
                  </a:lnTo>
                  <a:lnTo>
                    <a:pt x="480059" y="960120"/>
                  </a:lnTo>
                  <a:lnTo>
                    <a:pt x="960119" y="480060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9767" y="6600444"/>
              <a:ext cx="790955" cy="85496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8237" y="6764841"/>
              <a:ext cx="213740" cy="21374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68636" y="7061191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3035" y="7208385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1438653" y="7830311"/>
            <a:ext cx="5063490" cy="378460"/>
            <a:chOff x="1438653" y="7830311"/>
            <a:chExt cx="5063490" cy="378460"/>
          </a:xfrm>
        </p:grpSpPr>
        <p:sp>
          <p:nvSpPr>
            <p:cNvPr id="58" name="object 58"/>
            <p:cNvSpPr/>
            <p:nvPr/>
          </p:nvSpPr>
          <p:spPr>
            <a:xfrm>
              <a:off x="6298692" y="788517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70">
                  <a:moveTo>
                    <a:pt x="0" y="278993"/>
                  </a:moveTo>
                  <a:lnTo>
                    <a:pt x="39395" y="318515"/>
                  </a:lnTo>
                  <a:lnTo>
                    <a:pt x="198120" y="159257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438653" y="8110727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224016" y="797813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675" y="38099"/>
                  </a:moveTo>
                  <a:lnTo>
                    <a:pt x="37337" y="0"/>
                  </a:lnTo>
                  <a:lnTo>
                    <a:pt x="0" y="38099"/>
                  </a:lnTo>
                  <a:lnTo>
                    <a:pt x="37337" y="76199"/>
                  </a:lnTo>
                  <a:lnTo>
                    <a:pt x="74675" y="38099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62822" y="7830311"/>
              <a:ext cx="254515" cy="233168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359663" y="7793735"/>
            <a:ext cx="992505" cy="1004569"/>
            <a:chOff x="359663" y="7793735"/>
            <a:chExt cx="992505" cy="1004569"/>
          </a:xfrm>
        </p:grpSpPr>
        <p:sp>
          <p:nvSpPr>
            <p:cNvPr id="63" name="object 63"/>
            <p:cNvSpPr/>
            <p:nvPr/>
          </p:nvSpPr>
          <p:spPr>
            <a:xfrm>
              <a:off x="359663" y="779373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1"/>
                  </a:lnTo>
                  <a:lnTo>
                    <a:pt x="480059" y="961643"/>
                  </a:lnTo>
                  <a:lnTo>
                    <a:pt x="960119" y="480821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7972" y="7810499"/>
              <a:ext cx="649223" cy="94488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38237" y="8064822"/>
              <a:ext cx="213740" cy="21220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68636" y="8360333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33035" y="8507527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425453" y="2616168"/>
            <a:ext cx="444119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-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-16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Д</a:t>
            </a:r>
            <a:r>
              <a:rPr sz="1400" spc="130" dirty="0">
                <a:latin typeface="Tahoma"/>
                <a:cs typeface="Tahoma"/>
              </a:rPr>
              <a:t>м</a:t>
            </a:r>
            <a:r>
              <a:rPr sz="1400" spc="30" dirty="0">
                <a:latin typeface="Tahoma"/>
                <a:cs typeface="Tahoma"/>
              </a:rPr>
              <a:t>и</a:t>
            </a:r>
            <a:r>
              <a:rPr sz="1400" spc="15" dirty="0">
                <a:latin typeface="Tahoma"/>
                <a:cs typeface="Tahoma"/>
              </a:rPr>
              <a:t>т</a:t>
            </a:r>
            <a:r>
              <a:rPr sz="1400" spc="60" dirty="0">
                <a:latin typeface="Tahoma"/>
                <a:cs typeface="Tahoma"/>
              </a:rPr>
              <a:t>р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20" dirty="0">
                <a:latin typeface="Tahoma"/>
                <a:cs typeface="Tahoma"/>
              </a:rPr>
              <a:t>й</a:t>
            </a:r>
            <a:r>
              <a:rPr sz="1400" spc="-160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И</a:t>
            </a:r>
            <a:r>
              <a:rPr sz="1400" spc="-5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а</a:t>
            </a:r>
            <a:r>
              <a:rPr sz="1400" spc="10" dirty="0">
                <a:latin typeface="Tahoma"/>
                <a:cs typeface="Tahoma"/>
              </a:rPr>
              <a:t>н</a:t>
            </a:r>
            <a:r>
              <a:rPr sz="1400" spc="30" dirty="0">
                <a:latin typeface="Tahoma"/>
                <a:cs typeface="Tahoma"/>
              </a:rPr>
              <a:t>о</a:t>
            </a:r>
            <a:r>
              <a:rPr sz="1400" spc="-20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и</a:t>
            </a:r>
            <a:r>
              <a:rPr sz="1400" dirty="0">
                <a:latin typeface="Tahoma"/>
                <a:cs typeface="Tahoma"/>
              </a:rPr>
              <a:t>ч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955"/>
              </a:spcBef>
            </a:pPr>
            <a:r>
              <a:rPr sz="1200" spc="20" dirty="0">
                <a:latin typeface="Tahoma"/>
                <a:cs typeface="Tahoma"/>
              </a:rPr>
              <a:t>Член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Рязанского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регионального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отделения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Общероссийской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общественной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организации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«Деловая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Россия»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1438653" y="2633472"/>
            <a:ext cx="5063490" cy="378460"/>
            <a:chOff x="1438653" y="2633472"/>
            <a:chExt cx="5063490" cy="378460"/>
          </a:xfrm>
        </p:grpSpPr>
        <p:sp>
          <p:nvSpPr>
            <p:cNvPr id="70" name="object 70"/>
            <p:cNvSpPr/>
            <p:nvPr/>
          </p:nvSpPr>
          <p:spPr>
            <a:xfrm>
              <a:off x="6298692" y="268833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69">
                  <a:moveTo>
                    <a:pt x="0" y="278993"/>
                  </a:moveTo>
                  <a:lnTo>
                    <a:pt x="39395" y="318515"/>
                  </a:lnTo>
                  <a:lnTo>
                    <a:pt x="198120" y="159257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38653" y="2913888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224016" y="2782824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30">
                  <a:moveTo>
                    <a:pt x="74675" y="37338"/>
                  </a:moveTo>
                  <a:lnTo>
                    <a:pt x="37337" y="0"/>
                  </a:lnTo>
                  <a:lnTo>
                    <a:pt x="0" y="37338"/>
                  </a:lnTo>
                  <a:lnTo>
                    <a:pt x="37337" y="74676"/>
                  </a:lnTo>
                  <a:lnTo>
                    <a:pt x="74675" y="37338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62822" y="2633472"/>
              <a:ext cx="254515" cy="233168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359663" y="2596895"/>
            <a:ext cx="992505" cy="1005205"/>
            <a:chOff x="359663" y="2596895"/>
            <a:chExt cx="992505" cy="1005205"/>
          </a:xfrm>
        </p:grpSpPr>
        <p:sp>
          <p:nvSpPr>
            <p:cNvPr id="75" name="object 75"/>
            <p:cNvSpPr/>
            <p:nvPr/>
          </p:nvSpPr>
          <p:spPr>
            <a:xfrm>
              <a:off x="359663" y="259689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2"/>
                  </a:lnTo>
                  <a:lnTo>
                    <a:pt x="480059" y="961644"/>
                  </a:lnTo>
                  <a:lnTo>
                    <a:pt x="960119" y="480822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3016" y="2596895"/>
              <a:ext cx="853833" cy="96164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38237" y="2867983"/>
              <a:ext cx="213740" cy="21373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368636" y="3163765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3035" y="3310959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8568" y="9460581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85" dirty="0">
                <a:solidFill>
                  <a:srgbClr val="3B3B45"/>
                </a:solidFill>
                <a:latin typeface="Microsoft Sans Serif"/>
                <a:cs typeface="Microsoft Sans Serif"/>
              </a:rPr>
              <a:t>45</a:t>
            </a:r>
            <a:endParaRPr sz="10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555815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00" dirty="0"/>
              <a:t>И</a:t>
            </a:r>
            <a:r>
              <a:rPr dirty="0"/>
              <a:t>нв</a:t>
            </a:r>
            <a:r>
              <a:rPr spc="35" dirty="0"/>
              <a:t>ес</a:t>
            </a:r>
            <a:r>
              <a:rPr spc="50" dirty="0"/>
              <a:t>т</a:t>
            </a:r>
            <a:r>
              <a:rPr spc="5" dirty="0"/>
              <a:t>и</a:t>
            </a:r>
            <a:r>
              <a:rPr spc="70" dirty="0"/>
              <a:t>ц</a:t>
            </a:r>
            <a:r>
              <a:rPr spc="5" dirty="0"/>
              <a:t>и</a:t>
            </a:r>
            <a:r>
              <a:rPr spc="30" dirty="0"/>
              <a:t>онн</a:t>
            </a:r>
            <a:r>
              <a:rPr spc="35" dirty="0"/>
              <a:t>а</a:t>
            </a:r>
            <a:r>
              <a:rPr spc="-35" dirty="0"/>
              <a:t>я</a:t>
            </a:r>
            <a:r>
              <a:rPr spc="-180" dirty="0"/>
              <a:t> </a:t>
            </a:r>
            <a:r>
              <a:rPr spc="5" dirty="0"/>
              <a:t>к</a:t>
            </a:r>
            <a:r>
              <a:rPr spc="70" dirty="0"/>
              <a:t>о</a:t>
            </a:r>
            <a:r>
              <a:rPr spc="100" dirty="0"/>
              <a:t>м</a:t>
            </a:r>
            <a:r>
              <a:rPr spc="60" dirty="0"/>
              <a:t>а</a:t>
            </a:r>
            <a:r>
              <a:rPr spc="25" dirty="0"/>
              <a:t>н</a:t>
            </a:r>
            <a:r>
              <a:rPr spc="30" dirty="0"/>
              <a:t>д</a:t>
            </a:r>
            <a:r>
              <a:rPr spc="60" dirty="0"/>
              <a:t>а</a:t>
            </a:r>
            <a:r>
              <a:rPr spc="-195" dirty="0"/>
              <a:t> </a:t>
            </a:r>
            <a:r>
              <a:rPr spc="25" dirty="0"/>
              <a:t>Ря</a:t>
            </a:r>
            <a:r>
              <a:rPr spc="85" dirty="0"/>
              <a:t>з</a:t>
            </a:r>
            <a:r>
              <a:rPr spc="60" dirty="0"/>
              <a:t>ан</a:t>
            </a:r>
            <a:r>
              <a:rPr spc="55" dirty="0"/>
              <a:t>с</a:t>
            </a:r>
            <a:r>
              <a:rPr spc="5" dirty="0"/>
              <a:t>к</a:t>
            </a:r>
            <a:r>
              <a:rPr spc="15" dirty="0"/>
              <a:t>ой  </a:t>
            </a:r>
            <a:r>
              <a:rPr spc="45" dirty="0"/>
              <a:t>области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0043" y="9082154"/>
            <a:ext cx="91249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3B3B45"/>
                </a:solidFill>
                <a:latin typeface="Tahoma"/>
                <a:cs typeface="Tahoma"/>
              </a:rPr>
              <a:t>*</a:t>
            </a:r>
            <a:r>
              <a:rPr sz="800" spc="-25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ла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ов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ию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830" y="1455511"/>
            <a:ext cx="4474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ahoma"/>
                <a:cs typeface="Tahoma"/>
              </a:rPr>
              <a:t>4.1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Состав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команды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(8/9)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1360" y="8852916"/>
            <a:ext cx="254518" cy="23316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838105" y="8899474"/>
            <a:ext cx="43878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ahoma"/>
                <a:cs typeface="Tahoma"/>
              </a:rPr>
              <a:t>К</a:t>
            </a:r>
            <a:r>
              <a:rPr sz="800" spc="15" dirty="0">
                <a:latin typeface="Tahoma"/>
                <a:cs typeface="Tahoma"/>
              </a:rPr>
              <a:t>о</a:t>
            </a:r>
            <a:r>
              <a:rPr sz="800" spc="75" dirty="0">
                <a:latin typeface="Tahoma"/>
                <a:cs typeface="Tahoma"/>
              </a:rPr>
              <a:t>м</a:t>
            </a:r>
            <a:r>
              <a:rPr sz="800" spc="15" dirty="0">
                <a:latin typeface="Tahoma"/>
                <a:cs typeface="Tahoma"/>
              </a:rPr>
              <a:t>итет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06721" y="8852910"/>
            <a:ext cx="304800" cy="233679"/>
            <a:chOff x="3506721" y="8852910"/>
            <a:chExt cx="304800" cy="233679"/>
          </a:xfrm>
        </p:grpSpPr>
        <p:sp>
          <p:nvSpPr>
            <p:cNvPr id="11" name="object 11"/>
            <p:cNvSpPr/>
            <p:nvPr/>
          </p:nvSpPr>
          <p:spPr>
            <a:xfrm>
              <a:off x="3506721" y="8970261"/>
              <a:ext cx="304800" cy="116205"/>
            </a:xfrm>
            <a:custGeom>
              <a:avLst/>
              <a:gdLst/>
              <a:ahLst/>
              <a:cxnLst/>
              <a:rect l="l" t="t" r="r" b="b"/>
              <a:pathLst>
                <a:path w="304800" h="116204">
                  <a:moveTo>
                    <a:pt x="304799" y="0"/>
                  </a:moveTo>
                  <a:lnTo>
                    <a:pt x="132257" y="92252"/>
                  </a:lnTo>
                  <a:lnTo>
                    <a:pt x="25" y="21399"/>
                  </a:lnTo>
                  <a:lnTo>
                    <a:pt x="0" y="39497"/>
                  </a:lnTo>
                  <a:lnTo>
                    <a:pt x="132257" y="115824"/>
                  </a:lnTo>
                  <a:lnTo>
                    <a:pt x="304799" y="16256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2821" y="8852910"/>
              <a:ext cx="298702" cy="20422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869479" y="8886926"/>
            <a:ext cx="2921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ahoma"/>
                <a:cs typeface="Tahoma"/>
              </a:rPr>
              <a:t>Шт</a:t>
            </a:r>
            <a:r>
              <a:rPr sz="800" spc="20" dirty="0">
                <a:latin typeface="Tahoma"/>
                <a:cs typeface="Tahoma"/>
              </a:rPr>
              <a:t>аб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57949" y="1845373"/>
            <a:ext cx="6143625" cy="418465"/>
            <a:chOff x="357949" y="1845373"/>
            <a:chExt cx="6143625" cy="418465"/>
          </a:xfrm>
        </p:grpSpPr>
        <p:sp>
          <p:nvSpPr>
            <p:cNvPr id="15" name="object 15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6134100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6134100" y="408431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46291" y="185013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49340" y="195529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0" y="0"/>
                  </a:moveTo>
                  <a:lnTo>
                    <a:pt x="6134100" y="0"/>
                  </a:lnTo>
                  <a:lnTo>
                    <a:pt x="6134100" y="408431"/>
                  </a:lnTo>
                  <a:lnTo>
                    <a:pt x="0" y="4084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57949" y="1845373"/>
            <a:ext cx="6143625" cy="4184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815"/>
              </a:spcBef>
            </a:pPr>
            <a:r>
              <a:rPr sz="1200" spc="85" dirty="0">
                <a:latin typeface="Tahoma"/>
                <a:cs typeface="Tahoma"/>
              </a:rPr>
              <a:t>Эксперты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региональных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предприятий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бизнес</a:t>
            </a:r>
            <a:r>
              <a:rPr sz="1200" spc="85" dirty="0">
                <a:latin typeface="Microsoft Sans Serif"/>
                <a:cs typeface="Microsoft Sans Serif"/>
              </a:rPr>
              <a:t>-</a:t>
            </a:r>
            <a:r>
              <a:rPr sz="1200" spc="85" dirty="0">
                <a:latin typeface="Tahoma"/>
                <a:cs typeface="Tahoma"/>
              </a:rPr>
              <a:t>объединений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33890" y="5231891"/>
            <a:ext cx="5067935" cy="378460"/>
            <a:chOff x="1433890" y="5231891"/>
            <a:chExt cx="5067935" cy="378460"/>
          </a:xfrm>
        </p:grpSpPr>
        <p:sp>
          <p:nvSpPr>
            <p:cNvPr id="21" name="object 21"/>
            <p:cNvSpPr/>
            <p:nvPr/>
          </p:nvSpPr>
          <p:spPr>
            <a:xfrm>
              <a:off x="6298692" y="528675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70">
                  <a:moveTo>
                    <a:pt x="0" y="278993"/>
                  </a:moveTo>
                  <a:lnTo>
                    <a:pt x="39395" y="318516"/>
                  </a:lnTo>
                  <a:lnTo>
                    <a:pt x="198120" y="159258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38653" y="5512307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24016" y="537971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675" y="38100"/>
                  </a:moveTo>
                  <a:lnTo>
                    <a:pt x="37337" y="0"/>
                  </a:lnTo>
                  <a:lnTo>
                    <a:pt x="0" y="38100"/>
                  </a:lnTo>
                  <a:lnTo>
                    <a:pt x="37337" y="76200"/>
                  </a:lnTo>
                  <a:lnTo>
                    <a:pt x="74675" y="3810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8776" y="5231891"/>
              <a:ext cx="254518" cy="233166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425453" y="3915309"/>
            <a:ext cx="3917950" cy="1842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65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400" spc="-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2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-5" dirty="0">
                <a:solidFill>
                  <a:srgbClr val="CC0033"/>
                </a:solidFill>
                <a:latin typeface="Tahoma"/>
                <a:cs typeface="Tahoma"/>
              </a:rPr>
              <a:t>ч</a:t>
            </a:r>
            <a:r>
              <a:rPr sz="1400" spc="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-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-16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А</a:t>
            </a:r>
            <a:r>
              <a:rPr sz="1400" spc="20" dirty="0">
                <a:latin typeface="Tahoma"/>
                <a:cs typeface="Tahoma"/>
              </a:rPr>
              <a:t>н</a:t>
            </a:r>
            <a:r>
              <a:rPr sz="1400" spc="65" dirty="0">
                <a:latin typeface="Tahoma"/>
                <a:cs typeface="Tahoma"/>
              </a:rPr>
              <a:t>д</a:t>
            </a:r>
            <a:r>
              <a:rPr sz="1400" spc="60" dirty="0">
                <a:latin typeface="Tahoma"/>
                <a:cs typeface="Tahoma"/>
              </a:rPr>
              <a:t>р</a:t>
            </a:r>
            <a:r>
              <a:rPr sz="1400" spc="15" dirty="0">
                <a:latin typeface="Tahoma"/>
                <a:cs typeface="Tahoma"/>
              </a:rPr>
              <a:t>е</a:t>
            </a:r>
            <a:r>
              <a:rPr sz="1400" spc="20" dirty="0">
                <a:latin typeface="Tahoma"/>
                <a:cs typeface="Tahoma"/>
              </a:rPr>
              <a:t>й</a:t>
            </a:r>
            <a:r>
              <a:rPr sz="1400" spc="-16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ла</a:t>
            </a:r>
            <a:r>
              <a:rPr sz="1400" spc="80" dirty="0">
                <a:latin typeface="Tahoma"/>
                <a:cs typeface="Tahoma"/>
              </a:rPr>
              <a:t>д</a:t>
            </a:r>
            <a:r>
              <a:rPr sz="1400" spc="70" dirty="0">
                <a:latin typeface="Tahoma"/>
                <a:cs typeface="Tahoma"/>
              </a:rPr>
              <a:t>и</a:t>
            </a:r>
            <a:r>
              <a:rPr sz="1400" spc="65" dirty="0">
                <a:latin typeface="Tahoma"/>
                <a:cs typeface="Tahoma"/>
              </a:rPr>
              <a:t>м</a:t>
            </a:r>
            <a:r>
              <a:rPr sz="1400" spc="45" dirty="0">
                <a:latin typeface="Tahoma"/>
                <a:cs typeface="Tahoma"/>
              </a:rPr>
              <a:t>и</a:t>
            </a:r>
            <a:r>
              <a:rPr sz="1400" spc="40" dirty="0">
                <a:latin typeface="Tahoma"/>
                <a:cs typeface="Tahoma"/>
              </a:rPr>
              <a:t>р</a:t>
            </a:r>
            <a:r>
              <a:rPr sz="1400" spc="30" dirty="0">
                <a:latin typeface="Tahoma"/>
                <a:cs typeface="Tahoma"/>
              </a:rPr>
              <a:t>о</a:t>
            </a:r>
            <a:r>
              <a:rPr sz="1400" spc="-20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и</a:t>
            </a:r>
            <a:r>
              <a:rPr sz="1400" dirty="0">
                <a:latin typeface="Tahoma"/>
                <a:cs typeface="Tahoma"/>
              </a:rPr>
              <a:t>ч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200" spc="8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ит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15" dirty="0">
                <a:latin typeface="Tahoma"/>
                <a:cs typeface="Tahoma"/>
              </a:rPr>
              <a:t>ь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а</a:t>
            </a:r>
            <a:endParaRPr sz="12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200" spc="60" dirty="0">
                <a:latin typeface="Tahoma"/>
                <a:cs typeface="Tahoma"/>
              </a:rPr>
              <a:t>АО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«Газпром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газораспределение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Рязанская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область»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ст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30" dirty="0">
                <a:latin typeface="Tahoma"/>
                <a:cs typeface="Tahoma"/>
              </a:rPr>
              <a:t>ств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45" dirty="0">
                <a:latin typeface="Tahoma"/>
                <a:cs typeface="Tahoma"/>
              </a:rPr>
              <a:t>сти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100" dirty="0">
                <a:latin typeface="Tahoma"/>
                <a:cs typeface="Tahoma"/>
              </a:rPr>
              <a:t>м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165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120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Н</a:t>
            </a:r>
            <a:r>
              <a:rPr sz="1400" spc="35" dirty="0">
                <a:latin typeface="Tahoma"/>
                <a:cs typeface="Tahoma"/>
              </a:rPr>
              <a:t>и</a:t>
            </a:r>
            <a:r>
              <a:rPr sz="1400" spc="15" dirty="0">
                <a:latin typeface="Tahoma"/>
                <a:cs typeface="Tahoma"/>
              </a:rPr>
              <a:t>к</a:t>
            </a:r>
            <a:r>
              <a:rPr sz="1400" spc="25" dirty="0">
                <a:latin typeface="Tahoma"/>
                <a:cs typeface="Tahoma"/>
              </a:rPr>
              <a:t>ол</a:t>
            </a:r>
            <a:r>
              <a:rPr sz="1400" spc="20" dirty="0">
                <a:latin typeface="Tahoma"/>
                <a:cs typeface="Tahoma"/>
              </a:rPr>
              <a:t>ай</a:t>
            </a:r>
            <a:r>
              <a:rPr sz="1400" spc="-160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И</a:t>
            </a:r>
            <a:r>
              <a:rPr sz="1400" spc="-5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а</a:t>
            </a:r>
            <a:r>
              <a:rPr sz="1400" spc="10" dirty="0">
                <a:latin typeface="Tahoma"/>
                <a:cs typeface="Tahoma"/>
              </a:rPr>
              <a:t>н</a:t>
            </a:r>
            <a:r>
              <a:rPr sz="1400" spc="30" dirty="0">
                <a:latin typeface="Tahoma"/>
                <a:cs typeface="Tahoma"/>
              </a:rPr>
              <a:t>о</a:t>
            </a:r>
            <a:r>
              <a:rPr sz="1400" spc="-5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и</a:t>
            </a:r>
            <a:r>
              <a:rPr sz="1400" spc="-20" dirty="0">
                <a:latin typeface="Tahoma"/>
                <a:cs typeface="Tahoma"/>
              </a:rPr>
              <a:t>ч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lang="ru-RU" sz="1200" spc="30" dirty="0">
                <a:latin typeface="Tahoma"/>
                <a:cs typeface="Tahoma"/>
              </a:rPr>
              <a:t>директор МУП «РМПТС»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9663" y="5195315"/>
            <a:ext cx="992505" cy="1004569"/>
            <a:chOff x="359663" y="5195315"/>
            <a:chExt cx="992505" cy="1004569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9663" y="5195315"/>
              <a:ext cx="960119" cy="9616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8237" y="5466403"/>
              <a:ext cx="213740" cy="21220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68636" y="5762049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3035" y="5909243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425453" y="7812735"/>
            <a:ext cx="31438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65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400" spc="4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400" spc="5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5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400" spc="-10" dirty="0">
                <a:solidFill>
                  <a:srgbClr val="CC0033"/>
                </a:solidFill>
                <a:latin typeface="Tahoma"/>
                <a:cs typeface="Tahoma"/>
              </a:rPr>
              <a:t>ь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ни</a:t>
            </a:r>
            <a:r>
              <a:rPr sz="1400" spc="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4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-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М</a:t>
            </a:r>
            <a:r>
              <a:rPr sz="1400" spc="85" dirty="0">
                <a:latin typeface="Tahoma"/>
                <a:cs typeface="Tahoma"/>
              </a:rPr>
              <a:t>а</a:t>
            </a:r>
            <a:r>
              <a:rPr sz="1400" spc="15" dirty="0">
                <a:latin typeface="Tahoma"/>
                <a:cs typeface="Tahoma"/>
              </a:rPr>
              <a:t>к</a:t>
            </a:r>
            <a:r>
              <a:rPr sz="1400" spc="105" dirty="0">
                <a:latin typeface="Tahoma"/>
                <a:cs typeface="Tahoma"/>
              </a:rPr>
              <a:t>с</a:t>
            </a:r>
            <a:r>
              <a:rPr sz="1400" spc="70" dirty="0">
                <a:latin typeface="Tahoma"/>
                <a:cs typeface="Tahoma"/>
              </a:rPr>
              <a:t>и</a:t>
            </a:r>
            <a:r>
              <a:rPr sz="1400" spc="75" dirty="0">
                <a:latin typeface="Tahoma"/>
                <a:cs typeface="Tahoma"/>
              </a:rPr>
              <a:t>м</a:t>
            </a:r>
            <a:r>
              <a:rPr sz="1400" spc="-175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Д</a:t>
            </a:r>
            <a:r>
              <a:rPr sz="1400" spc="130" dirty="0">
                <a:latin typeface="Tahoma"/>
                <a:cs typeface="Tahoma"/>
              </a:rPr>
              <a:t>м</a:t>
            </a:r>
            <a:r>
              <a:rPr sz="1400" spc="30" dirty="0">
                <a:latin typeface="Tahoma"/>
                <a:cs typeface="Tahoma"/>
              </a:rPr>
              <a:t>и</a:t>
            </a:r>
            <a:r>
              <a:rPr sz="1400" spc="15" dirty="0">
                <a:latin typeface="Tahoma"/>
                <a:cs typeface="Tahoma"/>
              </a:rPr>
              <a:t>т</a:t>
            </a:r>
            <a:r>
              <a:rPr sz="1400" spc="60" dirty="0">
                <a:latin typeface="Tahoma"/>
                <a:cs typeface="Tahoma"/>
              </a:rPr>
              <a:t>р</a:t>
            </a:r>
            <a:r>
              <a:rPr sz="1400" spc="30" dirty="0">
                <a:latin typeface="Tahoma"/>
                <a:cs typeface="Tahoma"/>
              </a:rPr>
              <a:t>и</a:t>
            </a:r>
            <a:r>
              <a:rPr sz="1400" spc="10" dirty="0">
                <a:latin typeface="Tahoma"/>
                <a:cs typeface="Tahoma"/>
              </a:rPr>
              <a:t>е</a:t>
            </a:r>
            <a:r>
              <a:rPr sz="1400" spc="-20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и</a:t>
            </a:r>
            <a:r>
              <a:rPr sz="1400" dirty="0">
                <a:latin typeface="Tahoma"/>
                <a:cs typeface="Tahoma"/>
              </a:rPr>
              <a:t>ч</a:t>
            </a:r>
            <a:r>
              <a:rPr sz="1200" spc="60" dirty="0">
                <a:latin typeface="Microsoft Sans Serif"/>
                <a:cs typeface="Microsoft Sans Serif"/>
              </a:rPr>
              <a:t>*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мм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ОО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35" dirty="0">
                <a:latin typeface="Tahoma"/>
                <a:cs typeface="Tahoma"/>
              </a:rPr>
              <a:t>ер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438653" y="7830311"/>
            <a:ext cx="5063490" cy="378460"/>
            <a:chOff x="1438653" y="7830311"/>
            <a:chExt cx="5063490" cy="378460"/>
          </a:xfrm>
        </p:grpSpPr>
        <p:sp>
          <p:nvSpPr>
            <p:cNvPr id="33" name="object 33"/>
            <p:cNvSpPr/>
            <p:nvPr/>
          </p:nvSpPr>
          <p:spPr>
            <a:xfrm>
              <a:off x="6298692" y="788517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70">
                  <a:moveTo>
                    <a:pt x="0" y="278993"/>
                  </a:moveTo>
                  <a:lnTo>
                    <a:pt x="39395" y="318515"/>
                  </a:lnTo>
                  <a:lnTo>
                    <a:pt x="198120" y="159257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38653" y="8110727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24016" y="797813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675" y="38099"/>
                  </a:moveTo>
                  <a:lnTo>
                    <a:pt x="37337" y="0"/>
                  </a:lnTo>
                  <a:lnTo>
                    <a:pt x="0" y="38099"/>
                  </a:lnTo>
                  <a:lnTo>
                    <a:pt x="37337" y="76199"/>
                  </a:lnTo>
                  <a:lnTo>
                    <a:pt x="74675" y="38099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62822" y="7830311"/>
              <a:ext cx="254515" cy="233168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359663" y="7793735"/>
            <a:ext cx="992505" cy="1004569"/>
            <a:chOff x="359663" y="7793735"/>
            <a:chExt cx="992505" cy="1004569"/>
          </a:xfrm>
        </p:grpSpPr>
        <p:sp>
          <p:nvSpPr>
            <p:cNvPr id="38" name="object 38"/>
            <p:cNvSpPr/>
            <p:nvPr/>
          </p:nvSpPr>
          <p:spPr>
            <a:xfrm>
              <a:off x="359663" y="779373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1"/>
                  </a:lnTo>
                  <a:lnTo>
                    <a:pt x="480059" y="961643"/>
                  </a:lnTo>
                  <a:lnTo>
                    <a:pt x="960119" y="480821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2310" y="7934519"/>
              <a:ext cx="840574" cy="81977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8237" y="8064822"/>
              <a:ext cx="213740" cy="21220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68636" y="8360333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3035" y="8507527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425453" y="6513593"/>
            <a:ext cx="2872105" cy="543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65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400" spc="3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Ю</a:t>
            </a:r>
            <a:r>
              <a:rPr sz="1400" spc="75" dirty="0">
                <a:latin typeface="Tahoma"/>
                <a:cs typeface="Tahoma"/>
              </a:rPr>
              <a:t>р</a:t>
            </a:r>
            <a:r>
              <a:rPr sz="1400" spc="35" dirty="0">
                <a:latin typeface="Tahoma"/>
                <a:cs typeface="Tahoma"/>
              </a:rPr>
              <a:t>и</a:t>
            </a:r>
            <a:r>
              <a:rPr sz="1400" spc="20" dirty="0">
                <a:latin typeface="Tahoma"/>
                <a:cs typeface="Tahoma"/>
              </a:rPr>
              <a:t>й</a:t>
            </a:r>
            <a:r>
              <a:rPr sz="1400" spc="-16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ла</a:t>
            </a:r>
            <a:r>
              <a:rPr sz="1400" spc="80" dirty="0">
                <a:latin typeface="Tahoma"/>
                <a:cs typeface="Tahoma"/>
              </a:rPr>
              <a:t>д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110" dirty="0">
                <a:latin typeface="Tahoma"/>
                <a:cs typeface="Tahoma"/>
              </a:rPr>
              <a:t>м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50" dirty="0">
                <a:latin typeface="Tahoma"/>
                <a:cs typeface="Tahoma"/>
              </a:rPr>
              <a:t>р</a:t>
            </a:r>
            <a:r>
              <a:rPr sz="1400" spc="10" dirty="0">
                <a:latin typeface="Tahoma"/>
                <a:cs typeface="Tahoma"/>
              </a:rPr>
              <a:t>ов</a:t>
            </a:r>
            <a:r>
              <a:rPr sz="1400" spc="20" dirty="0">
                <a:latin typeface="Tahoma"/>
                <a:cs typeface="Tahoma"/>
              </a:rPr>
              <a:t>и</a:t>
            </a:r>
            <a:r>
              <a:rPr sz="1400" spc="-85" dirty="0">
                <a:latin typeface="Tahoma"/>
                <a:cs typeface="Tahoma"/>
              </a:rPr>
              <a:t>ч*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200" spc="20" dirty="0">
                <a:latin typeface="Tahoma"/>
                <a:cs typeface="Tahoma"/>
              </a:rPr>
              <a:t>Финансовый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директор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АО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«Точинвест»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438653" y="6530340"/>
            <a:ext cx="5063490" cy="378460"/>
            <a:chOff x="1438653" y="6530340"/>
            <a:chExt cx="5063490" cy="378460"/>
          </a:xfrm>
        </p:grpSpPr>
        <p:sp>
          <p:nvSpPr>
            <p:cNvPr id="45" name="object 45"/>
            <p:cNvSpPr/>
            <p:nvPr/>
          </p:nvSpPr>
          <p:spPr>
            <a:xfrm>
              <a:off x="6298692" y="6586725"/>
              <a:ext cx="198120" cy="317500"/>
            </a:xfrm>
            <a:custGeom>
              <a:avLst/>
              <a:gdLst/>
              <a:ahLst/>
              <a:cxnLst/>
              <a:rect l="l" t="t" r="r" b="b"/>
              <a:pathLst>
                <a:path w="198120" h="317500">
                  <a:moveTo>
                    <a:pt x="0" y="277660"/>
                  </a:moveTo>
                  <a:lnTo>
                    <a:pt x="39395" y="316991"/>
                  </a:lnTo>
                  <a:lnTo>
                    <a:pt x="198120" y="158495"/>
                  </a:lnTo>
                  <a:lnTo>
                    <a:pt x="39395" y="0"/>
                  </a:lnTo>
                  <a:lnTo>
                    <a:pt x="0" y="39331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38653" y="6810756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24016" y="6679692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74675" y="37337"/>
                  </a:moveTo>
                  <a:lnTo>
                    <a:pt x="37337" y="0"/>
                  </a:lnTo>
                  <a:lnTo>
                    <a:pt x="0" y="37337"/>
                  </a:lnTo>
                  <a:lnTo>
                    <a:pt x="37337" y="74675"/>
                  </a:lnTo>
                  <a:lnTo>
                    <a:pt x="74675" y="37337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62822" y="6530340"/>
              <a:ext cx="254515" cy="233166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359663" y="6495288"/>
            <a:ext cx="992505" cy="1003935"/>
            <a:chOff x="359663" y="6495288"/>
            <a:chExt cx="992505" cy="1003935"/>
          </a:xfrm>
        </p:grpSpPr>
        <p:sp>
          <p:nvSpPr>
            <p:cNvPr id="50" name="object 50"/>
            <p:cNvSpPr/>
            <p:nvPr/>
          </p:nvSpPr>
          <p:spPr>
            <a:xfrm>
              <a:off x="359663" y="6495288"/>
              <a:ext cx="960119" cy="960119"/>
            </a:xfrm>
            <a:custGeom>
              <a:avLst/>
              <a:gdLst/>
              <a:ahLst/>
              <a:cxnLst/>
              <a:rect l="l" t="t" r="r" b="b"/>
              <a:pathLst>
                <a:path w="960119" h="960120">
                  <a:moveTo>
                    <a:pt x="480059" y="0"/>
                  </a:moveTo>
                  <a:lnTo>
                    <a:pt x="0" y="480060"/>
                  </a:lnTo>
                  <a:lnTo>
                    <a:pt x="480059" y="960120"/>
                  </a:lnTo>
                  <a:lnTo>
                    <a:pt x="960119" y="480060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8237" y="6764841"/>
              <a:ext cx="213740" cy="21374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68636" y="7061191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33035" y="7208385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663" y="6592125"/>
              <a:ext cx="960119" cy="862088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1425453" y="2616168"/>
            <a:ext cx="438023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400" spc="5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400" spc="1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400" spc="3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А</a:t>
            </a:r>
            <a:r>
              <a:rPr sz="1400" spc="20" dirty="0">
                <a:latin typeface="Tahoma"/>
                <a:cs typeface="Tahoma"/>
              </a:rPr>
              <a:t>л</a:t>
            </a:r>
            <a:r>
              <a:rPr sz="1400" spc="30" dirty="0">
                <a:latin typeface="Tahoma"/>
                <a:cs typeface="Tahoma"/>
              </a:rPr>
              <a:t>е</a:t>
            </a:r>
            <a:r>
              <a:rPr sz="1400" spc="5" dirty="0">
                <a:latin typeface="Tahoma"/>
                <a:cs typeface="Tahoma"/>
              </a:rPr>
              <a:t>к</a:t>
            </a:r>
            <a:r>
              <a:rPr sz="1400" spc="60" dirty="0">
                <a:latin typeface="Tahoma"/>
                <a:cs typeface="Tahoma"/>
              </a:rPr>
              <a:t>се</a:t>
            </a:r>
            <a:r>
              <a:rPr sz="1400" spc="20" dirty="0">
                <a:latin typeface="Tahoma"/>
                <a:cs typeface="Tahoma"/>
              </a:rPr>
              <a:t>й</a:t>
            </a:r>
            <a:r>
              <a:rPr sz="1400" spc="-160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И</a:t>
            </a:r>
            <a:r>
              <a:rPr sz="1400" spc="-5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а</a:t>
            </a:r>
            <a:r>
              <a:rPr sz="1400" spc="10" dirty="0">
                <a:latin typeface="Tahoma"/>
                <a:cs typeface="Tahoma"/>
              </a:rPr>
              <a:t>нов</a:t>
            </a:r>
            <a:r>
              <a:rPr sz="1400" spc="20" dirty="0">
                <a:latin typeface="Tahoma"/>
                <a:cs typeface="Tahoma"/>
              </a:rPr>
              <a:t>и</a:t>
            </a:r>
            <a:r>
              <a:rPr sz="1400" spc="-20" dirty="0">
                <a:latin typeface="Tahoma"/>
                <a:cs typeface="Tahoma"/>
              </a:rPr>
              <a:t>ч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955"/>
              </a:spcBef>
            </a:pPr>
            <a:r>
              <a:rPr sz="1200" spc="20" dirty="0">
                <a:latin typeface="Tahoma"/>
                <a:cs typeface="Tahoma"/>
              </a:rPr>
              <a:t>Первый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заместитель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директора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5" dirty="0">
                <a:latin typeface="Tahoma"/>
                <a:cs typeface="Tahoma"/>
              </a:rPr>
              <a:t>главный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инженер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филиала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50" dirty="0">
                <a:latin typeface="Tahoma"/>
                <a:cs typeface="Tahoma"/>
              </a:rPr>
              <a:t>А</a:t>
            </a:r>
            <a:r>
              <a:rPr sz="1200" spc="7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70" dirty="0">
                <a:latin typeface="Tahoma"/>
                <a:cs typeface="Tahoma"/>
              </a:rPr>
              <a:t>ссе</a:t>
            </a:r>
            <a:r>
              <a:rPr sz="1200" spc="20" dirty="0">
                <a:latin typeface="Tahoma"/>
                <a:cs typeface="Tahoma"/>
              </a:rPr>
              <a:t>ти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10" dirty="0">
                <a:latin typeface="Tahoma"/>
                <a:cs typeface="Tahoma"/>
              </a:rPr>
              <a:t>ж</a:t>
            </a:r>
            <a:r>
              <a:rPr sz="1200" spc="-15" dirty="0">
                <a:latin typeface="Tahoma"/>
                <a:cs typeface="Tahoma"/>
              </a:rPr>
              <a:t>ь</a:t>
            </a:r>
            <a:r>
              <a:rPr sz="1200" spc="25" dirty="0">
                <a:latin typeface="Tahoma"/>
                <a:cs typeface="Tahoma"/>
              </a:rPr>
              <a:t>е»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0" dirty="0">
                <a:latin typeface="Tahoma"/>
                <a:cs typeface="Tahoma"/>
              </a:rPr>
              <a:t>заньэ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0" dirty="0">
                <a:latin typeface="Tahoma"/>
                <a:cs typeface="Tahoma"/>
              </a:rPr>
              <a:t>о»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438653" y="2633472"/>
            <a:ext cx="5063490" cy="378460"/>
            <a:chOff x="1438653" y="2633472"/>
            <a:chExt cx="5063490" cy="378460"/>
          </a:xfrm>
        </p:grpSpPr>
        <p:sp>
          <p:nvSpPr>
            <p:cNvPr id="57" name="object 57"/>
            <p:cNvSpPr/>
            <p:nvPr/>
          </p:nvSpPr>
          <p:spPr>
            <a:xfrm>
              <a:off x="6298692" y="268833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69">
                  <a:moveTo>
                    <a:pt x="0" y="278993"/>
                  </a:moveTo>
                  <a:lnTo>
                    <a:pt x="39395" y="318515"/>
                  </a:lnTo>
                  <a:lnTo>
                    <a:pt x="198120" y="159257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38653" y="2913888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24016" y="2782824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30">
                  <a:moveTo>
                    <a:pt x="74675" y="37338"/>
                  </a:moveTo>
                  <a:lnTo>
                    <a:pt x="37337" y="0"/>
                  </a:lnTo>
                  <a:lnTo>
                    <a:pt x="0" y="37338"/>
                  </a:lnTo>
                  <a:lnTo>
                    <a:pt x="37337" y="74676"/>
                  </a:lnTo>
                  <a:lnTo>
                    <a:pt x="74675" y="37338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62822" y="2633472"/>
              <a:ext cx="254515" cy="233168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359663" y="2596895"/>
            <a:ext cx="992505" cy="1005205"/>
            <a:chOff x="359663" y="2596895"/>
            <a:chExt cx="992505" cy="1005205"/>
          </a:xfrm>
        </p:grpSpPr>
        <p:pic>
          <p:nvPicPr>
            <p:cNvPr id="62" name="object 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9663" y="2596895"/>
              <a:ext cx="960119" cy="96164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38237" y="2867983"/>
              <a:ext cx="213740" cy="21373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68636" y="3163765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33035" y="3310959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1438653" y="3931923"/>
            <a:ext cx="5063490" cy="378460"/>
            <a:chOff x="1438653" y="3931923"/>
            <a:chExt cx="5063490" cy="378460"/>
          </a:xfrm>
        </p:grpSpPr>
        <p:sp>
          <p:nvSpPr>
            <p:cNvPr id="67" name="object 67"/>
            <p:cNvSpPr/>
            <p:nvPr/>
          </p:nvSpPr>
          <p:spPr>
            <a:xfrm>
              <a:off x="6298692" y="3988305"/>
              <a:ext cx="198120" cy="317500"/>
            </a:xfrm>
            <a:custGeom>
              <a:avLst/>
              <a:gdLst/>
              <a:ahLst/>
              <a:cxnLst/>
              <a:rect l="l" t="t" r="r" b="b"/>
              <a:pathLst>
                <a:path w="198120" h="317500">
                  <a:moveTo>
                    <a:pt x="0" y="277660"/>
                  </a:moveTo>
                  <a:lnTo>
                    <a:pt x="39395" y="316992"/>
                  </a:lnTo>
                  <a:lnTo>
                    <a:pt x="198120" y="158496"/>
                  </a:lnTo>
                  <a:lnTo>
                    <a:pt x="39395" y="0"/>
                  </a:lnTo>
                  <a:lnTo>
                    <a:pt x="0" y="39331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38653" y="4212336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24016" y="4081272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74675" y="37337"/>
                  </a:moveTo>
                  <a:lnTo>
                    <a:pt x="37337" y="0"/>
                  </a:lnTo>
                  <a:lnTo>
                    <a:pt x="0" y="37337"/>
                  </a:lnTo>
                  <a:lnTo>
                    <a:pt x="37337" y="74675"/>
                  </a:lnTo>
                  <a:lnTo>
                    <a:pt x="74675" y="37337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838441" y="4050794"/>
              <a:ext cx="304800" cy="114300"/>
            </a:xfrm>
            <a:custGeom>
              <a:avLst/>
              <a:gdLst/>
              <a:ahLst/>
              <a:cxnLst/>
              <a:rect l="l" t="t" r="r" b="b"/>
              <a:pathLst>
                <a:path w="304800" h="114300">
                  <a:moveTo>
                    <a:pt x="304799" y="0"/>
                  </a:moveTo>
                  <a:lnTo>
                    <a:pt x="132257" y="91033"/>
                  </a:lnTo>
                  <a:lnTo>
                    <a:pt x="25" y="21107"/>
                  </a:lnTo>
                  <a:lnTo>
                    <a:pt x="0" y="38976"/>
                  </a:lnTo>
                  <a:lnTo>
                    <a:pt x="132257" y="114300"/>
                  </a:lnTo>
                  <a:lnTo>
                    <a:pt x="304799" y="16027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44541" y="3931923"/>
              <a:ext cx="298702" cy="204214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359663" y="3896867"/>
            <a:ext cx="992505" cy="1003935"/>
            <a:chOff x="359663" y="3896867"/>
            <a:chExt cx="992505" cy="1003935"/>
          </a:xfrm>
        </p:grpSpPr>
        <p:sp>
          <p:nvSpPr>
            <p:cNvPr id="73" name="object 73"/>
            <p:cNvSpPr/>
            <p:nvPr/>
          </p:nvSpPr>
          <p:spPr>
            <a:xfrm>
              <a:off x="359663" y="3896867"/>
              <a:ext cx="960119" cy="960119"/>
            </a:xfrm>
            <a:custGeom>
              <a:avLst/>
              <a:gdLst/>
              <a:ahLst/>
              <a:cxnLst/>
              <a:rect l="l" t="t" r="r" b="b"/>
              <a:pathLst>
                <a:path w="960119" h="960120">
                  <a:moveTo>
                    <a:pt x="480059" y="0"/>
                  </a:moveTo>
                  <a:lnTo>
                    <a:pt x="0" y="480060"/>
                  </a:lnTo>
                  <a:lnTo>
                    <a:pt x="480059" y="960120"/>
                  </a:lnTo>
                  <a:lnTo>
                    <a:pt x="960119" y="480060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9663" y="4013215"/>
              <a:ext cx="960119" cy="84377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8237" y="4166421"/>
              <a:ext cx="213740" cy="21374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368636" y="4462908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3035" y="4610101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5838441" y="5231885"/>
            <a:ext cx="304800" cy="233679"/>
            <a:chOff x="5838441" y="5231885"/>
            <a:chExt cx="304800" cy="233679"/>
          </a:xfrm>
        </p:grpSpPr>
        <p:sp>
          <p:nvSpPr>
            <p:cNvPr id="79" name="object 79"/>
            <p:cNvSpPr/>
            <p:nvPr/>
          </p:nvSpPr>
          <p:spPr>
            <a:xfrm>
              <a:off x="5838441" y="5349236"/>
              <a:ext cx="304800" cy="116205"/>
            </a:xfrm>
            <a:custGeom>
              <a:avLst/>
              <a:gdLst/>
              <a:ahLst/>
              <a:cxnLst/>
              <a:rect l="l" t="t" r="r" b="b"/>
              <a:pathLst>
                <a:path w="304800" h="116204">
                  <a:moveTo>
                    <a:pt x="304799" y="0"/>
                  </a:moveTo>
                  <a:lnTo>
                    <a:pt x="132257" y="92252"/>
                  </a:lnTo>
                  <a:lnTo>
                    <a:pt x="25" y="21399"/>
                  </a:lnTo>
                  <a:lnTo>
                    <a:pt x="0" y="39497"/>
                  </a:lnTo>
                  <a:lnTo>
                    <a:pt x="132257" y="115824"/>
                  </a:lnTo>
                  <a:lnTo>
                    <a:pt x="304799" y="16256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44541" y="5231885"/>
              <a:ext cx="298702" cy="2026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4315" y="9507814"/>
            <a:ext cx="16192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85" dirty="0">
                <a:solidFill>
                  <a:srgbClr val="3B3B45"/>
                </a:solidFill>
                <a:latin typeface="Tahoma"/>
                <a:cs typeface="Tahoma"/>
              </a:rPr>
              <a:t>45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345168"/>
            <a:ext cx="6858000" cy="561340"/>
            <a:chOff x="0" y="9345168"/>
            <a:chExt cx="6858000" cy="561340"/>
          </a:xfrm>
        </p:grpSpPr>
        <p:sp>
          <p:nvSpPr>
            <p:cNvPr id="4" name="object 4"/>
            <p:cNvSpPr/>
            <p:nvPr/>
          </p:nvSpPr>
          <p:spPr>
            <a:xfrm>
              <a:off x="0" y="9345168"/>
              <a:ext cx="6858000" cy="561340"/>
            </a:xfrm>
            <a:custGeom>
              <a:avLst/>
              <a:gdLst/>
              <a:ahLst/>
              <a:cxnLst/>
              <a:rect l="l" t="t" r="r" b="b"/>
              <a:pathLst>
                <a:path w="6858000" h="561340">
                  <a:moveTo>
                    <a:pt x="6858000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58000" y="56083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48823" y="9082154"/>
            <a:ext cx="913765" cy="55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3B3B45"/>
                </a:solidFill>
                <a:latin typeface="Tahoma"/>
                <a:cs typeface="Tahoma"/>
              </a:rPr>
              <a:t>*</a:t>
            </a:r>
            <a:r>
              <a:rPr sz="800" spc="-25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ла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ов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ию</a:t>
            </a:r>
            <a:endParaRPr sz="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85" dirty="0">
                <a:solidFill>
                  <a:srgbClr val="3B3B45"/>
                </a:solidFill>
                <a:latin typeface="Tahoma"/>
                <a:cs typeface="Tahoma"/>
              </a:rPr>
              <a:t>4</a:t>
            </a:r>
            <a:r>
              <a:rPr lang="ru-RU" sz="1000" spc="85" dirty="0">
                <a:solidFill>
                  <a:srgbClr val="3B3B45"/>
                </a:solidFill>
                <a:latin typeface="Tahoma"/>
                <a:cs typeface="Tahoma"/>
              </a:rPr>
              <a:t>6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555815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00" dirty="0"/>
              <a:t>И</a:t>
            </a:r>
            <a:r>
              <a:rPr dirty="0"/>
              <a:t>нв</a:t>
            </a:r>
            <a:r>
              <a:rPr spc="35" dirty="0"/>
              <a:t>ес</a:t>
            </a:r>
            <a:r>
              <a:rPr spc="50" dirty="0"/>
              <a:t>т</a:t>
            </a:r>
            <a:r>
              <a:rPr spc="5" dirty="0"/>
              <a:t>и</a:t>
            </a:r>
            <a:r>
              <a:rPr spc="70" dirty="0"/>
              <a:t>ц</a:t>
            </a:r>
            <a:r>
              <a:rPr spc="5" dirty="0"/>
              <a:t>и</a:t>
            </a:r>
            <a:r>
              <a:rPr spc="30" dirty="0"/>
              <a:t>онн</a:t>
            </a:r>
            <a:r>
              <a:rPr spc="35" dirty="0"/>
              <a:t>а</a:t>
            </a:r>
            <a:r>
              <a:rPr spc="-35" dirty="0"/>
              <a:t>я</a:t>
            </a:r>
            <a:r>
              <a:rPr spc="-180" dirty="0"/>
              <a:t> </a:t>
            </a:r>
            <a:r>
              <a:rPr spc="5" dirty="0"/>
              <a:t>к</a:t>
            </a:r>
            <a:r>
              <a:rPr spc="70" dirty="0"/>
              <a:t>о</a:t>
            </a:r>
            <a:r>
              <a:rPr spc="100" dirty="0"/>
              <a:t>м</a:t>
            </a:r>
            <a:r>
              <a:rPr spc="60" dirty="0"/>
              <a:t>а</a:t>
            </a:r>
            <a:r>
              <a:rPr spc="25" dirty="0"/>
              <a:t>н</a:t>
            </a:r>
            <a:r>
              <a:rPr spc="30" dirty="0"/>
              <a:t>д</a:t>
            </a:r>
            <a:r>
              <a:rPr spc="60" dirty="0"/>
              <a:t>а</a:t>
            </a:r>
            <a:r>
              <a:rPr spc="-195" dirty="0"/>
              <a:t> </a:t>
            </a:r>
            <a:r>
              <a:rPr spc="25" dirty="0"/>
              <a:t>Ря</a:t>
            </a:r>
            <a:r>
              <a:rPr spc="85" dirty="0"/>
              <a:t>з</a:t>
            </a:r>
            <a:r>
              <a:rPr spc="60" dirty="0"/>
              <a:t>ан</a:t>
            </a:r>
            <a:r>
              <a:rPr spc="55" dirty="0"/>
              <a:t>с</a:t>
            </a:r>
            <a:r>
              <a:rPr spc="5" dirty="0"/>
              <a:t>к</a:t>
            </a:r>
            <a:r>
              <a:rPr spc="15" dirty="0"/>
              <a:t>ой  </a:t>
            </a:r>
            <a:r>
              <a:rPr spc="45" dirty="0"/>
              <a:t>области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9830" y="1455511"/>
            <a:ext cx="4476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ahoma"/>
                <a:cs typeface="Tahoma"/>
              </a:rPr>
              <a:t>4.1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Состав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команды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(9/9)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57949" y="1845373"/>
            <a:ext cx="6143625" cy="418465"/>
            <a:chOff x="357949" y="1845373"/>
            <a:chExt cx="6143625" cy="418465"/>
          </a:xfrm>
        </p:grpSpPr>
        <p:sp>
          <p:nvSpPr>
            <p:cNvPr id="11" name="object 11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6134100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6134100" y="408431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6291" y="185013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49340" y="195529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2711" y="185013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0" y="0"/>
                  </a:moveTo>
                  <a:lnTo>
                    <a:pt x="6134100" y="0"/>
                  </a:lnTo>
                  <a:lnTo>
                    <a:pt x="6134100" y="408431"/>
                  </a:lnTo>
                  <a:lnTo>
                    <a:pt x="0" y="4084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7949" y="1845373"/>
            <a:ext cx="6143625" cy="4184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815"/>
              </a:spcBef>
            </a:pPr>
            <a:r>
              <a:rPr sz="1200" spc="85" dirty="0">
                <a:latin typeface="Tahoma"/>
                <a:cs typeface="Tahoma"/>
              </a:rPr>
              <a:t>Эксперты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региональных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предприятий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бизнес</a:t>
            </a:r>
            <a:r>
              <a:rPr sz="1200" spc="85" dirty="0">
                <a:latin typeface="Microsoft Sans Serif"/>
                <a:cs typeface="Microsoft Sans Serif"/>
              </a:rPr>
              <a:t>-</a:t>
            </a:r>
            <a:r>
              <a:rPr sz="1200" spc="85" dirty="0">
                <a:latin typeface="Tahoma"/>
                <a:cs typeface="Tahoma"/>
              </a:rPr>
              <a:t>объединений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1360" y="8852916"/>
            <a:ext cx="254518" cy="23316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838105" y="8899474"/>
            <a:ext cx="43878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ahoma"/>
                <a:cs typeface="Tahoma"/>
              </a:rPr>
              <a:t>К</a:t>
            </a:r>
            <a:r>
              <a:rPr sz="800" spc="15" dirty="0">
                <a:latin typeface="Tahoma"/>
                <a:cs typeface="Tahoma"/>
              </a:rPr>
              <a:t>о</a:t>
            </a:r>
            <a:r>
              <a:rPr sz="800" spc="75" dirty="0">
                <a:latin typeface="Tahoma"/>
                <a:cs typeface="Tahoma"/>
              </a:rPr>
              <a:t>м</a:t>
            </a:r>
            <a:r>
              <a:rPr sz="800" spc="15" dirty="0">
                <a:latin typeface="Tahoma"/>
                <a:cs typeface="Tahoma"/>
              </a:rPr>
              <a:t>итет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06721" y="8852910"/>
            <a:ext cx="304800" cy="233679"/>
            <a:chOff x="3506721" y="8852910"/>
            <a:chExt cx="304800" cy="233679"/>
          </a:xfrm>
        </p:grpSpPr>
        <p:sp>
          <p:nvSpPr>
            <p:cNvPr id="19" name="object 19"/>
            <p:cNvSpPr/>
            <p:nvPr/>
          </p:nvSpPr>
          <p:spPr>
            <a:xfrm>
              <a:off x="3506721" y="8970261"/>
              <a:ext cx="304800" cy="116205"/>
            </a:xfrm>
            <a:custGeom>
              <a:avLst/>
              <a:gdLst/>
              <a:ahLst/>
              <a:cxnLst/>
              <a:rect l="l" t="t" r="r" b="b"/>
              <a:pathLst>
                <a:path w="304800" h="116204">
                  <a:moveTo>
                    <a:pt x="304799" y="0"/>
                  </a:moveTo>
                  <a:lnTo>
                    <a:pt x="132257" y="92252"/>
                  </a:lnTo>
                  <a:lnTo>
                    <a:pt x="25" y="21399"/>
                  </a:lnTo>
                  <a:lnTo>
                    <a:pt x="0" y="39497"/>
                  </a:lnTo>
                  <a:lnTo>
                    <a:pt x="132257" y="115824"/>
                  </a:lnTo>
                  <a:lnTo>
                    <a:pt x="304799" y="16256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2821" y="8852910"/>
              <a:ext cx="298702" cy="20422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869479" y="8886926"/>
            <a:ext cx="2921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ahoma"/>
                <a:cs typeface="Tahoma"/>
              </a:rPr>
              <a:t>Шт</a:t>
            </a:r>
            <a:r>
              <a:rPr sz="800" spc="20" dirty="0">
                <a:latin typeface="Tahoma"/>
                <a:cs typeface="Tahoma"/>
              </a:rPr>
              <a:t>аб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97972" y="7332763"/>
            <a:ext cx="1119505" cy="746760"/>
            <a:chOff x="380719" y="5096717"/>
            <a:chExt cx="1119505" cy="746760"/>
          </a:xfrm>
        </p:grpSpPr>
        <p:sp>
          <p:nvSpPr>
            <p:cNvPr id="24" name="object 24"/>
            <p:cNvSpPr/>
            <p:nvPr/>
          </p:nvSpPr>
          <p:spPr>
            <a:xfrm>
              <a:off x="380707" y="5205983"/>
              <a:ext cx="939165" cy="637540"/>
            </a:xfrm>
            <a:custGeom>
              <a:avLst/>
              <a:gdLst/>
              <a:ahLst/>
              <a:cxnLst/>
              <a:rect l="l" t="t" r="r" b="b"/>
              <a:pathLst>
                <a:path w="939165" h="637539">
                  <a:moveTo>
                    <a:pt x="937552" y="595884"/>
                  </a:moveTo>
                  <a:lnTo>
                    <a:pt x="930160" y="598055"/>
                  </a:lnTo>
                  <a:lnTo>
                    <a:pt x="922058" y="599160"/>
                  </a:lnTo>
                  <a:lnTo>
                    <a:pt x="913269" y="599579"/>
                  </a:lnTo>
                  <a:lnTo>
                    <a:pt x="882891" y="599871"/>
                  </a:lnTo>
                  <a:lnTo>
                    <a:pt x="869721" y="600417"/>
                  </a:lnTo>
                  <a:lnTo>
                    <a:pt x="854976" y="601497"/>
                  </a:lnTo>
                  <a:lnTo>
                    <a:pt x="470357" y="601205"/>
                  </a:lnTo>
                  <a:lnTo>
                    <a:pt x="4864" y="599630"/>
                  </a:lnTo>
                  <a:lnTo>
                    <a:pt x="12801" y="614946"/>
                  </a:lnTo>
                  <a:lnTo>
                    <a:pt x="24803" y="626745"/>
                  </a:lnTo>
                  <a:lnTo>
                    <a:pt x="39954" y="634352"/>
                  </a:lnTo>
                  <a:lnTo>
                    <a:pt x="57404" y="637032"/>
                  </a:lnTo>
                  <a:lnTo>
                    <a:pt x="883132" y="637032"/>
                  </a:lnTo>
                  <a:lnTo>
                    <a:pt x="901661" y="634022"/>
                  </a:lnTo>
                  <a:lnTo>
                    <a:pt x="917371" y="625576"/>
                  </a:lnTo>
                  <a:lnTo>
                    <a:pt x="929576" y="612571"/>
                  </a:lnTo>
                  <a:lnTo>
                    <a:pt x="937552" y="595884"/>
                  </a:lnTo>
                  <a:close/>
                </a:path>
                <a:path w="939165" h="637539">
                  <a:moveTo>
                    <a:pt x="939063" y="539534"/>
                  </a:moveTo>
                  <a:lnTo>
                    <a:pt x="937196" y="533908"/>
                  </a:lnTo>
                  <a:lnTo>
                    <a:pt x="933437" y="532041"/>
                  </a:lnTo>
                  <a:lnTo>
                    <a:pt x="856589" y="462724"/>
                  </a:lnTo>
                  <a:lnTo>
                    <a:pt x="856589" y="412140"/>
                  </a:lnTo>
                  <a:lnTo>
                    <a:pt x="856589" y="74942"/>
                  </a:lnTo>
                  <a:lnTo>
                    <a:pt x="856589" y="56210"/>
                  </a:lnTo>
                  <a:lnTo>
                    <a:pt x="852030" y="33985"/>
                  </a:lnTo>
                  <a:lnTo>
                    <a:pt x="839724" y="16154"/>
                  </a:lnTo>
                  <a:lnTo>
                    <a:pt x="821804" y="4305"/>
                  </a:lnTo>
                  <a:lnTo>
                    <a:pt x="800366" y="0"/>
                  </a:lnTo>
                  <a:lnTo>
                    <a:pt x="779741" y="0"/>
                  </a:lnTo>
                  <a:lnTo>
                    <a:pt x="779741" y="93675"/>
                  </a:lnTo>
                  <a:lnTo>
                    <a:pt x="779741" y="393407"/>
                  </a:lnTo>
                  <a:lnTo>
                    <a:pt x="778141" y="400291"/>
                  </a:lnTo>
                  <a:lnTo>
                    <a:pt x="773887" y="406285"/>
                  </a:lnTo>
                  <a:lnTo>
                    <a:pt x="767880" y="410527"/>
                  </a:lnTo>
                  <a:lnTo>
                    <a:pt x="760996" y="412140"/>
                  </a:lnTo>
                  <a:lnTo>
                    <a:pt x="178066" y="412140"/>
                  </a:lnTo>
                  <a:lnTo>
                    <a:pt x="171196" y="410527"/>
                  </a:lnTo>
                  <a:lnTo>
                    <a:pt x="165188" y="406285"/>
                  </a:lnTo>
                  <a:lnTo>
                    <a:pt x="160947" y="400291"/>
                  </a:lnTo>
                  <a:lnTo>
                    <a:pt x="159334" y="393407"/>
                  </a:lnTo>
                  <a:lnTo>
                    <a:pt x="159334" y="93675"/>
                  </a:lnTo>
                  <a:lnTo>
                    <a:pt x="160947" y="86791"/>
                  </a:lnTo>
                  <a:lnTo>
                    <a:pt x="165188" y="80797"/>
                  </a:lnTo>
                  <a:lnTo>
                    <a:pt x="171196" y="76555"/>
                  </a:lnTo>
                  <a:lnTo>
                    <a:pt x="178066" y="74942"/>
                  </a:lnTo>
                  <a:lnTo>
                    <a:pt x="760996" y="74942"/>
                  </a:lnTo>
                  <a:lnTo>
                    <a:pt x="767880" y="76555"/>
                  </a:lnTo>
                  <a:lnTo>
                    <a:pt x="773887" y="80797"/>
                  </a:lnTo>
                  <a:lnTo>
                    <a:pt x="778141" y="86791"/>
                  </a:lnTo>
                  <a:lnTo>
                    <a:pt x="779741" y="93675"/>
                  </a:lnTo>
                  <a:lnTo>
                    <a:pt x="779741" y="0"/>
                  </a:lnTo>
                  <a:lnTo>
                    <a:pt x="140589" y="0"/>
                  </a:lnTo>
                  <a:lnTo>
                    <a:pt x="119151" y="4305"/>
                  </a:lnTo>
                  <a:lnTo>
                    <a:pt x="101231" y="16154"/>
                  </a:lnTo>
                  <a:lnTo>
                    <a:pt x="88925" y="33985"/>
                  </a:lnTo>
                  <a:lnTo>
                    <a:pt x="84353" y="56210"/>
                  </a:lnTo>
                  <a:lnTo>
                    <a:pt x="84353" y="460857"/>
                  </a:lnTo>
                  <a:lnTo>
                    <a:pt x="7505" y="530161"/>
                  </a:lnTo>
                  <a:lnTo>
                    <a:pt x="1879" y="533908"/>
                  </a:lnTo>
                  <a:lnTo>
                    <a:pt x="0" y="543280"/>
                  </a:lnTo>
                  <a:lnTo>
                    <a:pt x="3759" y="550773"/>
                  </a:lnTo>
                  <a:lnTo>
                    <a:pt x="5626" y="556399"/>
                  </a:lnTo>
                  <a:lnTo>
                    <a:pt x="13131" y="562013"/>
                  </a:lnTo>
                  <a:lnTo>
                    <a:pt x="687895" y="563880"/>
                  </a:lnTo>
                  <a:lnTo>
                    <a:pt x="903452" y="563880"/>
                  </a:lnTo>
                  <a:lnTo>
                    <a:pt x="917714" y="563587"/>
                  </a:lnTo>
                  <a:lnTo>
                    <a:pt x="928992" y="561543"/>
                  </a:lnTo>
                  <a:lnTo>
                    <a:pt x="936409" y="555980"/>
                  </a:lnTo>
                  <a:lnTo>
                    <a:pt x="939063" y="545147"/>
                  </a:lnTo>
                  <a:lnTo>
                    <a:pt x="939063" y="539534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6655" y="5152643"/>
              <a:ext cx="337185" cy="218440"/>
            </a:xfrm>
            <a:custGeom>
              <a:avLst/>
              <a:gdLst/>
              <a:ahLst/>
              <a:cxnLst/>
              <a:rect l="l" t="t" r="r" b="b"/>
              <a:pathLst>
                <a:path w="337184" h="218439">
                  <a:moveTo>
                    <a:pt x="336803" y="0"/>
                  </a:moveTo>
                  <a:lnTo>
                    <a:pt x="0" y="0"/>
                  </a:lnTo>
                  <a:lnTo>
                    <a:pt x="0" y="217932"/>
                  </a:lnTo>
                  <a:lnTo>
                    <a:pt x="336803" y="217932"/>
                  </a:lnTo>
                  <a:lnTo>
                    <a:pt x="336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8300" y="5098263"/>
              <a:ext cx="114935" cy="522605"/>
            </a:xfrm>
            <a:custGeom>
              <a:avLst/>
              <a:gdLst/>
              <a:ahLst/>
              <a:cxnLst/>
              <a:rect l="l" t="t" r="r" b="b"/>
              <a:pathLst>
                <a:path w="114934" h="522604">
                  <a:moveTo>
                    <a:pt x="114687" y="522028"/>
                  </a:moveTo>
                  <a:lnTo>
                    <a:pt x="0" y="522028"/>
                  </a:lnTo>
                  <a:lnTo>
                    <a:pt x="0" y="0"/>
                  </a:lnTo>
                  <a:lnTo>
                    <a:pt x="114687" y="74913"/>
                  </a:lnTo>
                  <a:lnTo>
                    <a:pt x="114687" y="522028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1969" y="5420526"/>
              <a:ext cx="140364" cy="19742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77693" y="5096717"/>
              <a:ext cx="278130" cy="523875"/>
            </a:xfrm>
            <a:custGeom>
              <a:avLst/>
              <a:gdLst/>
              <a:ahLst/>
              <a:cxnLst/>
              <a:rect l="l" t="t" r="r" b="b"/>
              <a:pathLst>
                <a:path w="278130" h="523875">
                  <a:moveTo>
                    <a:pt x="152107" y="400191"/>
                  </a:moveTo>
                  <a:lnTo>
                    <a:pt x="115470" y="400191"/>
                  </a:lnTo>
                  <a:lnTo>
                    <a:pt x="135744" y="386947"/>
                  </a:lnTo>
                  <a:lnTo>
                    <a:pt x="135744" y="90496"/>
                  </a:lnTo>
                  <a:lnTo>
                    <a:pt x="277507" y="0"/>
                  </a:lnTo>
                  <a:lnTo>
                    <a:pt x="277507" y="39007"/>
                  </a:lnTo>
                  <a:lnTo>
                    <a:pt x="260564" y="39007"/>
                  </a:lnTo>
                  <a:lnTo>
                    <a:pt x="209856" y="71839"/>
                  </a:lnTo>
                  <a:lnTo>
                    <a:pt x="209856" y="80942"/>
                  </a:lnTo>
                  <a:lnTo>
                    <a:pt x="195812" y="80942"/>
                  </a:lnTo>
                  <a:lnTo>
                    <a:pt x="152107" y="109226"/>
                  </a:lnTo>
                  <a:lnTo>
                    <a:pt x="152107" y="149808"/>
                  </a:lnTo>
                  <a:lnTo>
                    <a:pt x="195357" y="149808"/>
                  </a:lnTo>
                  <a:lnTo>
                    <a:pt x="152107" y="177798"/>
                  </a:lnTo>
                  <a:lnTo>
                    <a:pt x="152107" y="218371"/>
                  </a:lnTo>
                  <a:lnTo>
                    <a:pt x="195357" y="218371"/>
                  </a:lnTo>
                  <a:lnTo>
                    <a:pt x="152107" y="246370"/>
                  </a:lnTo>
                  <a:lnTo>
                    <a:pt x="152107" y="286970"/>
                  </a:lnTo>
                  <a:lnTo>
                    <a:pt x="195314" y="286970"/>
                  </a:lnTo>
                  <a:lnTo>
                    <a:pt x="152107" y="314923"/>
                  </a:lnTo>
                  <a:lnTo>
                    <a:pt x="152107" y="355514"/>
                  </a:lnTo>
                  <a:lnTo>
                    <a:pt x="195385" y="355514"/>
                  </a:lnTo>
                  <a:lnTo>
                    <a:pt x="152107" y="383513"/>
                  </a:lnTo>
                  <a:lnTo>
                    <a:pt x="152107" y="400191"/>
                  </a:lnTo>
                  <a:close/>
                </a:path>
                <a:path w="278130" h="523875">
                  <a:moveTo>
                    <a:pt x="251184" y="113654"/>
                  </a:moveTo>
                  <a:lnTo>
                    <a:pt x="209856" y="113654"/>
                  </a:lnTo>
                  <a:lnTo>
                    <a:pt x="260564" y="81917"/>
                  </a:lnTo>
                  <a:lnTo>
                    <a:pt x="260564" y="39007"/>
                  </a:lnTo>
                  <a:lnTo>
                    <a:pt x="277507" y="39007"/>
                  </a:lnTo>
                  <a:lnTo>
                    <a:pt x="277507" y="107579"/>
                  </a:lnTo>
                  <a:lnTo>
                    <a:pt x="260564" y="107579"/>
                  </a:lnTo>
                  <a:lnTo>
                    <a:pt x="251184" y="113654"/>
                  </a:lnTo>
                  <a:close/>
                </a:path>
                <a:path w="278130" h="523875">
                  <a:moveTo>
                    <a:pt x="195357" y="149808"/>
                  </a:moveTo>
                  <a:lnTo>
                    <a:pt x="152107" y="149808"/>
                  </a:lnTo>
                  <a:lnTo>
                    <a:pt x="195812" y="122453"/>
                  </a:lnTo>
                  <a:lnTo>
                    <a:pt x="195812" y="80942"/>
                  </a:lnTo>
                  <a:lnTo>
                    <a:pt x="209856" y="80942"/>
                  </a:lnTo>
                  <a:lnTo>
                    <a:pt x="209856" y="113654"/>
                  </a:lnTo>
                  <a:lnTo>
                    <a:pt x="251184" y="113654"/>
                  </a:lnTo>
                  <a:lnTo>
                    <a:pt x="209856" y="140420"/>
                  </a:lnTo>
                  <a:lnTo>
                    <a:pt x="209856" y="149513"/>
                  </a:lnTo>
                  <a:lnTo>
                    <a:pt x="195812" y="149513"/>
                  </a:lnTo>
                  <a:lnTo>
                    <a:pt x="195357" y="149808"/>
                  </a:lnTo>
                  <a:close/>
                </a:path>
                <a:path w="278130" h="523875">
                  <a:moveTo>
                    <a:pt x="251173" y="182235"/>
                  </a:moveTo>
                  <a:lnTo>
                    <a:pt x="209856" y="182235"/>
                  </a:lnTo>
                  <a:lnTo>
                    <a:pt x="260564" y="150489"/>
                  </a:lnTo>
                  <a:lnTo>
                    <a:pt x="260564" y="107579"/>
                  </a:lnTo>
                  <a:lnTo>
                    <a:pt x="277507" y="107579"/>
                  </a:lnTo>
                  <a:lnTo>
                    <a:pt x="277507" y="176151"/>
                  </a:lnTo>
                  <a:lnTo>
                    <a:pt x="260564" y="176151"/>
                  </a:lnTo>
                  <a:lnTo>
                    <a:pt x="251173" y="182235"/>
                  </a:lnTo>
                  <a:close/>
                </a:path>
                <a:path w="278130" h="523875">
                  <a:moveTo>
                    <a:pt x="195357" y="218371"/>
                  </a:moveTo>
                  <a:lnTo>
                    <a:pt x="152107" y="218371"/>
                  </a:lnTo>
                  <a:lnTo>
                    <a:pt x="195812" y="191034"/>
                  </a:lnTo>
                  <a:lnTo>
                    <a:pt x="195812" y="149513"/>
                  </a:lnTo>
                  <a:lnTo>
                    <a:pt x="209856" y="149513"/>
                  </a:lnTo>
                  <a:lnTo>
                    <a:pt x="209856" y="182235"/>
                  </a:lnTo>
                  <a:lnTo>
                    <a:pt x="251173" y="182235"/>
                  </a:lnTo>
                  <a:lnTo>
                    <a:pt x="209856" y="209001"/>
                  </a:lnTo>
                  <a:lnTo>
                    <a:pt x="209856" y="218076"/>
                  </a:lnTo>
                  <a:lnTo>
                    <a:pt x="195812" y="218076"/>
                  </a:lnTo>
                  <a:lnTo>
                    <a:pt x="195357" y="218371"/>
                  </a:lnTo>
                  <a:close/>
                </a:path>
                <a:path w="278130" h="523875">
                  <a:moveTo>
                    <a:pt x="251156" y="250806"/>
                  </a:moveTo>
                  <a:lnTo>
                    <a:pt x="209856" y="250806"/>
                  </a:lnTo>
                  <a:lnTo>
                    <a:pt x="260564" y="219061"/>
                  </a:lnTo>
                  <a:lnTo>
                    <a:pt x="260564" y="176151"/>
                  </a:lnTo>
                  <a:lnTo>
                    <a:pt x="277507" y="176151"/>
                  </a:lnTo>
                  <a:lnTo>
                    <a:pt x="277507" y="244713"/>
                  </a:lnTo>
                  <a:lnTo>
                    <a:pt x="260564" y="244713"/>
                  </a:lnTo>
                  <a:lnTo>
                    <a:pt x="251156" y="250806"/>
                  </a:lnTo>
                  <a:close/>
                </a:path>
                <a:path w="278130" h="523875">
                  <a:moveTo>
                    <a:pt x="277507" y="523575"/>
                  </a:moveTo>
                  <a:lnTo>
                    <a:pt x="0" y="523575"/>
                  </a:lnTo>
                  <a:lnTo>
                    <a:pt x="0" y="349016"/>
                  </a:lnTo>
                  <a:lnTo>
                    <a:pt x="8972" y="345297"/>
                  </a:lnTo>
                  <a:lnTo>
                    <a:pt x="8972" y="249085"/>
                  </a:lnTo>
                  <a:lnTo>
                    <a:pt x="102604" y="207749"/>
                  </a:lnTo>
                  <a:lnTo>
                    <a:pt x="102604" y="234966"/>
                  </a:lnTo>
                  <a:lnTo>
                    <a:pt x="88551" y="234966"/>
                  </a:lnTo>
                  <a:lnTo>
                    <a:pt x="56948" y="249591"/>
                  </a:lnTo>
                  <a:lnTo>
                    <a:pt x="56948" y="253310"/>
                  </a:lnTo>
                  <a:lnTo>
                    <a:pt x="49153" y="253310"/>
                  </a:lnTo>
                  <a:lnTo>
                    <a:pt x="17550" y="267926"/>
                  </a:lnTo>
                  <a:lnTo>
                    <a:pt x="17550" y="305378"/>
                  </a:lnTo>
                  <a:lnTo>
                    <a:pt x="71924" y="305378"/>
                  </a:lnTo>
                  <a:lnTo>
                    <a:pt x="59294" y="311223"/>
                  </a:lnTo>
                  <a:lnTo>
                    <a:pt x="59294" y="314923"/>
                  </a:lnTo>
                  <a:lnTo>
                    <a:pt x="51490" y="314923"/>
                  </a:lnTo>
                  <a:lnTo>
                    <a:pt x="19906" y="329567"/>
                  </a:lnTo>
                  <a:lnTo>
                    <a:pt x="19906" y="367010"/>
                  </a:lnTo>
                  <a:lnTo>
                    <a:pt x="62985" y="367010"/>
                  </a:lnTo>
                  <a:lnTo>
                    <a:pt x="62985" y="370232"/>
                  </a:lnTo>
                  <a:lnTo>
                    <a:pt x="52457" y="370232"/>
                  </a:lnTo>
                  <a:lnTo>
                    <a:pt x="20854" y="384857"/>
                  </a:lnTo>
                  <a:lnTo>
                    <a:pt x="20854" y="422319"/>
                  </a:lnTo>
                  <a:lnTo>
                    <a:pt x="68073" y="422319"/>
                  </a:lnTo>
                  <a:lnTo>
                    <a:pt x="62985" y="424675"/>
                  </a:lnTo>
                  <a:lnTo>
                    <a:pt x="62985" y="428163"/>
                  </a:lnTo>
                  <a:lnTo>
                    <a:pt x="52457" y="428163"/>
                  </a:lnTo>
                  <a:lnTo>
                    <a:pt x="20854" y="442789"/>
                  </a:lnTo>
                  <a:lnTo>
                    <a:pt x="20854" y="480259"/>
                  </a:lnTo>
                  <a:lnTo>
                    <a:pt x="277507" y="480259"/>
                  </a:lnTo>
                  <a:lnTo>
                    <a:pt x="277507" y="523575"/>
                  </a:lnTo>
                  <a:close/>
                </a:path>
                <a:path w="278130" h="523875">
                  <a:moveTo>
                    <a:pt x="195314" y="286970"/>
                  </a:moveTo>
                  <a:lnTo>
                    <a:pt x="152107" y="286970"/>
                  </a:lnTo>
                  <a:lnTo>
                    <a:pt x="195812" y="259596"/>
                  </a:lnTo>
                  <a:lnTo>
                    <a:pt x="195812" y="218076"/>
                  </a:lnTo>
                  <a:lnTo>
                    <a:pt x="209856" y="218076"/>
                  </a:lnTo>
                  <a:lnTo>
                    <a:pt x="209856" y="250806"/>
                  </a:lnTo>
                  <a:lnTo>
                    <a:pt x="251156" y="250806"/>
                  </a:lnTo>
                  <a:lnTo>
                    <a:pt x="209856" y="277554"/>
                  </a:lnTo>
                  <a:lnTo>
                    <a:pt x="209856" y="286648"/>
                  </a:lnTo>
                  <a:lnTo>
                    <a:pt x="195812" y="286648"/>
                  </a:lnTo>
                  <a:lnTo>
                    <a:pt x="195314" y="286970"/>
                  </a:lnTo>
                  <a:close/>
                </a:path>
                <a:path w="278130" h="523875">
                  <a:moveTo>
                    <a:pt x="102604" y="287044"/>
                  </a:moveTo>
                  <a:lnTo>
                    <a:pt x="56948" y="287044"/>
                  </a:lnTo>
                  <a:lnTo>
                    <a:pt x="88551" y="273007"/>
                  </a:lnTo>
                  <a:lnTo>
                    <a:pt x="88551" y="234966"/>
                  </a:lnTo>
                  <a:lnTo>
                    <a:pt x="102604" y="234966"/>
                  </a:lnTo>
                  <a:lnTo>
                    <a:pt x="102604" y="287044"/>
                  </a:lnTo>
                  <a:close/>
                </a:path>
                <a:path w="278130" h="523875">
                  <a:moveTo>
                    <a:pt x="251179" y="319378"/>
                  </a:moveTo>
                  <a:lnTo>
                    <a:pt x="209856" y="319378"/>
                  </a:lnTo>
                  <a:lnTo>
                    <a:pt x="260564" y="287633"/>
                  </a:lnTo>
                  <a:lnTo>
                    <a:pt x="260564" y="244713"/>
                  </a:lnTo>
                  <a:lnTo>
                    <a:pt x="277507" y="244713"/>
                  </a:lnTo>
                  <a:lnTo>
                    <a:pt x="277507" y="313303"/>
                  </a:lnTo>
                  <a:lnTo>
                    <a:pt x="260564" y="313303"/>
                  </a:lnTo>
                  <a:lnTo>
                    <a:pt x="251179" y="319378"/>
                  </a:lnTo>
                  <a:close/>
                </a:path>
                <a:path w="278130" h="523875">
                  <a:moveTo>
                    <a:pt x="71924" y="305378"/>
                  </a:moveTo>
                  <a:lnTo>
                    <a:pt x="17550" y="305378"/>
                  </a:lnTo>
                  <a:lnTo>
                    <a:pt x="49153" y="291333"/>
                  </a:lnTo>
                  <a:lnTo>
                    <a:pt x="49153" y="253310"/>
                  </a:lnTo>
                  <a:lnTo>
                    <a:pt x="56948" y="253310"/>
                  </a:lnTo>
                  <a:lnTo>
                    <a:pt x="56948" y="287044"/>
                  </a:lnTo>
                  <a:lnTo>
                    <a:pt x="102604" y="287044"/>
                  </a:lnTo>
                  <a:lnTo>
                    <a:pt x="102604" y="296598"/>
                  </a:lnTo>
                  <a:lnTo>
                    <a:pt x="90898" y="296598"/>
                  </a:lnTo>
                  <a:lnTo>
                    <a:pt x="71924" y="305378"/>
                  </a:lnTo>
                  <a:close/>
                </a:path>
                <a:path w="278130" h="523875">
                  <a:moveTo>
                    <a:pt x="195385" y="355514"/>
                  </a:moveTo>
                  <a:lnTo>
                    <a:pt x="152107" y="355514"/>
                  </a:lnTo>
                  <a:lnTo>
                    <a:pt x="195812" y="328168"/>
                  </a:lnTo>
                  <a:lnTo>
                    <a:pt x="195812" y="286648"/>
                  </a:lnTo>
                  <a:lnTo>
                    <a:pt x="209856" y="286648"/>
                  </a:lnTo>
                  <a:lnTo>
                    <a:pt x="209856" y="319378"/>
                  </a:lnTo>
                  <a:lnTo>
                    <a:pt x="251179" y="319378"/>
                  </a:lnTo>
                  <a:lnTo>
                    <a:pt x="209856" y="346126"/>
                  </a:lnTo>
                  <a:lnTo>
                    <a:pt x="209856" y="355238"/>
                  </a:lnTo>
                  <a:lnTo>
                    <a:pt x="195812" y="355238"/>
                  </a:lnTo>
                  <a:lnTo>
                    <a:pt x="195385" y="355514"/>
                  </a:lnTo>
                  <a:close/>
                </a:path>
                <a:path w="278130" h="523875">
                  <a:moveTo>
                    <a:pt x="115470" y="348694"/>
                  </a:moveTo>
                  <a:lnTo>
                    <a:pt x="59294" y="348694"/>
                  </a:lnTo>
                  <a:lnTo>
                    <a:pt x="90898" y="334639"/>
                  </a:lnTo>
                  <a:lnTo>
                    <a:pt x="90898" y="296598"/>
                  </a:lnTo>
                  <a:lnTo>
                    <a:pt x="102604" y="296598"/>
                  </a:lnTo>
                  <a:lnTo>
                    <a:pt x="102604" y="306501"/>
                  </a:lnTo>
                  <a:lnTo>
                    <a:pt x="115470" y="306501"/>
                  </a:lnTo>
                  <a:lnTo>
                    <a:pt x="115470" y="348694"/>
                  </a:lnTo>
                  <a:close/>
                </a:path>
                <a:path w="278130" h="523875">
                  <a:moveTo>
                    <a:pt x="115470" y="306501"/>
                  </a:moveTo>
                  <a:lnTo>
                    <a:pt x="102604" y="306501"/>
                  </a:lnTo>
                  <a:lnTo>
                    <a:pt x="115470" y="301190"/>
                  </a:lnTo>
                  <a:lnTo>
                    <a:pt x="115470" y="306501"/>
                  </a:lnTo>
                  <a:close/>
                </a:path>
                <a:path w="278130" h="523875">
                  <a:moveTo>
                    <a:pt x="277507" y="387941"/>
                  </a:moveTo>
                  <a:lnTo>
                    <a:pt x="209856" y="387941"/>
                  </a:lnTo>
                  <a:lnTo>
                    <a:pt x="260564" y="356204"/>
                  </a:lnTo>
                  <a:lnTo>
                    <a:pt x="260564" y="313303"/>
                  </a:lnTo>
                  <a:lnTo>
                    <a:pt x="277507" y="313303"/>
                  </a:lnTo>
                  <a:lnTo>
                    <a:pt x="277507" y="387941"/>
                  </a:lnTo>
                  <a:close/>
                </a:path>
                <a:path w="278130" h="523875">
                  <a:moveTo>
                    <a:pt x="62985" y="367010"/>
                  </a:moveTo>
                  <a:lnTo>
                    <a:pt x="19906" y="367010"/>
                  </a:lnTo>
                  <a:lnTo>
                    <a:pt x="51490" y="352983"/>
                  </a:lnTo>
                  <a:lnTo>
                    <a:pt x="51490" y="314923"/>
                  </a:lnTo>
                  <a:lnTo>
                    <a:pt x="59294" y="314923"/>
                  </a:lnTo>
                  <a:lnTo>
                    <a:pt x="59294" y="348694"/>
                  </a:lnTo>
                  <a:lnTo>
                    <a:pt x="115470" y="348694"/>
                  </a:lnTo>
                  <a:lnTo>
                    <a:pt x="115470" y="352099"/>
                  </a:lnTo>
                  <a:lnTo>
                    <a:pt x="94588" y="352099"/>
                  </a:lnTo>
                  <a:lnTo>
                    <a:pt x="62985" y="366734"/>
                  </a:lnTo>
                  <a:lnTo>
                    <a:pt x="62985" y="367010"/>
                  </a:lnTo>
                  <a:close/>
                </a:path>
                <a:path w="278130" h="523875">
                  <a:moveTo>
                    <a:pt x="152107" y="404168"/>
                  </a:moveTo>
                  <a:lnTo>
                    <a:pt x="62985" y="404168"/>
                  </a:lnTo>
                  <a:lnTo>
                    <a:pt x="94588" y="390131"/>
                  </a:lnTo>
                  <a:lnTo>
                    <a:pt x="94588" y="352099"/>
                  </a:lnTo>
                  <a:lnTo>
                    <a:pt x="115470" y="352099"/>
                  </a:lnTo>
                  <a:lnTo>
                    <a:pt x="115470" y="400191"/>
                  </a:lnTo>
                  <a:lnTo>
                    <a:pt x="152107" y="400191"/>
                  </a:lnTo>
                  <a:lnTo>
                    <a:pt x="152107" y="404168"/>
                  </a:lnTo>
                  <a:close/>
                </a:path>
                <a:path w="278130" h="523875">
                  <a:moveTo>
                    <a:pt x="277507" y="424086"/>
                  </a:moveTo>
                  <a:lnTo>
                    <a:pt x="152107" y="424086"/>
                  </a:lnTo>
                  <a:lnTo>
                    <a:pt x="195812" y="396721"/>
                  </a:lnTo>
                  <a:lnTo>
                    <a:pt x="195812" y="355238"/>
                  </a:lnTo>
                  <a:lnTo>
                    <a:pt x="209856" y="355238"/>
                  </a:lnTo>
                  <a:lnTo>
                    <a:pt x="209856" y="387941"/>
                  </a:lnTo>
                  <a:lnTo>
                    <a:pt x="277507" y="387941"/>
                  </a:lnTo>
                  <a:lnTo>
                    <a:pt x="277507" y="424086"/>
                  </a:lnTo>
                  <a:close/>
                </a:path>
                <a:path w="278130" h="523875">
                  <a:moveTo>
                    <a:pt x="68073" y="422319"/>
                  </a:moveTo>
                  <a:lnTo>
                    <a:pt x="20854" y="422319"/>
                  </a:lnTo>
                  <a:lnTo>
                    <a:pt x="52457" y="408245"/>
                  </a:lnTo>
                  <a:lnTo>
                    <a:pt x="52457" y="370232"/>
                  </a:lnTo>
                  <a:lnTo>
                    <a:pt x="62985" y="370232"/>
                  </a:lnTo>
                  <a:lnTo>
                    <a:pt x="62985" y="404168"/>
                  </a:lnTo>
                  <a:lnTo>
                    <a:pt x="152107" y="404168"/>
                  </a:lnTo>
                  <a:lnTo>
                    <a:pt x="152107" y="410040"/>
                  </a:lnTo>
                  <a:lnTo>
                    <a:pt x="94588" y="410040"/>
                  </a:lnTo>
                  <a:lnTo>
                    <a:pt x="68073" y="422319"/>
                  </a:lnTo>
                  <a:close/>
                </a:path>
                <a:path w="278130" h="523875">
                  <a:moveTo>
                    <a:pt x="277507" y="462127"/>
                  </a:moveTo>
                  <a:lnTo>
                    <a:pt x="62985" y="462127"/>
                  </a:lnTo>
                  <a:lnTo>
                    <a:pt x="94588" y="448072"/>
                  </a:lnTo>
                  <a:lnTo>
                    <a:pt x="94588" y="410040"/>
                  </a:lnTo>
                  <a:lnTo>
                    <a:pt x="152107" y="410040"/>
                  </a:lnTo>
                  <a:lnTo>
                    <a:pt x="152107" y="424086"/>
                  </a:lnTo>
                  <a:lnTo>
                    <a:pt x="277507" y="424086"/>
                  </a:lnTo>
                  <a:lnTo>
                    <a:pt x="277507" y="462127"/>
                  </a:lnTo>
                  <a:close/>
                </a:path>
                <a:path w="278130" h="523875">
                  <a:moveTo>
                    <a:pt x="277507" y="480259"/>
                  </a:moveTo>
                  <a:lnTo>
                    <a:pt x="20854" y="480259"/>
                  </a:lnTo>
                  <a:lnTo>
                    <a:pt x="52457" y="466204"/>
                  </a:lnTo>
                  <a:lnTo>
                    <a:pt x="52457" y="428163"/>
                  </a:lnTo>
                  <a:lnTo>
                    <a:pt x="62985" y="428163"/>
                  </a:lnTo>
                  <a:lnTo>
                    <a:pt x="62985" y="462127"/>
                  </a:lnTo>
                  <a:lnTo>
                    <a:pt x="277507" y="462127"/>
                  </a:lnTo>
                  <a:lnTo>
                    <a:pt x="277507" y="480259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0851" y="5403944"/>
              <a:ext cx="209071" cy="204310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406799" y="7191615"/>
            <a:ext cx="5451199" cy="1576271"/>
            <a:chOff x="1406801" y="7200442"/>
            <a:chExt cx="5451199" cy="1576271"/>
          </a:xfrm>
        </p:grpSpPr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9451" y="7237476"/>
              <a:ext cx="1566672" cy="94792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61687" y="7481316"/>
              <a:ext cx="382524" cy="3810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7776" y="8220455"/>
              <a:ext cx="4840224" cy="55625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06801" y="7863839"/>
              <a:ext cx="574675" cy="608330"/>
            </a:xfrm>
            <a:custGeom>
              <a:avLst/>
              <a:gdLst/>
              <a:ahLst/>
              <a:cxnLst/>
              <a:rect l="l" t="t" r="r" b="b"/>
              <a:pathLst>
                <a:path w="574675" h="608329">
                  <a:moveTo>
                    <a:pt x="317230" y="152018"/>
                  </a:moveTo>
                  <a:lnTo>
                    <a:pt x="252714" y="152018"/>
                  </a:lnTo>
                  <a:lnTo>
                    <a:pt x="229399" y="156700"/>
                  </a:lnTo>
                  <a:lnTo>
                    <a:pt x="195428" y="189132"/>
                  </a:lnTo>
                  <a:lnTo>
                    <a:pt x="171535" y="360692"/>
                  </a:lnTo>
                  <a:lnTo>
                    <a:pt x="171440" y="369874"/>
                  </a:lnTo>
                  <a:lnTo>
                    <a:pt x="173205" y="378718"/>
                  </a:lnTo>
                  <a:lnTo>
                    <a:pt x="200617" y="405890"/>
                  </a:lnTo>
                  <a:lnTo>
                    <a:pt x="207883" y="407034"/>
                  </a:lnTo>
                  <a:lnTo>
                    <a:pt x="222310" y="602932"/>
                  </a:lnTo>
                  <a:lnTo>
                    <a:pt x="227822" y="608075"/>
                  </a:lnTo>
                  <a:lnTo>
                    <a:pt x="342147" y="608075"/>
                  </a:lnTo>
                  <a:lnTo>
                    <a:pt x="347633" y="602957"/>
                  </a:lnTo>
                  <a:lnTo>
                    <a:pt x="348141" y="596341"/>
                  </a:lnTo>
                  <a:lnTo>
                    <a:pt x="362086" y="407034"/>
                  </a:lnTo>
                  <a:lnTo>
                    <a:pt x="369362" y="405886"/>
                  </a:lnTo>
                  <a:lnTo>
                    <a:pt x="396741" y="378718"/>
                  </a:lnTo>
                  <a:lnTo>
                    <a:pt x="398496" y="369874"/>
                  </a:lnTo>
                  <a:lnTo>
                    <a:pt x="398405" y="360692"/>
                  </a:lnTo>
                  <a:lnTo>
                    <a:pt x="381657" y="213537"/>
                  </a:lnTo>
                  <a:lnTo>
                    <a:pt x="374505" y="189132"/>
                  </a:lnTo>
                  <a:lnTo>
                    <a:pt x="360216" y="169629"/>
                  </a:lnTo>
                  <a:lnTo>
                    <a:pt x="340541" y="156700"/>
                  </a:lnTo>
                  <a:lnTo>
                    <a:pt x="317230" y="152018"/>
                  </a:lnTo>
                  <a:close/>
                </a:path>
                <a:path w="574675" h="608329">
                  <a:moveTo>
                    <a:pt x="146465" y="177380"/>
                  </a:moveTo>
                  <a:lnTo>
                    <a:pt x="79016" y="177380"/>
                  </a:lnTo>
                  <a:lnTo>
                    <a:pt x="56362" y="181600"/>
                  </a:lnTo>
                  <a:lnTo>
                    <a:pt x="23314" y="210845"/>
                  </a:lnTo>
                  <a:lnTo>
                    <a:pt x="136" y="362699"/>
                  </a:lnTo>
                  <a:lnTo>
                    <a:pt x="0" y="370774"/>
                  </a:lnTo>
                  <a:lnTo>
                    <a:pt x="1537" y="378602"/>
                  </a:lnTo>
                  <a:lnTo>
                    <a:pt x="35264" y="405333"/>
                  </a:lnTo>
                  <a:lnTo>
                    <a:pt x="47558" y="577646"/>
                  </a:lnTo>
                  <a:lnTo>
                    <a:pt x="53032" y="582764"/>
                  </a:lnTo>
                  <a:lnTo>
                    <a:pt x="167395" y="582764"/>
                  </a:lnTo>
                  <a:lnTo>
                    <a:pt x="172880" y="577646"/>
                  </a:lnTo>
                  <a:lnTo>
                    <a:pt x="183105" y="434517"/>
                  </a:lnTo>
                  <a:lnTo>
                    <a:pt x="183461" y="429806"/>
                  </a:lnTo>
                  <a:lnTo>
                    <a:pt x="181162" y="425322"/>
                  </a:lnTo>
                  <a:lnTo>
                    <a:pt x="177174" y="422871"/>
                  </a:lnTo>
                  <a:lnTo>
                    <a:pt x="171738" y="419442"/>
                  </a:lnTo>
                  <a:lnTo>
                    <a:pt x="149101" y="386403"/>
                  </a:lnTo>
                  <a:lnTo>
                    <a:pt x="146267" y="372374"/>
                  </a:lnTo>
                  <a:lnTo>
                    <a:pt x="146391" y="357835"/>
                  </a:lnTo>
                  <a:lnTo>
                    <a:pt x="163750" y="205371"/>
                  </a:lnTo>
                  <a:lnTo>
                    <a:pt x="164944" y="200253"/>
                  </a:lnTo>
                  <a:lnTo>
                    <a:pt x="167243" y="191998"/>
                  </a:lnTo>
                  <a:lnTo>
                    <a:pt x="166785" y="188506"/>
                  </a:lnTo>
                  <a:lnTo>
                    <a:pt x="163420" y="182600"/>
                  </a:lnTo>
                  <a:lnTo>
                    <a:pt x="160626" y="180466"/>
                  </a:lnTo>
                  <a:lnTo>
                    <a:pt x="151520" y="178092"/>
                  </a:lnTo>
                  <a:lnTo>
                    <a:pt x="146465" y="177380"/>
                  </a:lnTo>
                  <a:close/>
                </a:path>
                <a:path w="574675" h="608329">
                  <a:moveTo>
                    <a:pt x="495220" y="177355"/>
                  </a:moveTo>
                  <a:lnTo>
                    <a:pt x="425802" y="177355"/>
                  </a:lnTo>
                  <a:lnTo>
                    <a:pt x="418728" y="178600"/>
                  </a:lnTo>
                  <a:lnTo>
                    <a:pt x="405558" y="183286"/>
                  </a:lnTo>
                  <a:lnTo>
                    <a:pt x="402091" y="189903"/>
                  </a:lnTo>
                  <a:lnTo>
                    <a:pt x="405025" y="200977"/>
                  </a:lnTo>
                  <a:lnTo>
                    <a:pt x="406193" y="205739"/>
                  </a:lnTo>
                  <a:lnTo>
                    <a:pt x="406796" y="210845"/>
                  </a:lnTo>
                  <a:lnTo>
                    <a:pt x="423529" y="357835"/>
                  </a:lnTo>
                  <a:lnTo>
                    <a:pt x="423646" y="372374"/>
                  </a:lnTo>
                  <a:lnTo>
                    <a:pt x="420807" y="386403"/>
                  </a:lnTo>
                  <a:lnTo>
                    <a:pt x="392617" y="422948"/>
                  </a:lnTo>
                  <a:lnTo>
                    <a:pt x="390623" y="427202"/>
                  </a:lnTo>
                  <a:lnTo>
                    <a:pt x="390953" y="431584"/>
                  </a:lnTo>
                  <a:lnTo>
                    <a:pt x="401367" y="577595"/>
                  </a:lnTo>
                  <a:lnTo>
                    <a:pt x="406841" y="582739"/>
                  </a:lnTo>
                  <a:lnTo>
                    <a:pt x="521204" y="582739"/>
                  </a:lnTo>
                  <a:lnTo>
                    <a:pt x="526716" y="577595"/>
                  </a:lnTo>
                  <a:lnTo>
                    <a:pt x="538997" y="405307"/>
                  </a:lnTo>
                  <a:lnTo>
                    <a:pt x="546314" y="404095"/>
                  </a:lnTo>
                  <a:lnTo>
                    <a:pt x="574249" y="370774"/>
                  </a:lnTo>
                  <a:lnTo>
                    <a:pt x="574100" y="362699"/>
                  </a:lnTo>
                  <a:lnTo>
                    <a:pt x="557895" y="232841"/>
                  </a:lnTo>
                  <a:lnTo>
                    <a:pt x="550917" y="210845"/>
                  </a:lnTo>
                  <a:lnTo>
                    <a:pt x="537006" y="193240"/>
                  </a:lnTo>
                  <a:lnTo>
                    <a:pt x="517875" y="181578"/>
                  </a:lnTo>
                  <a:lnTo>
                    <a:pt x="495220" y="177355"/>
                  </a:lnTo>
                  <a:close/>
                </a:path>
                <a:path w="574675" h="608329">
                  <a:moveTo>
                    <a:pt x="110232" y="25336"/>
                  </a:moveTo>
                  <a:lnTo>
                    <a:pt x="85642" y="30316"/>
                  </a:lnTo>
                  <a:lnTo>
                    <a:pt x="65558" y="43894"/>
                  </a:lnTo>
                  <a:lnTo>
                    <a:pt x="52016" y="64030"/>
                  </a:lnTo>
                  <a:lnTo>
                    <a:pt x="47050" y="88684"/>
                  </a:lnTo>
                  <a:lnTo>
                    <a:pt x="52016" y="113340"/>
                  </a:lnTo>
                  <a:lnTo>
                    <a:pt x="65558" y="133472"/>
                  </a:lnTo>
                  <a:lnTo>
                    <a:pt x="85642" y="147043"/>
                  </a:lnTo>
                  <a:lnTo>
                    <a:pt x="110232" y="152018"/>
                  </a:lnTo>
                  <a:lnTo>
                    <a:pt x="134826" y="147043"/>
                  </a:lnTo>
                  <a:lnTo>
                    <a:pt x="154905" y="133472"/>
                  </a:lnTo>
                  <a:lnTo>
                    <a:pt x="168440" y="113340"/>
                  </a:lnTo>
                  <a:lnTo>
                    <a:pt x="173402" y="88684"/>
                  </a:lnTo>
                  <a:lnTo>
                    <a:pt x="168436" y="64025"/>
                  </a:lnTo>
                  <a:lnTo>
                    <a:pt x="154898" y="43889"/>
                  </a:lnTo>
                  <a:lnTo>
                    <a:pt x="134817" y="30314"/>
                  </a:lnTo>
                  <a:lnTo>
                    <a:pt x="110232" y="25336"/>
                  </a:lnTo>
                  <a:close/>
                </a:path>
                <a:path w="574675" h="608329">
                  <a:moveTo>
                    <a:pt x="464042" y="25336"/>
                  </a:moveTo>
                  <a:lnTo>
                    <a:pt x="439443" y="30316"/>
                  </a:lnTo>
                  <a:lnTo>
                    <a:pt x="419360" y="43894"/>
                  </a:lnTo>
                  <a:lnTo>
                    <a:pt x="405823" y="64030"/>
                  </a:lnTo>
                  <a:lnTo>
                    <a:pt x="400859" y="88684"/>
                  </a:lnTo>
                  <a:lnTo>
                    <a:pt x="405827" y="113340"/>
                  </a:lnTo>
                  <a:lnTo>
                    <a:pt x="419373" y="133472"/>
                  </a:lnTo>
                  <a:lnTo>
                    <a:pt x="439457" y="147043"/>
                  </a:lnTo>
                  <a:lnTo>
                    <a:pt x="464042" y="152018"/>
                  </a:lnTo>
                  <a:lnTo>
                    <a:pt x="488637" y="147043"/>
                  </a:lnTo>
                  <a:lnTo>
                    <a:pt x="508720" y="133472"/>
                  </a:lnTo>
                  <a:lnTo>
                    <a:pt x="522260" y="113340"/>
                  </a:lnTo>
                  <a:lnTo>
                    <a:pt x="527224" y="88684"/>
                  </a:lnTo>
                  <a:lnTo>
                    <a:pt x="522256" y="64025"/>
                  </a:lnTo>
                  <a:lnTo>
                    <a:pt x="508713" y="43889"/>
                  </a:lnTo>
                  <a:lnTo>
                    <a:pt x="488628" y="30314"/>
                  </a:lnTo>
                  <a:lnTo>
                    <a:pt x="464042" y="25336"/>
                  </a:lnTo>
                  <a:close/>
                </a:path>
                <a:path w="574675" h="608329">
                  <a:moveTo>
                    <a:pt x="284959" y="0"/>
                  </a:moveTo>
                  <a:lnTo>
                    <a:pt x="260363" y="4976"/>
                  </a:lnTo>
                  <a:lnTo>
                    <a:pt x="240280" y="18548"/>
                  </a:lnTo>
                  <a:lnTo>
                    <a:pt x="226741" y="38683"/>
                  </a:lnTo>
                  <a:lnTo>
                    <a:pt x="221776" y="63347"/>
                  </a:lnTo>
                  <a:lnTo>
                    <a:pt x="226745" y="88004"/>
                  </a:lnTo>
                  <a:lnTo>
                    <a:pt x="240290" y="108135"/>
                  </a:lnTo>
                  <a:lnTo>
                    <a:pt x="260374" y="121706"/>
                  </a:lnTo>
                  <a:lnTo>
                    <a:pt x="284959" y="126682"/>
                  </a:lnTo>
                  <a:lnTo>
                    <a:pt x="309554" y="121706"/>
                  </a:lnTo>
                  <a:lnTo>
                    <a:pt x="329638" y="108135"/>
                  </a:lnTo>
                  <a:lnTo>
                    <a:pt x="343177" y="88004"/>
                  </a:lnTo>
                  <a:lnTo>
                    <a:pt x="348141" y="63347"/>
                  </a:lnTo>
                  <a:lnTo>
                    <a:pt x="343177" y="38683"/>
                  </a:lnTo>
                  <a:lnTo>
                    <a:pt x="329638" y="18548"/>
                  </a:lnTo>
                  <a:lnTo>
                    <a:pt x="309554" y="4976"/>
                  </a:lnTo>
                  <a:lnTo>
                    <a:pt x="284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06801" y="7863839"/>
              <a:ext cx="574675" cy="608330"/>
            </a:xfrm>
            <a:custGeom>
              <a:avLst/>
              <a:gdLst/>
              <a:ahLst/>
              <a:cxnLst/>
              <a:rect l="l" t="t" r="r" b="b"/>
              <a:pathLst>
                <a:path w="574675" h="608329">
                  <a:moveTo>
                    <a:pt x="79016" y="177380"/>
                  </a:moveTo>
                  <a:lnTo>
                    <a:pt x="141411" y="177380"/>
                  </a:lnTo>
                  <a:lnTo>
                    <a:pt x="146465" y="177380"/>
                  </a:lnTo>
                  <a:lnTo>
                    <a:pt x="151520" y="178092"/>
                  </a:lnTo>
                  <a:lnTo>
                    <a:pt x="157362" y="179616"/>
                  </a:lnTo>
                  <a:lnTo>
                    <a:pt x="160626" y="180466"/>
                  </a:lnTo>
                  <a:lnTo>
                    <a:pt x="163420" y="182600"/>
                  </a:lnTo>
                  <a:lnTo>
                    <a:pt x="165096" y="185534"/>
                  </a:lnTo>
                  <a:lnTo>
                    <a:pt x="166785" y="188506"/>
                  </a:lnTo>
                  <a:lnTo>
                    <a:pt x="167243" y="191998"/>
                  </a:lnTo>
                  <a:lnTo>
                    <a:pt x="166328" y="195262"/>
                  </a:lnTo>
                  <a:lnTo>
                    <a:pt x="164944" y="200253"/>
                  </a:lnTo>
                  <a:lnTo>
                    <a:pt x="163750" y="205371"/>
                  </a:lnTo>
                  <a:lnTo>
                    <a:pt x="163153" y="210692"/>
                  </a:lnTo>
                  <a:lnTo>
                    <a:pt x="146389" y="357847"/>
                  </a:lnTo>
                  <a:lnTo>
                    <a:pt x="154744" y="399470"/>
                  </a:lnTo>
                  <a:lnTo>
                    <a:pt x="181162" y="425322"/>
                  </a:lnTo>
                  <a:lnTo>
                    <a:pt x="183461" y="429806"/>
                  </a:lnTo>
                  <a:lnTo>
                    <a:pt x="183105" y="434517"/>
                  </a:lnTo>
                  <a:lnTo>
                    <a:pt x="173377" y="571017"/>
                  </a:lnTo>
                  <a:lnTo>
                    <a:pt x="172907" y="577621"/>
                  </a:lnTo>
                  <a:lnTo>
                    <a:pt x="167395" y="582764"/>
                  </a:lnTo>
                  <a:lnTo>
                    <a:pt x="160766" y="582764"/>
                  </a:lnTo>
                  <a:lnTo>
                    <a:pt x="59686" y="582764"/>
                  </a:lnTo>
                  <a:lnTo>
                    <a:pt x="53032" y="582764"/>
                  </a:lnTo>
                  <a:lnTo>
                    <a:pt x="47558" y="577646"/>
                  </a:lnTo>
                  <a:lnTo>
                    <a:pt x="47075" y="571017"/>
                  </a:lnTo>
                  <a:lnTo>
                    <a:pt x="35264" y="405333"/>
                  </a:lnTo>
                  <a:lnTo>
                    <a:pt x="27948" y="404121"/>
                  </a:lnTo>
                  <a:lnTo>
                    <a:pt x="0" y="370774"/>
                  </a:lnTo>
                  <a:lnTo>
                    <a:pt x="136" y="362699"/>
                  </a:lnTo>
                  <a:lnTo>
                    <a:pt x="16341" y="232867"/>
                  </a:lnTo>
                  <a:lnTo>
                    <a:pt x="23314" y="210845"/>
                  </a:lnTo>
                  <a:lnTo>
                    <a:pt x="37225" y="193255"/>
                  </a:lnTo>
                  <a:lnTo>
                    <a:pt x="56362" y="181600"/>
                  </a:lnTo>
                  <a:lnTo>
                    <a:pt x="79016" y="177380"/>
                  </a:lnTo>
                  <a:close/>
                </a:path>
                <a:path w="574675" h="608329">
                  <a:moveTo>
                    <a:pt x="432825" y="177355"/>
                  </a:moveTo>
                  <a:lnTo>
                    <a:pt x="495220" y="177355"/>
                  </a:lnTo>
                  <a:lnTo>
                    <a:pt x="517875" y="181578"/>
                  </a:lnTo>
                  <a:lnTo>
                    <a:pt x="550913" y="210831"/>
                  </a:lnTo>
                  <a:lnTo>
                    <a:pt x="574100" y="362699"/>
                  </a:lnTo>
                  <a:lnTo>
                    <a:pt x="574249" y="370770"/>
                  </a:lnTo>
                  <a:lnTo>
                    <a:pt x="572716" y="378602"/>
                  </a:lnTo>
                  <a:lnTo>
                    <a:pt x="538997" y="405307"/>
                  </a:lnTo>
                  <a:lnTo>
                    <a:pt x="527186" y="570979"/>
                  </a:lnTo>
                  <a:lnTo>
                    <a:pt x="526716" y="577595"/>
                  </a:lnTo>
                  <a:lnTo>
                    <a:pt x="521204" y="582739"/>
                  </a:lnTo>
                  <a:lnTo>
                    <a:pt x="514588" y="582739"/>
                  </a:lnTo>
                  <a:lnTo>
                    <a:pt x="413496" y="582739"/>
                  </a:lnTo>
                  <a:lnTo>
                    <a:pt x="406841" y="582739"/>
                  </a:lnTo>
                  <a:lnTo>
                    <a:pt x="401367" y="577595"/>
                  </a:lnTo>
                  <a:lnTo>
                    <a:pt x="400885" y="570953"/>
                  </a:lnTo>
                  <a:lnTo>
                    <a:pt x="390953" y="431584"/>
                  </a:lnTo>
                  <a:lnTo>
                    <a:pt x="390623" y="427202"/>
                  </a:lnTo>
                  <a:lnTo>
                    <a:pt x="392617" y="422948"/>
                  </a:lnTo>
                  <a:lnTo>
                    <a:pt x="396211" y="420382"/>
                  </a:lnTo>
                  <a:lnTo>
                    <a:pt x="400681" y="417169"/>
                  </a:lnTo>
                  <a:lnTo>
                    <a:pt x="423650" y="372354"/>
                  </a:lnTo>
                  <a:lnTo>
                    <a:pt x="423529" y="357835"/>
                  </a:lnTo>
                  <a:lnTo>
                    <a:pt x="406777" y="210680"/>
                  </a:lnTo>
                  <a:lnTo>
                    <a:pt x="402091" y="189903"/>
                  </a:lnTo>
                  <a:lnTo>
                    <a:pt x="405558" y="183286"/>
                  </a:lnTo>
                  <a:lnTo>
                    <a:pt x="411781" y="181076"/>
                  </a:lnTo>
                  <a:lnTo>
                    <a:pt x="418728" y="178600"/>
                  </a:lnTo>
                  <a:lnTo>
                    <a:pt x="425802" y="177355"/>
                  </a:lnTo>
                  <a:lnTo>
                    <a:pt x="432825" y="177355"/>
                  </a:lnTo>
                  <a:close/>
                </a:path>
                <a:path w="574675" h="608329">
                  <a:moveTo>
                    <a:pt x="252714" y="152018"/>
                  </a:moveTo>
                  <a:lnTo>
                    <a:pt x="317230" y="152018"/>
                  </a:lnTo>
                  <a:lnTo>
                    <a:pt x="340541" y="156700"/>
                  </a:lnTo>
                  <a:lnTo>
                    <a:pt x="374505" y="189132"/>
                  </a:lnTo>
                  <a:lnTo>
                    <a:pt x="398408" y="360718"/>
                  </a:lnTo>
                  <a:lnTo>
                    <a:pt x="398496" y="369874"/>
                  </a:lnTo>
                  <a:lnTo>
                    <a:pt x="396741" y="378718"/>
                  </a:lnTo>
                  <a:lnTo>
                    <a:pt x="369362" y="405886"/>
                  </a:lnTo>
                  <a:lnTo>
                    <a:pt x="362086" y="407034"/>
                  </a:lnTo>
                  <a:lnTo>
                    <a:pt x="348141" y="596341"/>
                  </a:lnTo>
                  <a:lnTo>
                    <a:pt x="347633" y="602957"/>
                  </a:lnTo>
                  <a:lnTo>
                    <a:pt x="342147" y="608075"/>
                  </a:lnTo>
                  <a:lnTo>
                    <a:pt x="335530" y="608075"/>
                  </a:lnTo>
                  <a:lnTo>
                    <a:pt x="234438" y="608075"/>
                  </a:lnTo>
                  <a:lnTo>
                    <a:pt x="227822" y="608075"/>
                  </a:lnTo>
                  <a:lnTo>
                    <a:pt x="222310" y="602932"/>
                  </a:lnTo>
                  <a:lnTo>
                    <a:pt x="221827" y="596341"/>
                  </a:lnTo>
                  <a:lnTo>
                    <a:pt x="207883" y="407034"/>
                  </a:lnTo>
                  <a:lnTo>
                    <a:pt x="173196" y="378696"/>
                  </a:lnTo>
                  <a:lnTo>
                    <a:pt x="171437" y="369857"/>
                  </a:lnTo>
                  <a:lnTo>
                    <a:pt x="171535" y="360692"/>
                  </a:lnTo>
                  <a:lnTo>
                    <a:pt x="188287" y="213537"/>
                  </a:lnTo>
                  <a:lnTo>
                    <a:pt x="195428" y="189132"/>
                  </a:lnTo>
                  <a:lnTo>
                    <a:pt x="209718" y="169629"/>
                  </a:lnTo>
                  <a:lnTo>
                    <a:pt x="229399" y="156700"/>
                  </a:lnTo>
                  <a:lnTo>
                    <a:pt x="252714" y="152018"/>
                  </a:lnTo>
                  <a:close/>
                </a:path>
                <a:path w="574675" h="608329">
                  <a:moveTo>
                    <a:pt x="464042" y="25336"/>
                  </a:moveTo>
                  <a:lnTo>
                    <a:pt x="488637" y="30316"/>
                  </a:lnTo>
                  <a:lnTo>
                    <a:pt x="508720" y="43894"/>
                  </a:lnTo>
                  <a:lnTo>
                    <a:pt x="522260" y="64030"/>
                  </a:lnTo>
                  <a:lnTo>
                    <a:pt x="527224" y="88684"/>
                  </a:lnTo>
                  <a:lnTo>
                    <a:pt x="522260" y="113340"/>
                  </a:lnTo>
                  <a:lnTo>
                    <a:pt x="508720" y="133472"/>
                  </a:lnTo>
                  <a:lnTo>
                    <a:pt x="488637" y="147043"/>
                  </a:lnTo>
                  <a:lnTo>
                    <a:pt x="464042" y="152018"/>
                  </a:lnTo>
                  <a:lnTo>
                    <a:pt x="439457" y="147043"/>
                  </a:lnTo>
                  <a:lnTo>
                    <a:pt x="419373" y="133472"/>
                  </a:lnTo>
                  <a:lnTo>
                    <a:pt x="405827" y="113340"/>
                  </a:lnTo>
                  <a:lnTo>
                    <a:pt x="400859" y="88684"/>
                  </a:lnTo>
                  <a:lnTo>
                    <a:pt x="405824" y="64025"/>
                  </a:lnTo>
                  <a:lnTo>
                    <a:pt x="419363" y="43889"/>
                  </a:lnTo>
                  <a:lnTo>
                    <a:pt x="439446" y="30314"/>
                  </a:lnTo>
                  <a:lnTo>
                    <a:pt x="464042" y="25336"/>
                  </a:lnTo>
                  <a:close/>
                </a:path>
                <a:path w="574675" h="608329">
                  <a:moveTo>
                    <a:pt x="110232" y="25336"/>
                  </a:moveTo>
                  <a:lnTo>
                    <a:pt x="134826" y="30316"/>
                  </a:lnTo>
                  <a:lnTo>
                    <a:pt x="154905" y="43894"/>
                  </a:lnTo>
                  <a:lnTo>
                    <a:pt x="168440" y="64030"/>
                  </a:lnTo>
                  <a:lnTo>
                    <a:pt x="173402" y="88684"/>
                  </a:lnTo>
                  <a:lnTo>
                    <a:pt x="168440" y="113340"/>
                  </a:lnTo>
                  <a:lnTo>
                    <a:pt x="154905" y="133472"/>
                  </a:lnTo>
                  <a:lnTo>
                    <a:pt x="134826" y="147043"/>
                  </a:lnTo>
                  <a:lnTo>
                    <a:pt x="110232" y="152018"/>
                  </a:lnTo>
                  <a:lnTo>
                    <a:pt x="85642" y="147043"/>
                  </a:lnTo>
                  <a:lnTo>
                    <a:pt x="65558" y="133472"/>
                  </a:lnTo>
                  <a:lnTo>
                    <a:pt x="52016" y="113340"/>
                  </a:lnTo>
                  <a:lnTo>
                    <a:pt x="47050" y="88684"/>
                  </a:lnTo>
                  <a:lnTo>
                    <a:pt x="52016" y="64030"/>
                  </a:lnTo>
                  <a:lnTo>
                    <a:pt x="65558" y="43894"/>
                  </a:lnTo>
                  <a:lnTo>
                    <a:pt x="85642" y="30316"/>
                  </a:lnTo>
                  <a:lnTo>
                    <a:pt x="110232" y="25336"/>
                  </a:lnTo>
                  <a:close/>
                </a:path>
                <a:path w="574675" h="608329">
                  <a:moveTo>
                    <a:pt x="284959" y="0"/>
                  </a:moveTo>
                  <a:lnTo>
                    <a:pt x="309554" y="4976"/>
                  </a:lnTo>
                  <a:lnTo>
                    <a:pt x="329638" y="18548"/>
                  </a:lnTo>
                  <a:lnTo>
                    <a:pt x="343177" y="38683"/>
                  </a:lnTo>
                  <a:lnTo>
                    <a:pt x="348141" y="63347"/>
                  </a:lnTo>
                  <a:lnTo>
                    <a:pt x="343177" y="88004"/>
                  </a:lnTo>
                  <a:lnTo>
                    <a:pt x="329638" y="108135"/>
                  </a:lnTo>
                  <a:lnTo>
                    <a:pt x="309554" y="121706"/>
                  </a:lnTo>
                  <a:lnTo>
                    <a:pt x="284959" y="126682"/>
                  </a:lnTo>
                  <a:lnTo>
                    <a:pt x="260374" y="121706"/>
                  </a:lnTo>
                  <a:lnTo>
                    <a:pt x="240290" y="108135"/>
                  </a:lnTo>
                  <a:lnTo>
                    <a:pt x="226745" y="88004"/>
                  </a:lnTo>
                  <a:lnTo>
                    <a:pt x="221776" y="63347"/>
                  </a:lnTo>
                  <a:lnTo>
                    <a:pt x="226741" y="38683"/>
                  </a:lnTo>
                  <a:lnTo>
                    <a:pt x="240280" y="18548"/>
                  </a:lnTo>
                  <a:lnTo>
                    <a:pt x="260363" y="4976"/>
                  </a:lnTo>
                  <a:lnTo>
                    <a:pt x="284959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02423" y="7265139"/>
              <a:ext cx="701624" cy="70163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060693" y="7200442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411505" y="0"/>
                  </a:moveTo>
                  <a:lnTo>
                    <a:pt x="0" y="149771"/>
                  </a:lnTo>
                  <a:lnTo>
                    <a:pt x="149771" y="561276"/>
                  </a:lnTo>
                  <a:lnTo>
                    <a:pt x="561289" y="411505"/>
                  </a:lnTo>
                  <a:lnTo>
                    <a:pt x="411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43817" y="7575867"/>
              <a:ext cx="227534" cy="27645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132895" y="7392192"/>
              <a:ext cx="257175" cy="387350"/>
            </a:xfrm>
            <a:custGeom>
              <a:avLst/>
              <a:gdLst/>
              <a:ahLst/>
              <a:cxnLst/>
              <a:rect l="l" t="t" r="r" b="b"/>
              <a:pathLst>
                <a:path w="257175" h="387350">
                  <a:moveTo>
                    <a:pt x="197612" y="361188"/>
                  </a:moveTo>
                  <a:lnTo>
                    <a:pt x="194995" y="354101"/>
                  </a:lnTo>
                  <a:lnTo>
                    <a:pt x="191071" y="352298"/>
                  </a:lnTo>
                  <a:lnTo>
                    <a:pt x="132308" y="373951"/>
                  </a:lnTo>
                  <a:lnTo>
                    <a:pt x="130505" y="377875"/>
                  </a:lnTo>
                  <a:lnTo>
                    <a:pt x="133108" y="384949"/>
                  </a:lnTo>
                  <a:lnTo>
                    <a:pt x="137033" y="386765"/>
                  </a:lnTo>
                  <a:lnTo>
                    <a:pt x="192252" y="366420"/>
                  </a:lnTo>
                  <a:lnTo>
                    <a:pt x="195795" y="365112"/>
                  </a:lnTo>
                  <a:lnTo>
                    <a:pt x="197612" y="361188"/>
                  </a:lnTo>
                  <a:close/>
                </a:path>
                <a:path w="257175" h="387350">
                  <a:moveTo>
                    <a:pt x="256565" y="177596"/>
                  </a:moveTo>
                  <a:lnTo>
                    <a:pt x="198120" y="18999"/>
                  </a:lnTo>
                  <a:lnTo>
                    <a:pt x="191630" y="8928"/>
                  </a:lnTo>
                  <a:lnTo>
                    <a:pt x="181660" y="2413"/>
                  </a:lnTo>
                  <a:lnTo>
                    <a:pt x="169557" y="0"/>
                  </a:lnTo>
                  <a:lnTo>
                    <a:pt x="156654" y="2235"/>
                  </a:lnTo>
                  <a:lnTo>
                    <a:pt x="22275" y="51752"/>
                  </a:lnTo>
                  <a:lnTo>
                    <a:pt x="11010" y="58432"/>
                  </a:lnTo>
                  <a:lnTo>
                    <a:pt x="3365" y="68122"/>
                  </a:lnTo>
                  <a:lnTo>
                    <a:pt x="0" y="79540"/>
                  </a:lnTo>
                  <a:lnTo>
                    <a:pt x="1600" y="91414"/>
                  </a:lnTo>
                  <a:lnTo>
                    <a:pt x="41338" y="199275"/>
                  </a:lnTo>
                  <a:lnTo>
                    <a:pt x="45262" y="201079"/>
                  </a:lnTo>
                  <a:lnTo>
                    <a:pt x="52349" y="198475"/>
                  </a:lnTo>
                  <a:lnTo>
                    <a:pt x="54152" y="194551"/>
                  </a:lnTo>
                  <a:lnTo>
                    <a:pt x="14414" y="86690"/>
                  </a:lnTo>
                  <a:lnTo>
                    <a:pt x="13639" y="80187"/>
                  </a:lnTo>
                  <a:lnTo>
                    <a:pt x="161378" y="15062"/>
                  </a:lnTo>
                  <a:lnTo>
                    <a:pt x="168922" y="13652"/>
                  </a:lnTo>
                  <a:lnTo>
                    <a:pt x="175945" y="14820"/>
                  </a:lnTo>
                  <a:lnTo>
                    <a:pt x="181660" y="18262"/>
                  </a:lnTo>
                  <a:lnTo>
                    <a:pt x="185305" y="23723"/>
                  </a:lnTo>
                  <a:lnTo>
                    <a:pt x="243751" y="182333"/>
                  </a:lnTo>
                  <a:lnTo>
                    <a:pt x="247675" y="184137"/>
                  </a:lnTo>
                  <a:lnTo>
                    <a:pt x="251218" y="182841"/>
                  </a:lnTo>
                  <a:lnTo>
                    <a:pt x="254762" y="181533"/>
                  </a:lnTo>
                  <a:lnTo>
                    <a:pt x="256565" y="177596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52092" y="7553311"/>
              <a:ext cx="318770" cy="239395"/>
            </a:xfrm>
            <a:custGeom>
              <a:avLst/>
              <a:gdLst/>
              <a:ahLst/>
              <a:cxnLst/>
              <a:rect l="l" t="t" r="r" b="b"/>
              <a:pathLst>
                <a:path w="318770" h="239395">
                  <a:moveTo>
                    <a:pt x="45643" y="168973"/>
                  </a:moveTo>
                  <a:lnTo>
                    <a:pt x="43040" y="161899"/>
                  </a:lnTo>
                  <a:lnTo>
                    <a:pt x="39116" y="160083"/>
                  </a:lnTo>
                  <a:lnTo>
                    <a:pt x="1816" y="173824"/>
                  </a:lnTo>
                  <a:lnTo>
                    <a:pt x="0" y="177761"/>
                  </a:lnTo>
                  <a:lnTo>
                    <a:pt x="2616" y="184835"/>
                  </a:lnTo>
                  <a:lnTo>
                    <a:pt x="6540" y="186651"/>
                  </a:lnTo>
                  <a:lnTo>
                    <a:pt x="40297" y="174205"/>
                  </a:lnTo>
                  <a:lnTo>
                    <a:pt x="43840" y="172897"/>
                  </a:lnTo>
                  <a:lnTo>
                    <a:pt x="45643" y="168973"/>
                  </a:lnTo>
                  <a:close/>
                </a:path>
                <a:path w="318770" h="239395">
                  <a:moveTo>
                    <a:pt x="318427" y="141668"/>
                  </a:moveTo>
                  <a:lnTo>
                    <a:pt x="305612" y="128371"/>
                  </a:lnTo>
                  <a:lnTo>
                    <a:pt x="296583" y="98005"/>
                  </a:lnTo>
                  <a:lnTo>
                    <a:pt x="296024" y="97053"/>
                  </a:lnTo>
                  <a:lnTo>
                    <a:pt x="222237" y="20485"/>
                  </a:lnTo>
                  <a:lnTo>
                    <a:pt x="219125" y="17272"/>
                  </a:lnTo>
                  <a:lnTo>
                    <a:pt x="218706" y="16814"/>
                  </a:lnTo>
                  <a:lnTo>
                    <a:pt x="217004" y="15049"/>
                  </a:lnTo>
                  <a:lnTo>
                    <a:pt x="215963" y="15036"/>
                  </a:lnTo>
                  <a:lnTo>
                    <a:pt x="210515" y="11468"/>
                  </a:lnTo>
                  <a:lnTo>
                    <a:pt x="201231" y="9740"/>
                  </a:lnTo>
                  <a:lnTo>
                    <a:pt x="191973" y="11620"/>
                  </a:lnTo>
                  <a:lnTo>
                    <a:pt x="183870" y="17106"/>
                  </a:lnTo>
                  <a:lnTo>
                    <a:pt x="178523" y="25298"/>
                  </a:lnTo>
                  <a:lnTo>
                    <a:pt x="178308" y="26428"/>
                  </a:lnTo>
                  <a:lnTo>
                    <a:pt x="172504" y="23812"/>
                  </a:lnTo>
                  <a:lnTo>
                    <a:pt x="142240" y="40030"/>
                  </a:lnTo>
                  <a:lnTo>
                    <a:pt x="142011" y="39789"/>
                  </a:lnTo>
                  <a:lnTo>
                    <a:pt x="135750" y="36969"/>
                  </a:lnTo>
                  <a:lnTo>
                    <a:pt x="128066" y="36715"/>
                  </a:lnTo>
                  <a:lnTo>
                    <a:pt x="118643" y="38658"/>
                  </a:lnTo>
                  <a:lnTo>
                    <a:pt x="110972" y="43865"/>
                  </a:lnTo>
                  <a:lnTo>
                    <a:pt x="105803" y="51587"/>
                  </a:lnTo>
                  <a:lnTo>
                    <a:pt x="105473" y="53225"/>
                  </a:lnTo>
                  <a:lnTo>
                    <a:pt x="61734" y="7823"/>
                  </a:lnTo>
                  <a:lnTo>
                    <a:pt x="59118" y="5156"/>
                  </a:lnTo>
                  <a:lnTo>
                    <a:pt x="57912" y="5143"/>
                  </a:lnTo>
                  <a:lnTo>
                    <a:pt x="53644" y="2108"/>
                  </a:lnTo>
                  <a:lnTo>
                    <a:pt x="44323" y="0"/>
                  </a:lnTo>
                  <a:lnTo>
                    <a:pt x="34899" y="1524"/>
                  </a:lnTo>
                  <a:lnTo>
                    <a:pt x="26479" y="6743"/>
                  </a:lnTo>
                  <a:lnTo>
                    <a:pt x="21717" y="11328"/>
                  </a:lnTo>
                  <a:lnTo>
                    <a:pt x="19037" y="17653"/>
                  </a:lnTo>
                  <a:lnTo>
                    <a:pt x="19075" y="24257"/>
                  </a:lnTo>
                  <a:lnTo>
                    <a:pt x="19062" y="30886"/>
                  </a:lnTo>
                  <a:lnTo>
                    <a:pt x="21640" y="37249"/>
                  </a:lnTo>
                  <a:lnTo>
                    <a:pt x="26263" y="41998"/>
                  </a:lnTo>
                  <a:lnTo>
                    <a:pt x="121691" y="141020"/>
                  </a:lnTo>
                  <a:lnTo>
                    <a:pt x="108635" y="137985"/>
                  </a:lnTo>
                  <a:lnTo>
                    <a:pt x="94386" y="136359"/>
                  </a:lnTo>
                  <a:lnTo>
                    <a:pt x="80467" y="137363"/>
                  </a:lnTo>
                  <a:lnTo>
                    <a:pt x="68376" y="142176"/>
                  </a:lnTo>
                  <a:lnTo>
                    <a:pt x="60337" y="147535"/>
                  </a:lnTo>
                  <a:lnTo>
                    <a:pt x="56413" y="153682"/>
                  </a:lnTo>
                  <a:lnTo>
                    <a:pt x="57162" y="171018"/>
                  </a:lnTo>
                  <a:lnTo>
                    <a:pt x="159829" y="222097"/>
                  </a:lnTo>
                  <a:lnTo>
                    <a:pt x="201066" y="225361"/>
                  </a:lnTo>
                  <a:lnTo>
                    <a:pt x="213385" y="238137"/>
                  </a:lnTo>
                  <a:lnTo>
                    <a:pt x="216242" y="238798"/>
                  </a:lnTo>
                  <a:lnTo>
                    <a:pt x="218782" y="237858"/>
                  </a:lnTo>
                  <a:lnTo>
                    <a:pt x="219671" y="237540"/>
                  </a:lnTo>
                  <a:lnTo>
                    <a:pt x="220472" y="237032"/>
                  </a:lnTo>
                  <a:lnTo>
                    <a:pt x="223875" y="233756"/>
                  </a:lnTo>
                  <a:lnTo>
                    <a:pt x="223951" y="229438"/>
                  </a:lnTo>
                  <a:lnTo>
                    <a:pt x="207924" y="212813"/>
                  </a:lnTo>
                  <a:lnTo>
                    <a:pt x="206362" y="212077"/>
                  </a:lnTo>
                  <a:lnTo>
                    <a:pt x="163855" y="208876"/>
                  </a:lnTo>
                  <a:lnTo>
                    <a:pt x="75755" y="165925"/>
                  </a:lnTo>
                  <a:lnTo>
                    <a:pt x="73545" y="164642"/>
                  </a:lnTo>
                  <a:lnTo>
                    <a:pt x="70421" y="161823"/>
                  </a:lnTo>
                  <a:lnTo>
                    <a:pt x="70294" y="158648"/>
                  </a:lnTo>
                  <a:lnTo>
                    <a:pt x="71742" y="156349"/>
                  </a:lnTo>
                  <a:lnTo>
                    <a:pt x="75946" y="153555"/>
                  </a:lnTo>
                  <a:lnTo>
                    <a:pt x="89090" y="149974"/>
                  </a:lnTo>
                  <a:lnTo>
                    <a:pt x="105600" y="151345"/>
                  </a:lnTo>
                  <a:lnTo>
                    <a:pt x="121704" y="155308"/>
                  </a:lnTo>
                  <a:lnTo>
                    <a:pt x="133629" y="159512"/>
                  </a:lnTo>
                  <a:lnTo>
                    <a:pt x="134785" y="159994"/>
                  </a:lnTo>
                  <a:lnTo>
                    <a:pt x="136055" y="160147"/>
                  </a:lnTo>
                  <a:lnTo>
                    <a:pt x="141033" y="159372"/>
                  </a:lnTo>
                  <a:lnTo>
                    <a:pt x="143573" y="155879"/>
                  </a:lnTo>
                  <a:lnTo>
                    <a:pt x="141490" y="142519"/>
                  </a:lnTo>
                  <a:lnTo>
                    <a:pt x="140855" y="141224"/>
                  </a:lnTo>
                  <a:lnTo>
                    <a:pt x="36093" y="32524"/>
                  </a:lnTo>
                  <a:lnTo>
                    <a:pt x="33934" y="30327"/>
                  </a:lnTo>
                  <a:lnTo>
                    <a:pt x="32727" y="27368"/>
                  </a:lnTo>
                  <a:lnTo>
                    <a:pt x="32702" y="21386"/>
                  </a:lnTo>
                  <a:lnTo>
                    <a:pt x="33870" y="18592"/>
                  </a:lnTo>
                  <a:lnTo>
                    <a:pt x="35953" y="16573"/>
                  </a:lnTo>
                  <a:lnTo>
                    <a:pt x="40563" y="12395"/>
                  </a:lnTo>
                  <a:lnTo>
                    <a:pt x="47688" y="12712"/>
                  </a:lnTo>
                  <a:lnTo>
                    <a:pt x="49301" y="14478"/>
                  </a:lnTo>
                  <a:lnTo>
                    <a:pt x="51892" y="17297"/>
                  </a:lnTo>
                  <a:lnTo>
                    <a:pt x="106476" y="73952"/>
                  </a:lnTo>
                  <a:lnTo>
                    <a:pt x="112547" y="80251"/>
                  </a:lnTo>
                  <a:lnTo>
                    <a:pt x="141592" y="110375"/>
                  </a:lnTo>
                  <a:lnTo>
                    <a:pt x="144449" y="111023"/>
                  </a:lnTo>
                  <a:lnTo>
                    <a:pt x="146989" y="110096"/>
                  </a:lnTo>
                  <a:lnTo>
                    <a:pt x="147878" y="109766"/>
                  </a:lnTo>
                  <a:lnTo>
                    <a:pt x="148691" y="109258"/>
                  </a:lnTo>
                  <a:lnTo>
                    <a:pt x="152082" y="105981"/>
                  </a:lnTo>
                  <a:lnTo>
                    <a:pt x="152158" y="101663"/>
                  </a:lnTo>
                  <a:lnTo>
                    <a:pt x="123571" y="72009"/>
                  </a:lnTo>
                  <a:lnTo>
                    <a:pt x="122097" y="70485"/>
                  </a:lnTo>
                  <a:lnTo>
                    <a:pt x="118783" y="67043"/>
                  </a:lnTo>
                  <a:lnTo>
                    <a:pt x="117602" y="64122"/>
                  </a:lnTo>
                  <a:lnTo>
                    <a:pt x="117589" y="61048"/>
                  </a:lnTo>
                  <a:lnTo>
                    <a:pt x="117881" y="54622"/>
                  </a:lnTo>
                  <a:lnTo>
                    <a:pt x="122821" y="50114"/>
                  </a:lnTo>
                  <a:lnTo>
                    <a:pt x="128651" y="50393"/>
                  </a:lnTo>
                  <a:lnTo>
                    <a:pt x="131724" y="50507"/>
                  </a:lnTo>
                  <a:lnTo>
                    <a:pt x="134632" y="51828"/>
                  </a:lnTo>
                  <a:lnTo>
                    <a:pt x="135585" y="52844"/>
                  </a:lnTo>
                  <a:lnTo>
                    <a:pt x="136753" y="54063"/>
                  </a:lnTo>
                  <a:lnTo>
                    <a:pt x="143243" y="60807"/>
                  </a:lnTo>
                  <a:lnTo>
                    <a:pt x="147104" y="64820"/>
                  </a:lnTo>
                  <a:lnTo>
                    <a:pt x="169405" y="87934"/>
                  </a:lnTo>
                  <a:lnTo>
                    <a:pt x="172262" y="88595"/>
                  </a:lnTo>
                  <a:lnTo>
                    <a:pt x="174802" y="87655"/>
                  </a:lnTo>
                  <a:lnTo>
                    <a:pt x="175691" y="87325"/>
                  </a:lnTo>
                  <a:lnTo>
                    <a:pt x="176504" y="86817"/>
                  </a:lnTo>
                  <a:lnTo>
                    <a:pt x="179895" y="83540"/>
                  </a:lnTo>
                  <a:lnTo>
                    <a:pt x="179971" y="79222"/>
                  </a:lnTo>
                  <a:lnTo>
                    <a:pt x="160324" y="58851"/>
                  </a:lnTo>
                  <a:lnTo>
                    <a:pt x="158978" y="57454"/>
                  </a:lnTo>
                  <a:lnTo>
                    <a:pt x="155536" y="53886"/>
                  </a:lnTo>
                  <a:lnTo>
                    <a:pt x="154355" y="50965"/>
                  </a:lnTo>
                  <a:lnTo>
                    <a:pt x="154355" y="47879"/>
                  </a:lnTo>
                  <a:lnTo>
                    <a:pt x="154635" y="41452"/>
                  </a:lnTo>
                  <a:lnTo>
                    <a:pt x="159575" y="36957"/>
                  </a:lnTo>
                  <a:lnTo>
                    <a:pt x="165404" y="37223"/>
                  </a:lnTo>
                  <a:lnTo>
                    <a:pt x="168478" y="37350"/>
                  </a:lnTo>
                  <a:lnTo>
                    <a:pt x="171386" y="38658"/>
                  </a:lnTo>
                  <a:lnTo>
                    <a:pt x="173507" y="40894"/>
                  </a:lnTo>
                  <a:lnTo>
                    <a:pt x="200571" y="68973"/>
                  </a:lnTo>
                  <a:lnTo>
                    <a:pt x="211137" y="60261"/>
                  </a:lnTo>
                  <a:lnTo>
                    <a:pt x="196596" y="45199"/>
                  </a:lnTo>
                  <a:lnTo>
                    <a:pt x="193992" y="42468"/>
                  </a:lnTo>
                  <a:lnTo>
                    <a:pt x="193865" y="42354"/>
                  </a:lnTo>
                  <a:lnTo>
                    <a:pt x="193205" y="41668"/>
                  </a:lnTo>
                  <a:lnTo>
                    <a:pt x="189204" y="37033"/>
                  </a:lnTo>
                  <a:lnTo>
                    <a:pt x="189699" y="30086"/>
                  </a:lnTo>
                  <a:lnTo>
                    <a:pt x="198882" y="22148"/>
                  </a:lnTo>
                  <a:lnTo>
                    <a:pt x="205828" y="22656"/>
                  </a:lnTo>
                  <a:lnTo>
                    <a:pt x="207175" y="24231"/>
                  </a:lnTo>
                  <a:lnTo>
                    <a:pt x="207175" y="24523"/>
                  </a:lnTo>
                  <a:lnTo>
                    <a:pt x="209765" y="27216"/>
                  </a:lnTo>
                  <a:lnTo>
                    <a:pt x="212407" y="29959"/>
                  </a:lnTo>
                  <a:lnTo>
                    <a:pt x="284276" y="104533"/>
                  </a:lnTo>
                  <a:lnTo>
                    <a:pt x="293306" y="134899"/>
                  </a:lnTo>
                  <a:lnTo>
                    <a:pt x="293865" y="135864"/>
                  </a:lnTo>
                  <a:lnTo>
                    <a:pt x="307860" y="150380"/>
                  </a:lnTo>
                  <a:lnTo>
                    <a:pt x="310718" y="151041"/>
                  </a:lnTo>
                  <a:lnTo>
                    <a:pt x="313258" y="150101"/>
                  </a:lnTo>
                  <a:lnTo>
                    <a:pt x="314147" y="149771"/>
                  </a:lnTo>
                  <a:lnTo>
                    <a:pt x="314960" y="149263"/>
                  </a:lnTo>
                  <a:lnTo>
                    <a:pt x="318350" y="145999"/>
                  </a:lnTo>
                  <a:lnTo>
                    <a:pt x="318427" y="141668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424884" y="3819995"/>
            <a:ext cx="3839845" cy="543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40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ко</a:t>
            </a:r>
            <a:r>
              <a:rPr sz="1400" spc="1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25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400" spc="-15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400" spc="-16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85" dirty="0">
                <a:latin typeface="Tahoma"/>
                <a:cs typeface="Tahoma"/>
              </a:rPr>
              <a:t>П</a:t>
            </a:r>
            <a:r>
              <a:rPr sz="1400" spc="20" dirty="0">
                <a:latin typeface="Tahoma"/>
                <a:cs typeface="Tahoma"/>
              </a:rPr>
              <a:t>а</a:t>
            </a:r>
            <a:r>
              <a:rPr sz="1400" spc="-5" dirty="0">
                <a:latin typeface="Tahoma"/>
                <a:cs typeface="Tahoma"/>
              </a:rPr>
              <a:t>в</a:t>
            </a:r>
            <a:r>
              <a:rPr sz="1400" spc="40" dirty="0">
                <a:latin typeface="Tahoma"/>
                <a:cs typeface="Tahoma"/>
              </a:rPr>
              <a:t>е</a:t>
            </a:r>
            <a:r>
              <a:rPr sz="1400" spc="15" dirty="0">
                <a:latin typeface="Tahoma"/>
                <a:cs typeface="Tahoma"/>
              </a:rPr>
              <a:t>л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А</a:t>
            </a:r>
            <a:r>
              <a:rPr sz="1400" spc="20" dirty="0">
                <a:latin typeface="Tahoma"/>
                <a:cs typeface="Tahoma"/>
              </a:rPr>
              <a:t>ле</a:t>
            </a:r>
            <a:r>
              <a:rPr sz="1400" spc="15" dirty="0">
                <a:latin typeface="Tahoma"/>
                <a:cs typeface="Tahoma"/>
              </a:rPr>
              <a:t>к</a:t>
            </a:r>
            <a:r>
              <a:rPr sz="1400" spc="105" dirty="0">
                <a:latin typeface="Tahoma"/>
                <a:cs typeface="Tahoma"/>
              </a:rPr>
              <a:t>с</a:t>
            </a:r>
            <a:r>
              <a:rPr sz="1400" spc="15" dirty="0">
                <a:latin typeface="Tahoma"/>
                <a:cs typeface="Tahoma"/>
              </a:rPr>
              <a:t>е</a:t>
            </a:r>
            <a:r>
              <a:rPr sz="1400" spc="5" dirty="0">
                <a:latin typeface="Tahoma"/>
                <a:cs typeface="Tahoma"/>
              </a:rPr>
              <a:t>е</a:t>
            </a:r>
            <a:r>
              <a:rPr sz="1400" dirty="0">
                <a:latin typeface="Tahoma"/>
                <a:cs typeface="Tahoma"/>
              </a:rPr>
              <a:t>в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-20" dirty="0">
                <a:latin typeface="Tahoma"/>
                <a:cs typeface="Tahoma"/>
              </a:rPr>
              <a:t>ч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200" spc="15" dirty="0">
                <a:latin typeface="Tahoma"/>
                <a:cs typeface="Tahoma"/>
              </a:rPr>
              <a:t>Генеральный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директор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ООО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«Прайм</a:t>
            </a:r>
            <a:r>
              <a:rPr sz="1200" spc="35" dirty="0">
                <a:latin typeface="Microsoft Sans Serif"/>
                <a:cs typeface="Microsoft Sans Serif"/>
              </a:rPr>
              <a:t>-</a:t>
            </a:r>
            <a:r>
              <a:rPr sz="1200" spc="35" dirty="0">
                <a:latin typeface="Tahoma"/>
                <a:cs typeface="Tahoma"/>
              </a:rPr>
              <a:t>стоматология»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438084" y="3836606"/>
            <a:ext cx="5063490" cy="378460"/>
            <a:chOff x="1438653" y="3931920"/>
            <a:chExt cx="5063490" cy="378460"/>
          </a:xfrm>
        </p:grpSpPr>
        <p:sp>
          <p:nvSpPr>
            <p:cNvPr id="48" name="object 48"/>
            <p:cNvSpPr/>
            <p:nvPr/>
          </p:nvSpPr>
          <p:spPr>
            <a:xfrm>
              <a:off x="6298692" y="3988305"/>
              <a:ext cx="198120" cy="317500"/>
            </a:xfrm>
            <a:custGeom>
              <a:avLst/>
              <a:gdLst/>
              <a:ahLst/>
              <a:cxnLst/>
              <a:rect l="l" t="t" r="r" b="b"/>
              <a:pathLst>
                <a:path w="198120" h="317500">
                  <a:moveTo>
                    <a:pt x="0" y="277660"/>
                  </a:moveTo>
                  <a:lnTo>
                    <a:pt x="39395" y="316992"/>
                  </a:lnTo>
                  <a:lnTo>
                    <a:pt x="198120" y="158496"/>
                  </a:lnTo>
                  <a:lnTo>
                    <a:pt x="39395" y="0"/>
                  </a:lnTo>
                  <a:lnTo>
                    <a:pt x="0" y="39331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38653" y="4212336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24016" y="4081272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74675" y="37337"/>
                  </a:moveTo>
                  <a:lnTo>
                    <a:pt x="37337" y="0"/>
                  </a:lnTo>
                  <a:lnTo>
                    <a:pt x="0" y="37337"/>
                  </a:lnTo>
                  <a:lnTo>
                    <a:pt x="37337" y="74675"/>
                  </a:lnTo>
                  <a:lnTo>
                    <a:pt x="74675" y="37337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2822" y="3931920"/>
              <a:ext cx="254515" cy="233168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352884" y="3806562"/>
            <a:ext cx="992505" cy="1003935"/>
            <a:chOff x="359663" y="3896867"/>
            <a:chExt cx="992505" cy="1003935"/>
          </a:xfrm>
        </p:grpSpPr>
        <p:sp>
          <p:nvSpPr>
            <p:cNvPr id="53" name="object 53"/>
            <p:cNvSpPr/>
            <p:nvPr/>
          </p:nvSpPr>
          <p:spPr>
            <a:xfrm>
              <a:off x="359663" y="3896867"/>
              <a:ext cx="960119" cy="960119"/>
            </a:xfrm>
            <a:custGeom>
              <a:avLst/>
              <a:gdLst/>
              <a:ahLst/>
              <a:cxnLst/>
              <a:rect l="l" t="t" r="r" b="b"/>
              <a:pathLst>
                <a:path w="960119" h="960120">
                  <a:moveTo>
                    <a:pt x="480059" y="0"/>
                  </a:moveTo>
                  <a:lnTo>
                    <a:pt x="0" y="480060"/>
                  </a:lnTo>
                  <a:lnTo>
                    <a:pt x="480059" y="960120"/>
                  </a:lnTo>
                  <a:lnTo>
                    <a:pt x="960119" y="480060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7095" y="3974591"/>
              <a:ext cx="882395" cy="88239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8237" y="4166421"/>
              <a:ext cx="213740" cy="2137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68636" y="4462908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33035" y="4610101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425452" y="2616168"/>
            <a:ext cx="37611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solidFill>
                  <a:srgbClr val="CC0033"/>
                </a:solidFill>
                <a:latin typeface="Tahoma"/>
                <a:cs typeface="Tahoma"/>
              </a:rPr>
              <a:t>Ш</a:t>
            </a:r>
            <a:r>
              <a:rPr sz="1400" spc="2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400" spc="80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400" spc="6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400" spc="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4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4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М</a:t>
            </a:r>
            <a:r>
              <a:rPr sz="1400" spc="85" dirty="0">
                <a:latin typeface="Tahoma"/>
                <a:cs typeface="Tahoma"/>
              </a:rPr>
              <a:t>а</a:t>
            </a:r>
            <a:r>
              <a:rPr sz="1400" spc="15" dirty="0">
                <a:latin typeface="Tahoma"/>
                <a:cs typeface="Tahoma"/>
              </a:rPr>
              <a:t>к</a:t>
            </a:r>
            <a:r>
              <a:rPr sz="1400" spc="105" dirty="0">
                <a:latin typeface="Tahoma"/>
                <a:cs typeface="Tahoma"/>
              </a:rPr>
              <a:t>с</a:t>
            </a:r>
            <a:r>
              <a:rPr sz="1400" spc="70" dirty="0">
                <a:latin typeface="Tahoma"/>
                <a:cs typeface="Tahoma"/>
              </a:rPr>
              <a:t>и</a:t>
            </a:r>
            <a:r>
              <a:rPr sz="1400" spc="75" dirty="0">
                <a:latin typeface="Tahoma"/>
                <a:cs typeface="Tahoma"/>
              </a:rPr>
              <a:t>м</a:t>
            </a:r>
            <a:r>
              <a:rPr sz="1400" spc="-16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</a:t>
            </a:r>
            <a:r>
              <a:rPr sz="1400" spc="20" dirty="0">
                <a:latin typeface="Tahoma"/>
                <a:cs typeface="Tahoma"/>
              </a:rPr>
              <a:t>ла</a:t>
            </a:r>
            <a:r>
              <a:rPr sz="1400" spc="65" dirty="0">
                <a:latin typeface="Tahoma"/>
                <a:cs typeface="Tahoma"/>
              </a:rPr>
              <a:t>д</a:t>
            </a:r>
            <a:r>
              <a:rPr sz="1400" spc="70" dirty="0">
                <a:latin typeface="Tahoma"/>
                <a:cs typeface="Tahoma"/>
              </a:rPr>
              <a:t>и</a:t>
            </a:r>
            <a:r>
              <a:rPr sz="1400" spc="75" dirty="0">
                <a:latin typeface="Tahoma"/>
                <a:cs typeface="Tahoma"/>
              </a:rPr>
              <a:t>м</a:t>
            </a:r>
            <a:r>
              <a:rPr sz="1400" spc="45" dirty="0">
                <a:latin typeface="Tahoma"/>
                <a:cs typeface="Tahoma"/>
              </a:rPr>
              <a:t>и</a:t>
            </a:r>
            <a:r>
              <a:rPr sz="1400" spc="30" dirty="0">
                <a:latin typeface="Tahoma"/>
                <a:cs typeface="Tahoma"/>
              </a:rPr>
              <a:t>р</a:t>
            </a:r>
            <a:r>
              <a:rPr sz="1400" spc="40" dirty="0">
                <a:latin typeface="Tahoma"/>
                <a:cs typeface="Tahoma"/>
              </a:rPr>
              <a:t>о</a:t>
            </a:r>
            <a:r>
              <a:rPr sz="1400" spc="-20" dirty="0">
                <a:latin typeface="Tahoma"/>
                <a:cs typeface="Tahoma"/>
              </a:rPr>
              <a:t>в</a:t>
            </a:r>
            <a:r>
              <a:rPr sz="1400" spc="5" dirty="0">
                <a:latin typeface="Tahoma"/>
                <a:cs typeface="Tahoma"/>
              </a:rPr>
              <a:t>и</a:t>
            </a:r>
            <a:r>
              <a:rPr sz="1400" dirty="0">
                <a:latin typeface="Tahoma"/>
                <a:cs typeface="Tahoma"/>
              </a:rPr>
              <a:t>ч</a:t>
            </a:r>
            <a:r>
              <a:rPr sz="1400" spc="-150" dirty="0">
                <a:latin typeface="Tahoma"/>
                <a:cs typeface="Tahoma"/>
              </a:rPr>
              <a:t>*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lang="ru-RU" sz="1200" spc="60" dirty="0">
                <a:latin typeface="Tahoma"/>
                <a:cs typeface="Tahoma"/>
              </a:rPr>
              <a:t>генеральный директор ООО «</a:t>
            </a:r>
            <a:r>
              <a:rPr lang="ru-RU" sz="1200" spc="60" dirty="0" err="1">
                <a:latin typeface="Tahoma"/>
                <a:cs typeface="Tahoma"/>
              </a:rPr>
              <a:t>Квантрон</a:t>
            </a:r>
            <a:r>
              <a:rPr lang="ru-RU" sz="1200" spc="60" dirty="0">
                <a:latin typeface="Tahoma"/>
                <a:cs typeface="Tahoma"/>
              </a:rPr>
              <a:t> Групп»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438653" y="2633472"/>
            <a:ext cx="5063490" cy="378460"/>
            <a:chOff x="1438653" y="2633472"/>
            <a:chExt cx="5063490" cy="378460"/>
          </a:xfrm>
        </p:grpSpPr>
        <p:sp>
          <p:nvSpPr>
            <p:cNvPr id="60" name="object 60"/>
            <p:cNvSpPr/>
            <p:nvPr/>
          </p:nvSpPr>
          <p:spPr>
            <a:xfrm>
              <a:off x="6298692" y="2688334"/>
              <a:ext cx="198120" cy="318770"/>
            </a:xfrm>
            <a:custGeom>
              <a:avLst/>
              <a:gdLst/>
              <a:ahLst/>
              <a:cxnLst/>
              <a:rect l="l" t="t" r="r" b="b"/>
              <a:pathLst>
                <a:path w="198120" h="318769">
                  <a:moveTo>
                    <a:pt x="0" y="278993"/>
                  </a:moveTo>
                  <a:lnTo>
                    <a:pt x="39395" y="318515"/>
                  </a:lnTo>
                  <a:lnTo>
                    <a:pt x="198120" y="159257"/>
                  </a:lnTo>
                  <a:lnTo>
                    <a:pt x="39395" y="0"/>
                  </a:lnTo>
                  <a:lnTo>
                    <a:pt x="0" y="3952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38653" y="2913888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24016" y="2782824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30">
                  <a:moveTo>
                    <a:pt x="74675" y="37338"/>
                  </a:moveTo>
                  <a:lnTo>
                    <a:pt x="37337" y="0"/>
                  </a:lnTo>
                  <a:lnTo>
                    <a:pt x="0" y="37338"/>
                  </a:lnTo>
                  <a:lnTo>
                    <a:pt x="37337" y="74676"/>
                  </a:lnTo>
                  <a:lnTo>
                    <a:pt x="74675" y="37338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62822" y="2633472"/>
              <a:ext cx="254515" cy="233168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359663" y="2596895"/>
            <a:ext cx="992505" cy="1005205"/>
            <a:chOff x="359663" y="2596895"/>
            <a:chExt cx="992505" cy="1005205"/>
          </a:xfrm>
        </p:grpSpPr>
        <p:sp>
          <p:nvSpPr>
            <p:cNvPr id="65" name="object 65"/>
            <p:cNvSpPr/>
            <p:nvPr/>
          </p:nvSpPr>
          <p:spPr>
            <a:xfrm>
              <a:off x="359663" y="2596895"/>
              <a:ext cx="960119" cy="962025"/>
            </a:xfrm>
            <a:custGeom>
              <a:avLst/>
              <a:gdLst/>
              <a:ahLst/>
              <a:cxnLst/>
              <a:rect l="l" t="t" r="r" b="b"/>
              <a:pathLst>
                <a:path w="960119" h="962025">
                  <a:moveTo>
                    <a:pt x="480059" y="0"/>
                  </a:moveTo>
                  <a:lnTo>
                    <a:pt x="0" y="480822"/>
                  </a:lnTo>
                  <a:lnTo>
                    <a:pt x="480059" y="961644"/>
                  </a:lnTo>
                  <a:lnTo>
                    <a:pt x="960119" y="480822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3191" y="2663952"/>
              <a:ext cx="894588" cy="89458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38237" y="2867983"/>
              <a:ext cx="213740" cy="21373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68636" y="3163765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90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33035" y="3310959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746383" y="7375969"/>
            <a:ext cx="3270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ж</a:t>
            </a:r>
            <a:r>
              <a:rPr sz="1200" spc="-5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о  </a:t>
            </a:r>
            <a:r>
              <a:rPr sz="1200" spc="15" dirty="0">
                <a:latin typeface="Tahoma"/>
                <a:cs typeface="Tahoma"/>
              </a:rPr>
              <a:t>воспользоваться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Инвестиционным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порталом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85" name="object 52"/>
          <p:cNvGrpSpPr/>
          <p:nvPr/>
        </p:nvGrpSpPr>
        <p:grpSpPr>
          <a:xfrm>
            <a:off x="351437" y="4983862"/>
            <a:ext cx="992314" cy="1004191"/>
            <a:chOff x="359663" y="3896867"/>
            <a:chExt cx="992314" cy="1004191"/>
          </a:xfrm>
        </p:grpSpPr>
        <p:sp>
          <p:nvSpPr>
            <p:cNvPr id="86" name="object 53"/>
            <p:cNvSpPr/>
            <p:nvPr/>
          </p:nvSpPr>
          <p:spPr>
            <a:xfrm>
              <a:off x="359663" y="3896867"/>
              <a:ext cx="960119" cy="960119"/>
            </a:xfrm>
            <a:custGeom>
              <a:avLst/>
              <a:gdLst/>
              <a:ahLst/>
              <a:cxnLst/>
              <a:rect l="l" t="t" r="r" b="b"/>
              <a:pathLst>
                <a:path w="960119" h="960120">
                  <a:moveTo>
                    <a:pt x="480059" y="0"/>
                  </a:moveTo>
                  <a:lnTo>
                    <a:pt x="0" y="480060"/>
                  </a:lnTo>
                  <a:lnTo>
                    <a:pt x="480059" y="960120"/>
                  </a:lnTo>
                  <a:lnTo>
                    <a:pt x="960119" y="480060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8237" y="4166421"/>
              <a:ext cx="213740" cy="213744"/>
            </a:xfrm>
            <a:prstGeom prst="rect">
              <a:avLst/>
            </a:prstGeom>
          </p:spPr>
        </p:pic>
        <p:sp>
          <p:nvSpPr>
            <p:cNvPr id="89" name="object 56"/>
            <p:cNvSpPr/>
            <p:nvPr/>
          </p:nvSpPr>
          <p:spPr>
            <a:xfrm>
              <a:off x="368636" y="4462908"/>
              <a:ext cx="432434" cy="438150"/>
            </a:xfrm>
            <a:custGeom>
              <a:avLst/>
              <a:gdLst/>
              <a:ahLst/>
              <a:cxnLst/>
              <a:rect l="l" t="t" r="r" b="b"/>
              <a:pathLst>
                <a:path w="432434" h="438150">
                  <a:moveTo>
                    <a:pt x="13792" y="0"/>
                  </a:moveTo>
                  <a:lnTo>
                    <a:pt x="0" y="22377"/>
                  </a:lnTo>
                  <a:lnTo>
                    <a:pt x="418274" y="437819"/>
                  </a:lnTo>
                  <a:lnTo>
                    <a:pt x="432066" y="415429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57"/>
            <p:cNvSpPr/>
            <p:nvPr/>
          </p:nvSpPr>
          <p:spPr>
            <a:xfrm>
              <a:off x="433035" y="4610101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09" h="290829">
                  <a:moveTo>
                    <a:pt x="15278" y="0"/>
                  </a:moveTo>
                  <a:lnTo>
                    <a:pt x="0" y="24790"/>
                  </a:lnTo>
                  <a:lnTo>
                    <a:pt x="267665" y="290626"/>
                  </a:lnTo>
                  <a:lnTo>
                    <a:pt x="282943" y="265836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46"/>
          <p:cNvSpPr txBox="1"/>
          <p:nvPr/>
        </p:nvSpPr>
        <p:spPr>
          <a:xfrm>
            <a:off x="1424884" y="5016219"/>
            <a:ext cx="3839845" cy="726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40" dirty="0" err="1">
                <a:solidFill>
                  <a:srgbClr val="CC0033"/>
                </a:solidFill>
                <a:latin typeface="Tahoma"/>
                <a:cs typeface="Tahoma"/>
              </a:rPr>
              <a:t>Никитичев</a:t>
            </a:r>
            <a:r>
              <a:rPr sz="1400" spc="-16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lang="ru-RU" sz="1400" spc="20" dirty="0">
                <a:latin typeface="Tahoma"/>
                <a:cs typeface="Tahoma"/>
              </a:rPr>
              <a:t>Иван Владимирович*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lang="ru-RU" sz="1200" spc="15" dirty="0">
                <a:latin typeface="Tahoma"/>
                <a:cs typeface="Tahoma"/>
              </a:rPr>
              <a:t>Председатель ассоциации производителей детских автокресел и колясок «ПРИОРИТЕТ»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98" name="object 47"/>
          <p:cNvGrpSpPr/>
          <p:nvPr/>
        </p:nvGrpSpPr>
        <p:grpSpPr>
          <a:xfrm>
            <a:off x="1437125" y="5050969"/>
            <a:ext cx="5063490" cy="378460"/>
            <a:chOff x="1438653" y="3931920"/>
            <a:chExt cx="5063490" cy="378460"/>
          </a:xfrm>
        </p:grpSpPr>
        <p:sp>
          <p:nvSpPr>
            <p:cNvPr id="99" name="object 48"/>
            <p:cNvSpPr/>
            <p:nvPr/>
          </p:nvSpPr>
          <p:spPr>
            <a:xfrm>
              <a:off x="6298692" y="3988305"/>
              <a:ext cx="198120" cy="317500"/>
            </a:xfrm>
            <a:custGeom>
              <a:avLst/>
              <a:gdLst/>
              <a:ahLst/>
              <a:cxnLst/>
              <a:rect l="l" t="t" r="r" b="b"/>
              <a:pathLst>
                <a:path w="198120" h="317500">
                  <a:moveTo>
                    <a:pt x="0" y="277660"/>
                  </a:moveTo>
                  <a:lnTo>
                    <a:pt x="39395" y="316992"/>
                  </a:lnTo>
                  <a:lnTo>
                    <a:pt x="198120" y="158496"/>
                  </a:lnTo>
                  <a:lnTo>
                    <a:pt x="39395" y="0"/>
                  </a:lnTo>
                  <a:lnTo>
                    <a:pt x="0" y="39331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49"/>
            <p:cNvSpPr/>
            <p:nvPr/>
          </p:nvSpPr>
          <p:spPr>
            <a:xfrm>
              <a:off x="1438653" y="4212336"/>
              <a:ext cx="4896485" cy="0"/>
            </a:xfrm>
            <a:custGeom>
              <a:avLst/>
              <a:gdLst/>
              <a:ahLst/>
              <a:cxnLst/>
              <a:rect l="l" t="t" r="r" b="b"/>
              <a:pathLst>
                <a:path w="4896485">
                  <a:moveTo>
                    <a:pt x="489600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50"/>
            <p:cNvSpPr/>
            <p:nvPr/>
          </p:nvSpPr>
          <p:spPr>
            <a:xfrm>
              <a:off x="6224016" y="4081272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74675" y="37337"/>
                  </a:moveTo>
                  <a:lnTo>
                    <a:pt x="37337" y="0"/>
                  </a:lnTo>
                  <a:lnTo>
                    <a:pt x="0" y="37337"/>
                  </a:lnTo>
                  <a:lnTo>
                    <a:pt x="37337" y="74675"/>
                  </a:lnTo>
                  <a:lnTo>
                    <a:pt x="74675" y="37337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2822" y="3931920"/>
              <a:ext cx="254515" cy="233168"/>
            </a:xfrm>
            <a:prstGeom prst="rect">
              <a:avLst/>
            </a:prstGeom>
          </p:spPr>
        </p:pic>
      </p:grpSp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10000" r="81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770" t="-16776" r="-7485" b="-3189"/>
          <a:stretch/>
        </p:blipFill>
        <p:spPr>
          <a:xfrm>
            <a:off x="316851" y="4932735"/>
            <a:ext cx="1026900" cy="1012602"/>
          </a:xfrm>
          <a:prstGeom prst="diamond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1615" y="9460581"/>
            <a:ext cx="1879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90" dirty="0">
                <a:solidFill>
                  <a:srgbClr val="3B3B45"/>
                </a:solidFill>
                <a:latin typeface="Tahoma"/>
                <a:cs typeface="Tahoma"/>
              </a:rPr>
              <a:t>47</a:t>
            </a:r>
            <a:endParaRPr sz="10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555815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00" dirty="0"/>
              <a:t>И</a:t>
            </a:r>
            <a:r>
              <a:rPr dirty="0"/>
              <a:t>нв</a:t>
            </a:r>
            <a:r>
              <a:rPr spc="35" dirty="0"/>
              <a:t>ес</a:t>
            </a:r>
            <a:r>
              <a:rPr spc="50" dirty="0"/>
              <a:t>т</a:t>
            </a:r>
            <a:r>
              <a:rPr spc="5" dirty="0"/>
              <a:t>и</a:t>
            </a:r>
            <a:r>
              <a:rPr spc="70" dirty="0"/>
              <a:t>ц</a:t>
            </a:r>
            <a:r>
              <a:rPr spc="5" dirty="0"/>
              <a:t>и</a:t>
            </a:r>
            <a:r>
              <a:rPr spc="30" dirty="0"/>
              <a:t>онн</a:t>
            </a:r>
            <a:r>
              <a:rPr spc="35" dirty="0"/>
              <a:t>а</a:t>
            </a:r>
            <a:r>
              <a:rPr spc="-35" dirty="0"/>
              <a:t>я</a:t>
            </a:r>
            <a:r>
              <a:rPr spc="-180" dirty="0"/>
              <a:t> </a:t>
            </a:r>
            <a:r>
              <a:rPr spc="5" dirty="0"/>
              <a:t>к</a:t>
            </a:r>
            <a:r>
              <a:rPr spc="70" dirty="0"/>
              <a:t>о</a:t>
            </a:r>
            <a:r>
              <a:rPr spc="100" dirty="0"/>
              <a:t>м</a:t>
            </a:r>
            <a:r>
              <a:rPr spc="60" dirty="0"/>
              <a:t>а</a:t>
            </a:r>
            <a:r>
              <a:rPr spc="25" dirty="0"/>
              <a:t>н</a:t>
            </a:r>
            <a:r>
              <a:rPr spc="30" dirty="0"/>
              <a:t>д</a:t>
            </a:r>
            <a:r>
              <a:rPr spc="60" dirty="0"/>
              <a:t>а</a:t>
            </a:r>
            <a:r>
              <a:rPr spc="-195" dirty="0"/>
              <a:t> </a:t>
            </a:r>
            <a:r>
              <a:rPr spc="25" dirty="0"/>
              <a:t>Ря</a:t>
            </a:r>
            <a:r>
              <a:rPr spc="85" dirty="0"/>
              <a:t>з</a:t>
            </a:r>
            <a:r>
              <a:rPr spc="60" dirty="0"/>
              <a:t>ан</a:t>
            </a:r>
            <a:r>
              <a:rPr spc="55" dirty="0"/>
              <a:t>с</a:t>
            </a:r>
            <a:r>
              <a:rPr spc="5" dirty="0"/>
              <a:t>к</a:t>
            </a:r>
            <a:r>
              <a:rPr spc="15" dirty="0"/>
              <a:t>ой  </a:t>
            </a:r>
            <a:r>
              <a:rPr spc="45" dirty="0"/>
              <a:t>области</a:t>
            </a:r>
          </a:p>
        </p:txBody>
      </p:sp>
      <p:sp>
        <p:nvSpPr>
          <p:cNvPr id="5" name="object 5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57949" y="2468689"/>
            <a:ext cx="6143625" cy="2466340"/>
            <a:chOff x="357949" y="2468689"/>
            <a:chExt cx="6143625" cy="2466340"/>
          </a:xfrm>
        </p:grpSpPr>
        <p:sp>
          <p:nvSpPr>
            <p:cNvPr id="7" name="object 7"/>
            <p:cNvSpPr/>
            <p:nvPr/>
          </p:nvSpPr>
          <p:spPr>
            <a:xfrm>
              <a:off x="5603752" y="2473451"/>
              <a:ext cx="893444" cy="1160145"/>
            </a:xfrm>
            <a:custGeom>
              <a:avLst/>
              <a:gdLst/>
              <a:ahLst/>
              <a:cxnLst/>
              <a:rect l="l" t="t" r="r" b="b"/>
              <a:pathLst>
                <a:path w="893445" h="1160145">
                  <a:moveTo>
                    <a:pt x="893064" y="0"/>
                  </a:moveTo>
                  <a:lnTo>
                    <a:pt x="460768" y="0"/>
                  </a:lnTo>
                  <a:lnTo>
                    <a:pt x="0" y="459943"/>
                  </a:lnTo>
                  <a:lnTo>
                    <a:pt x="701090" y="1159764"/>
                  </a:lnTo>
                  <a:lnTo>
                    <a:pt x="893064" y="968146"/>
                  </a:lnTo>
                  <a:lnTo>
                    <a:pt x="89306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00700" y="2985515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79" h="424179">
                  <a:moveTo>
                    <a:pt x="0" y="211835"/>
                  </a:moveTo>
                  <a:lnTo>
                    <a:pt x="211836" y="0"/>
                  </a:lnTo>
                  <a:lnTo>
                    <a:pt x="423672" y="211835"/>
                  </a:lnTo>
                  <a:lnTo>
                    <a:pt x="211836" y="423671"/>
                  </a:lnTo>
                  <a:lnTo>
                    <a:pt x="0" y="211835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2711" y="2473451"/>
              <a:ext cx="6134100" cy="2456815"/>
            </a:xfrm>
            <a:custGeom>
              <a:avLst/>
              <a:gdLst/>
              <a:ahLst/>
              <a:cxnLst/>
              <a:rect l="l" t="t" r="r" b="b"/>
              <a:pathLst>
                <a:path w="6134100" h="2456815">
                  <a:moveTo>
                    <a:pt x="0" y="0"/>
                  </a:moveTo>
                  <a:lnTo>
                    <a:pt x="6134100" y="0"/>
                  </a:lnTo>
                  <a:lnTo>
                    <a:pt x="6134100" y="2456688"/>
                  </a:lnTo>
                  <a:lnTo>
                    <a:pt x="0" y="245668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2043" y="1455511"/>
            <a:ext cx="5593715" cy="130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4.2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Условия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формирования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команды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ahoma"/>
              <a:cs typeface="Tahoma"/>
            </a:endParaRPr>
          </a:p>
          <a:p>
            <a:pPr marL="12700" marR="97790">
              <a:lnSpc>
                <a:spcPct val="100000"/>
              </a:lnSpc>
            </a:pP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Команда </a:t>
            </a:r>
            <a:r>
              <a:rPr sz="1200" spc="25" dirty="0">
                <a:latin typeface="Tahoma"/>
                <a:cs typeface="Tahoma"/>
              </a:rPr>
              <a:t>сформирована Правительством Рязанской </a:t>
            </a:r>
            <a:r>
              <a:rPr sz="1200" spc="30" dirty="0">
                <a:latin typeface="Tahoma"/>
                <a:cs typeface="Tahoma"/>
              </a:rPr>
              <a:t>области </a:t>
            </a:r>
            <a:r>
              <a:rPr sz="1200" spc="5" dirty="0">
                <a:latin typeface="Tahoma"/>
                <a:cs typeface="Tahoma"/>
              </a:rPr>
              <a:t>на </a:t>
            </a:r>
            <a:r>
              <a:rPr sz="1200" spc="20" dirty="0">
                <a:latin typeface="Tahoma"/>
                <a:cs typeface="Tahoma"/>
              </a:rPr>
              <a:t>основании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компетенций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опыта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проектной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деятельности,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также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уровня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образования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квалификации.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ahoma"/>
              <a:cs typeface="Tahoma"/>
            </a:endParaRPr>
          </a:p>
          <a:p>
            <a:pPr marL="667385">
              <a:lnSpc>
                <a:spcPct val="100000"/>
              </a:lnSpc>
            </a:pPr>
            <a:r>
              <a:rPr sz="1200" spc="60" dirty="0">
                <a:solidFill>
                  <a:srgbClr val="CC0033"/>
                </a:solidFill>
                <a:latin typeface="Tahoma"/>
                <a:cs typeface="Tahoma"/>
              </a:rPr>
              <a:t>КРИТЕРИИ</a:t>
            </a:r>
            <a:r>
              <a:rPr sz="12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ДЛЯ</a:t>
            </a:r>
            <a:r>
              <a:rPr sz="1200" spc="-14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ПРЕДСТАВИТЕЛЯ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CC0033"/>
                </a:solidFill>
                <a:latin typeface="Tahoma"/>
                <a:cs typeface="Tahoma"/>
              </a:rPr>
              <a:t>ИСПОЛНИТЕЛЬНОЙ</a:t>
            </a:r>
            <a:r>
              <a:rPr sz="12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CC0033"/>
                </a:solidFill>
                <a:latin typeface="Tahoma"/>
                <a:cs typeface="Tahoma"/>
              </a:rPr>
              <a:t>ВЛАСТИ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6882" y="3771219"/>
            <a:ext cx="819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ж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сть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4929" y="2985959"/>
            <a:ext cx="3072130" cy="1780539"/>
            <a:chOff x="544929" y="2985959"/>
            <a:chExt cx="3072130" cy="1780539"/>
          </a:xfrm>
        </p:grpSpPr>
        <p:sp>
          <p:nvSpPr>
            <p:cNvPr id="13" name="object 13"/>
            <p:cNvSpPr/>
            <p:nvPr/>
          </p:nvSpPr>
          <p:spPr>
            <a:xfrm>
              <a:off x="561019" y="3673977"/>
              <a:ext cx="410845" cy="429259"/>
            </a:xfrm>
            <a:custGeom>
              <a:avLst/>
              <a:gdLst/>
              <a:ahLst/>
              <a:cxnLst/>
              <a:rect l="l" t="t" r="r" b="b"/>
              <a:pathLst>
                <a:path w="410844" h="429260">
                  <a:moveTo>
                    <a:pt x="107494" y="198383"/>
                  </a:moveTo>
                  <a:lnTo>
                    <a:pt x="102652" y="196284"/>
                  </a:lnTo>
                  <a:lnTo>
                    <a:pt x="100859" y="194166"/>
                  </a:lnTo>
                  <a:lnTo>
                    <a:pt x="63055" y="42800"/>
                  </a:lnTo>
                  <a:lnTo>
                    <a:pt x="62967" y="40958"/>
                  </a:lnTo>
                  <a:lnTo>
                    <a:pt x="63042" y="40119"/>
                  </a:lnTo>
                  <a:lnTo>
                    <a:pt x="63827" y="38389"/>
                  </a:lnTo>
                  <a:lnTo>
                    <a:pt x="78512" y="4847"/>
                  </a:lnTo>
                  <a:lnTo>
                    <a:pt x="79990" y="1914"/>
                  </a:lnTo>
                  <a:lnTo>
                    <a:pt x="82981" y="43"/>
                  </a:lnTo>
                  <a:lnTo>
                    <a:pt x="86267" y="0"/>
                  </a:lnTo>
                  <a:lnTo>
                    <a:pt x="327165" y="0"/>
                  </a:lnTo>
                  <a:lnTo>
                    <a:pt x="330252" y="2040"/>
                  </a:lnTo>
                  <a:lnTo>
                    <a:pt x="331595" y="5186"/>
                  </a:lnTo>
                  <a:lnTo>
                    <a:pt x="336877" y="17013"/>
                  </a:lnTo>
                  <a:lnTo>
                    <a:pt x="105071" y="17013"/>
                  </a:lnTo>
                  <a:lnTo>
                    <a:pt x="111517" y="24235"/>
                  </a:lnTo>
                  <a:lnTo>
                    <a:pt x="88835" y="24235"/>
                  </a:lnTo>
                  <a:lnTo>
                    <a:pt x="80499" y="42654"/>
                  </a:lnTo>
                  <a:lnTo>
                    <a:pt x="114085" y="176775"/>
                  </a:lnTo>
                  <a:lnTo>
                    <a:pt x="149019" y="176775"/>
                  </a:lnTo>
                  <a:lnTo>
                    <a:pt x="110266" y="198257"/>
                  </a:lnTo>
                  <a:lnTo>
                    <a:pt x="107494" y="198383"/>
                  </a:lnTo>
                  <a:close/>
                </a:path>
                <a:path w="410844" h="429260">
                  <a:moveTo>
                    <a:pt x="306633" y="40958"/>
                  </a:moveTo>
                  <a:lnTo>
                    <a:pt x="283808" y="40958"/>
                  </a:lnTo>
                  <a:lnTo>
                    <a:pt x="304939" y="17013"/>
                  </a:lnTo>
                  <a:lnTo>
                    <a:pt x="336877" y="17013"/>
                  </a:lnTo>
                  <a:lnTo>
                    <a:pt x="340103" y="24235"/>
                  </a:lnTo>
                  <a:lnTo>
                    <a:pt x="321417" y="24235"/>
                  </a:lnTo>
                  <a:lnTo>
                    <a:pt x="306633" y="40958"/>
                  </a:lnTo>
                  <a:close/>
                </a:path>
                <a:path w="410844" h="429260">
                  <a:moveTo>
                    <a:pt x="149019" y="176775"/>
                  </a:moveTo>
                  <a:lnTo>
                    <a:pt x="114085" y="176775"/>
                  </a:lnTo>
                  <a:lnTo>
                    <a:pt x="187461" y="136010"/>
                  </a:lnTo>
                  <a:lnTo>
                    <a:pt x="88835" y="24235"/>
                  </a:lnTo>
                  <a:lnTo>
                    <a:pt x="111517" y="24235"/>
                  </a:lnTo>
                  <a:lnTo>
                    <a:pt x="126444" y="40958"/>
                  </a:lnTo>
                  <a:lnTo>
                    <a:pt x="306633" y="40958"/>
                  </a:lnTo>
                  <a:lnTo>
                    <a:pt x="291420" y="58165"/>
                  </a:lnTo>
                  <a:lnTo>
                    <a:pt x="141371" y="58165"/>
                  </a:lnTo>
                  <a:lnTo>
                    <a:pt x="205102" y="130194"/>
                  </a:lnTo>
                  <a:lnTo>
                    <a:pt x="227740" y="130194"/>
                  </a:lnTo>
                  <a:lnTo>
                    <a:pt x="222598" y="136010"/>
                  </a:lnTo>
                  <a:lnTo>
                    <a:pt x="240103" y="145704"/>
                  </a:lnTo>
                  <a:lnTo>
                    <a:pt x="205053" y="145704"/>
                  </a:lnTo>
                  <a:lnTo>
                    <a:pt x="181597" y="158792"/>
                  </a:lnTo>
                  <a:lnTo>
                    <a:pt x="184199" y="166983"/>
                  </a:lnTo>
                  <a:lnTo>
                    <a:pt x="166669" y="166983"/>
                  </a:lnTo>
                  <a:lnTo>
                    <a:pt x="149019" y="176775"/>
                  </a:lnTo>
                  <a:close/>
                </a:path>
                <a:path w="410844" h="429260">
                  <a:moveTo>
                    <a:pt x="313613" y="176726"/>
                  </a:moveTo>
                  <a:lnTo>
                    <a:pt x="296118" y="176726"/>
                  </a:lnTo>
                  <a:lnTo>
                    <a:pt x="329705" y="42800"/>
                  </a:lnTo>
                  <a:lnTo>
                    <a:pt x="321417" y="24235"/>
                  </a:lnTo>
                  <a:lnTo>
                    <a:pt x="340103" y="24235"/>
                  </a:lnTo>
                  <a:lnTo>
                    <a:pt x="346425" y="38389"/>
                  </a:lnTo>
                  <a:lnTo>
                    <a:pt x="347181" y="40119"/>
                  </a:lnTo>
                  <a:lnTo>
                    <a:pt x="347354" y="42073"/>
                  </a:lnTo>
                  <a:lnTo>
                    <a:pt x="346909" y="43915"/>
                  </a:lnTo>
                  <a:lnTo>
                    <a:pt x="313613" y="176726"/>
                  </a:lnTo>
                  <a:close/>
                </a:path>
                <a:path w="410844" h="429260">
                  <a:moveTo>
                    <a:pt x="227740" y="130194"/>
                  </a:moveTo>
                  <a:lnTo>
                    <a:pt x="205102" y="130194"/>
                  </a:lnTo>
                  <a:lnTo>
                    <a:pt x="268833" y="58165"/>
                  </a:lnTo>
                  <a:lnTo>
                    <a:pt x="291420" y="58165"/>
                  </a:lnTo>
                  <a:lnTo>
                    <a:pt x="227740" y="130194"/>
                  </a:lnTo>
                  <a:close/>
                </a:path>
                <a:path w="410844" h="429260">
                  <a:moveTo>
                    <a:pt x="320742" y="393587"/>
                  </a:moveTo>
                  <a:lnTo>
                    <a:pt x="286959" y="393587"/>
                  </a:lnTo>
                  <a:lnTo>
                    <a:pt x="295509" y="389197"/>
                  </a:lnTo>
                  <a:lnTo>
                    <a:pt x="303818" y="384380"/>
                  </a:lnTo>
                  <a:lnTo>
                    <a:pt x="355310" y="337758"/>
                  </a:lnTo>
                  <a:lnTo>
                    <a:pt x="379499" y="295362"/>
                  </a:lnTo>
                  <a:lnTo>
                    <a:pt x="391879" y="248833"/>
                  </a:lnTo>
                  <a:lnTo>
                    <a:pt x="392114" y="200684"/>
                  </a:lnTo>
                  <a:lnTo>
                    <a:pt x="379869" y="153433"/>
                  </a:lnTo>
                  <a:lnTo>
                    <a:pt x="354770" y="109545"/>
                  </a:lnTo>
                  <a:lnTo>
                    <a:pt x="354397" y="109089"/>
                  </a:lnTo>
                  <a:lnTo>
                    <a:pt x="351577" y="104950"/>
                  </a:lnTo>
                  <a:lnTo>
                    <a:pt x="352580" y="99676"/>
                  </a:lnTo>
                  <a:lnTo>
                    <a:pt x="360320" y="94397"/>
                  </a:lnTo>
                  <a:lnTo>
                    <a:pt x="365597" y="95396"/>
                  </a:lnTo>
                  <a:lnTo>
                    <a:pt x="386449" y="127493"/>
                  </a:lnTo>
                  <a:lnTo>
                    <a:pt x="407748" y="190495"/>
                  </a:lnTo>
                  <a:lnTo>
                    <a:pt x="410398" y="223986"/>
                  </a:lnTo>
                  <a:lnTo>
                    <a:pt x="406000" y="265726"/>
                  </a:lnTo>
                  <a:lnTo>
                    <a:pt x="392947" y="306855"/>
                  </a:lnTo>
                  <a:lnTo>
                    <a:pt x="371451" y="345256"/>
                  </a:lnTo>
                  <a:lnTo>
                    <a:pt x="341721" y="378810"/>
                  </a:lnTo>
                  <a:lnTo>
                    <a:pt x="320742" y="393587"/>
                  </a:lnTo>
                  <a:close/>
                </a:path>
                <a:path w="410844" h="429260">
                  <a:moveTo>
                    <a:pt x="205247" y="429213"/>
                  </a:moveTo>
                  <a:lnTo>
                    <a:pt x="158795" y="424237"/>
                  </a:lnTo>
                  <a:lnTo>
                    <a:pt x="115831" y="409835"/>
                  </a:lnTo>
                  <a:lnTo>
                    <a:pt x="77688" y="386792"/>
                  </a:lnTo>
                  <a:lnTo>
                    <a:pt x="45699" y="355899"/>
                  </a:lnTo>
                  <a:lnTo>
                    <a:pt x="21200" y="317941"/>
                  </a:lnTo>
                  <a:lnTo>
                    <a:pt x="5522" y="273708"/>
                  </a:lnTo>
                  <a:lnTo>
                    <a:pt x="0" y="223986"/>
                  </a:lnTo>
                  <a:lnTo>
                    <a:pt x="2634" y="190495"/>
                  </a:lnTo>
                  <a:lnTo>
                    <a:pt x="23885" y="127468"/>
                  </a:lnTo>
                  <a:lnTo>
                    <a:pt x="44917" y="95444"/>
                  </a:lnTo>
                  <a:lnTo>
                    <a:pt x="50286" y="94698"/>
                  </a:lnTo>
                  <a:lnTo>
                    <a:pt x="57837" y="100398"/>
                  </a:lnTo>
                  <a:lnTo>
                    <a:pt x="58584" y="105769"/>
                  </a:lnTo>
                  <a:lnTo>
                    <a:pt x="55703" y="109593"/>
                  </a:lnTo>
                  <a:lnTo>
                    <a:pt x="38998" y="135437"/>
                  </a:lnTo>
                  <a:lnTo>
                    <a:pt x="26823" y="163537"/>
                  </a:lnTo>
                  <a:lnTo>
                    <a:pt x="19410" y="193252"/>
                  </a:lnTo>
                  <a:lnTo>
                    <a:pt x="16962" y="223986"/>
                  </a:lnTo>
                  <a:lnTo>
                    <a:pt x="24564" y="276827"/>
                  </a:lnTo>
                  <a:lnTo>
                    <a:pt x="46136" y="324564"/>
                  </a:lnTo>
                  <a:lnTo>
                    <a:pt x="79995" y="364534"/>
                  </a:lnTo>
                  <a:lnTo>
                    <a:pt x="124457" y="394072"/>
                  </a:lnTo>
                  <a:lnTo>
                    <a:pt x="142486" y="394072"/>
                  </a:lnTo>
                  <a:lnTo>
                    <a:pt x="140450" y="400712"/>
                  </a:lnTo>
                  <a:lnTo>
                    <a:pt x="172800" y="409398"/>
                  </a:lnTo>
                  <a:lnTo>
                    <a:pt x="205917" y="412218"/>
                  </a:lnTo>
                  <a:lnTo>
                    <a:pt x="286226" y="412218"/>
                  </a:lnTo>
                  <a:lnTo>
                    <a:pt x="258408" y="422907"/>
                  </a:lnTo>
                  <a:lnTo>
                    <a:pt x="205247" y="429213"/>
                  </a:lnTo>
                  <a:close/>
                </a:path>
                <a:path w="410844" h="429260">
                  <a:moveTo>
                    <a:pt x="232723" y="202416"/>
                  </a:moveTo>
                  <a:lnTo>
                    <a:pt x="214843" y="202416"/>
                  </a:lnTo>
                  <a:lnTo>
                    <a:pt x="228656" y="158792"/>
                  </a:lnTo>
                  <a:lnTo>
                    <a:pt x="205053" y="145704"/>
                  </a:lnTo>
                  <a:lnTo>
                    <a:pt x="240103" y="145704"/>
                  </a:lnTo>
                  <a:lnTo>
                    <a:pt x="278876" y="167177"/>
                  </a:lnTo>
                  <a:lnTo>
                    <a:pt x="243874" y="167177"/>
                  </a:lnTo>
                  <a:lnTo>
                    <a:pt x="232723" y="202416"/>
                  </a:lnTo>
                  <a:close/>
                </a:path>
                <a:path w="410844" h="429260">
                  <a:moveTo>
                    <a:pt x="142486" y="394072"/>
                  </a:moveTo>
                  <a:lnTo>
                    <a:pt x="124457" y="394072"/>
                  </a:lnTo>
                  <a:lnTo>
                    <a:pt x="180676" y="211286"/>
                  </a:lnTo>
                  <a:lnTo>
                    <a:pt x="166669" y="166983"/>
                  </a:lnTo>
                  <a:lnTo>
                    <a:pt x="184199" y="166983"/>
                  </a:lnTo>
                  <a:lnTo>
                    <a:pt x="195457" y="202416"/>
                  </a:lnTo>
                  <a:lnTo>
                    <a:pt x="232723" y="202416"/>
                  </a:lnTo>
                  <a:lnTo>
                    <a:pt x="229916" y="211286"/>
                  </a:lnTo>
                  <a:lnTo>
                    <a:pt x="232691" y="220156"/>
                  </a:lnTo>
                  <a:lnTo>
                    <a:pt x="195797" y="220156"/>
                  </a:lnTo>
                  <a:lnTo>
                    <a:pt x="142486" y="394072"/>
                  </a:lnTo>
                  <a:close/>
                </a:path>
                <a:path w="410844" h="429260">
                  <a:moveTo>
                    <a:pt x="301047" y="199512"/>
                  </a:moveTo>
                  <a:lnTo>
                    <a:pt x="297524" y="196987"/>
                  </a:lnTo>
                  <a:lnTo>
                    <a:pt x="243874" y="167177"/>
                  </a:lnTo>
                  <a:lnTo>
                    <a:pt x="278876" y="167177"/>
                  </a:lnTo>
                  <a:lnTo>
                    <a:pt x="296118" y="176726"/>
                  </a:lnTo>
                  <a:lnTo>
                    <a:pt x="313613" y="176726"/>
                  </a:lnTo>
                  <a:lnTo>
                    <a:pt x="309882" y="191607"/>
                  </a:lnTo>
                  <a:lnTo>
                    <a:pt x="309718" y="192896"/>
                  </a:lnTo>
                  <a:lnTo>
                    <a:pt x="309233" y="194118"/>
                  </a:lnTo>
                  <a:lnTo>
                    <a:pt x="305952" y="198703"/>
                  </a:lnTo>
                  <a:lnTo>
                    <a:pt x="301047" y="199512"/>
                  </a:lnTo>
                  <a:close/>
                </a:path>
                <a:path w="410844" h="429260">
                  <a:moveTo>
                    <a:pt x="286226" y="412218"/>
                  </a:moveTo>
                  <a:lnTo>
                    <a:pt x="205917" y="412218"/>
                  </a:lnTo>
                  <a:lnTo>
                    <a:pt x="239015" y="409177"/>
                  </a:lnTo>
                  <a:lnTo>
                    <a:pt x="271305" y="400276"/>
                  </a:lnTo>
                  <a:lnTo>
                    <a:pt x="215183" y="220156"/>
                  </a:lnTo>
                  <a:lnTo>
                    <a:pt x="232691" y="220156"/>
                  </a:lnTo>
                  <a:lnTo>
                    <a:pt x="286959" y="393587"/>
                  </a:lnTo>
                  <a:lnTo>
                    <a:pt x="320742" y="393587"/>
                  </a:lnTo>
                  <a:lnTo>
                    <a:pt x="303970" y="405400"/>
                  </a:lnTo>
                  <a:lnTo>
                    <a:pt x="286226" y="412218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175" y="3910712"/>
              <a:ext cx="89223" cy="7587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11879" y="3703319"/>
              <a:ext cx="0" cy="372745"/>
            </a:xfrm>
            <a:custGeom>
              <a:avLst/>
              <a:gdLst/>
              <a:ahLst/>
              <a:cxnLst/>
              <a:rect l="l" t="t" r="r" b="b"/>
              <a:pathLst>
                <a:path h="372745">
                  <a:moveTo>
                    <a:pt x="0" y="0"/>
                  </a:moveTo>
                  <a:lnTo>
                    <a:pt x="0" y="37273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551" y="3028462"/>
              <a:ext cx="189098" cy="2365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88175" y="2985960"/>
              <a:ext cx="358140" cy="425450"/>
            </a:xfrm>
            <a:custGeom>
              <a:avLst/>
              <a:gdLst/>
              <a:ahLst/>
              <a:cxnLst/>
              <a:rect l="l" t="t" r="r" b="b"/>
              <a:pathLst>
                <a:path w="358140" h="425450">
                  <a:moveTo>
                    <a:pt x="70967" y="105981"/>
                  </a:moveTo>
                  <a:lnTo>
                    <a:pt x="68567" y="103111"/>
                  </a:lnTo>
                  <a:lnTo>
                    <a:pt x="65214" y="101663"/>
                  </a:lnTo>
                  <a:lnTo>
                    <a:pt x="51777" y="97345"/>
                  </a:lnTo>
                  <a:lnTo>
                    <a:pt x="46990" y="95910"/>
                  </a:lnTo>
                  <a:lnTo>
                    <a:pt x="42189" y="98310"/>
                  </a:lnTo>
                  <a:lnTo>
                    <a:pt x="39319" y="106946"/>
                  </a:lnTo>
                  <a:lnTo>
                    <a:pt x="42189" y="111734"/>
                  </a:lnTo>
                  <a:lnTo>
                    <a:pt x="46507" y="113182"/>
                  </a:lnTo>
                  <a:lnTo>
                    <a:pt x="59931" y="117487"/>
                  </a:lnTo>
                  <a:lnTo>
                    <a:pt x="60896" y="117970"/>
                  </a:lnTo>
                  <a:lnTo>
                    <a:pt x="67132" y="117970"/>
                  </a:lnTo>
                  <a:lnTo>
                    <a:pt x="70967" y="114134"/>
                  </a:lnTo>
                  <a:lnTo>
                    <a:pt x="70967" y="105981"/>
                  </a:lnTo>
                  <a:close/>
                </a:path>
                <a:path w="358140" h="425450">
                  <a:moveTo>
                    <a:pt x="96380" y="61379"/>
                  </a:moveTo>
                  <a:lnTo>
                    <a:pt x="93014" y="58026"/>
                  </a:lnTo>
                  <a:lnTo>
                    <a:pt x="79121" y="46037"/>
                  </a:lnTo>
                  <a:lnTo>
                    <a:pt x="73837" y="46037"/>
                  </a:lnTo>
                  <a:lnTo>
                    <a:pt x="70485" y="49390"/>
                  </a:lnTo>
                  <a:lnTo>
                    <a:pt x="67602" y="52755"/>
                  </a:lnTo>
                  <a:lnTo>
                    <a:pt x="67602" y="58026"/>
                  </a:lnTo>
                  <a:lnTo>
                    <a:pt x="70967" y="61379"/>
                  </a:lnTo>
                  <a:lnTo>
                    <a:pt x="81508" y="70980"/>
                  </a:lnTo>
                  <a:lnTo>
                    <a:pt x="82956" y="72415"/>
                  </a:lnTo>
                  <a:lnTo>
                    <a:pt x="84874" y="72898"/>
                  </a:lnTo>
                  <a:lnTo>
                    <a:pt x="89662" y="72898"/>
                  </a:lnTo>
                  <a:lnTo>
                    <a:pt x="92062" y="71932"/>
                  </a:lnTo>
                  <a:lnTo>
                    <a:pt x="93497" y="70015"/>
                  </a:lnTo>
                  <a:lnTo>
                    <a:pt x="96380" y="66662"/>
                  </a:lnTo>
                  <a:lnTo>
                    <a:pt x="96380" y="61379"/>
                  </a:lnTo>
                  <a:close/>
                </a:path>
                <a:path w="358140" h="425450">
                  <a:moveTo>
                    <a:pt x="137617" y="34531"/>
                  </a:moveTo>
                  <a:lnTo>
                    <a:pt x="135699" y="30213"/>
                  </a:lnTo>
                  <a:lnTo>
                    <a:pt x="129946" y="17741"/>
                  </a:lnTo>
                  <a:lnTo>
                    <a:pt x="128028" y="13423"/>
                  </a:lnTo>
                  <a:lnTo>
                    <a:pt x="122745" y="11988"/>
                  </a:lnTo>
                  <a:lnTo>
                    <a:pt x="115074" y="15824"/>
                  </a:lnTo>
                  <a:lnTo>
                    <a:pt x="113157" y="20624"/>
                  </a:lnTo>
                  <a:lnTo>
                    <a:pt x="115074" y="24942"/>
                  </a:lnTo>
                  <a:lnTo>
                    <a:pt x="120345" y="37401"/>
                  </a:lnTo>
                  <a:lnTo>
                    <a:pt x="121793" y="40284"/>
                  </a:lnTo>
                  <a:lnTo>
                    <a:pt x="124663" y="42202"/>
                  </a:lnTo>
                  <a:lnTo>
                    <a:pt x="129463" y="42202"/>
                  </a:lnTo>
                  <a:lnTo>
                    <a:pt x="131381" y="41236"/>
                  </a:lnTo>
                  <a:lnTo>
                    <a:pt x="135699" y="39319"/>
                  </a:lnTo>
                  <a:lnTo>
                    <a:pt x="137617" y="34531"/>
                  </a:lnTo>
                  <a:close/>
                </a:path>
                <a:path w="358140" h="425450">
                  <a:moveTo>
                    <a:pt x="187477" y="3848"/>
                  </a:moveTo>
                  <a:lnTo>
                    <a:pt x="183642" y="0"/>
                  </a:lnTo>
                  <a:lnTo>
                    <a:pt x="174053" y="0"/>
                  </a:lnTo>
                  <a:lnTo>
                    <a:pt x="170218" y="3848"/>
                  </a:lnTo>
                  <a:lnTo>
                    <a:pt x="170218" y="22542"/>
                  </a:lnTo>
                  <a:lnTo>
                    <a:pt x="170700" y="27343"/>
                  </a:lnTo>
                  <a:lnTo>
                    <a:pt x="174536" y="31178"/>
                  </a:lnTo>
                  <a:lnTo>
                    <a:pt x="178854" y="31178"/>
                  </a:lnTo>
                  <a:lnTo>
                    <a:pt x="183642" y="31178"/>
                  </a:lnTo>
                  <a:lnTo>
                    <a:pt x="187477" y="27343"/>
                  </a:lnTo>
                  <a:lnTo>
                    <a:pt x="187477" y="3848"/>
                  </a:lnTo>
                  <a:close/>
                </a:path>
                <a:path w="358140" h="425450">
                  <a:moveTo>
                    <a:pt x="217208" y="136677"/>
                  </a:moveTo>
                  <a:lnTo>
                    <a:pt x="216725" y="131394"/>
                  </a:lnTo>
                  <a:lnTo>
                    <a:pt x="212890" y="128524"/>
                  </a:lnTo>
                  <a:lnTo>
                    <a:pt x="211455" y="127076"/>
                  </a:lnTo>
                  <a:lnTo>
                    <a:pt x="209537" y="126606"/>
                  </a:lnTo>
                  <a:lnTo>
                    <a:pt x="170700" y="126606"/>
                  </a:lnTo>
                  <a:lnTo>
                    <a:pt x="205701" y="91592"/>
                  </a:lnTo>
                  <a:lnTo>
                    <a:pt x="205701" y="86321"/>
                  </a:lnTo>
                  <a:lnTo>
                    <a:pt x="198983" y="79603"/>
                  </a:lnTo>
                  <a:lnTo>
                    <a:pt x="193713" y="79603"/>
                  </a:lnTo>
                  <a:lnTo>
                    <a:pt x="140970" y="132359"/>
                  </a:lnTo>
                  <a:lnTo>
                    <a:pt x="140970" y="137629"/>
                  </a:lnTo>
                  <a:lnTo>
                    <a:pt x="145757" y="142430"/>
                  </a:lnTo>
                  <a:lnTo>
                    <a:pt x="148158" y="143383"/>
                  </a:lnTo>
                  <a:lnTo>
                    <a:pt x="190360" y="143383"/>
                  </a:lnTo>
                  <a:lnTo>
                    <a:pt x="159194" y="181749"/>
                  </a:lnTo>
                  <a:lnTo>
                    <a:pt x="156311" y="185585"/>
                  </a:lnTo>
                  <a:lnTo>
                    <a:pt x="156794" y="190868"/>
                  </a:lnTo>
                  <a:lnTo>
                    <a:pt x="160147" y="193738"/>
                  </a:lnTo>
                  <a:lnTo>
                    <a:pt x="163982" y="196621"/>
                  </a:lnTo>
                  <a:lnTo>
                    <a:pt x="169252" y="196138"/>
                  </a:lnTo>
                  <a:lnTo>
                    <a:pt x="172135" y="192303"/>
                  </a:lnTo>
                  <a:lnTo>
                    <a:pt x="214325" y="140512"/>
                  </a:lnTo>
                  <a:lnTo>
                    <a:pt x="217208" y="136677"/>
                  </a:lnTo>
                  <a:close/>
                </a:path>
                <a:path w="358140" h="425450">
                  <a:moveTo>
                    <a:pt x="244538" y="18707"/>
                  </a:moveTo>
                  <a:lnTo>
                    <a:pt x="242620" y="13906"/>
                  </a:lnTo>
                  <a:lnTo>
                    <a:pt x="233984" y="10071"/>
                  </a:lnTo>
                  <a:lnTo>
                    <a:pt x="229196" y="11988"/>
                  </a:lnTo>
                  <a:lnTo>
                    <a:pt x="227279" y="16306"/>
                  </a:lnTo>
                  <a:lnTo>
                    <a:pt x="221526" y="28778"/>
                  </a:lnTo>
                  <a:lnTo>
                    <a:pt x="219608" y="33578"/>
                  </a:lnTo>
                  <a:lnTo>
                    <a:pt x="221526" y="38366"/>
                  </a:lnTo>
                  <a:lnTo>
                    <a:pt x="225844" y="40284"/>
                  </a:lnTo>
                  <a:lnTo>
                    <a:pt x="226796" y="40767"/>
                  </a:lnTo>
                  <a:lnTo>
                    <a:pt x="232549" y="40767"/>
                  </a:lnTo>
                  <a:lnTo>
                    <a:pt x="235432" y="38849"/>
                  </a:lnTo>
                  <a:lnTo>
                    <a:pt x="236867" y="35966"/>
                  </a:lnTo>
                  <a:lnTo>
                    <a:pt x="244538" y="18707"/>
                  </a:lnTo>
                  <a:close/>
                </a:path>
                <a:path w="358140" h="425450">
                  <a:moveTo>
                    <a:pt x="291045" y="51320"/>
                  </a:moveTo>
                  <a:lnTo>
                    <a:pt x="285292" y="43637"/>
                  </a:lnTo>
                  <a:lnTo>
                    <a:pt x="280022" y="43637"/>
                  </a:lnTo>
                  <a:lnTo>
                    <a:pt x="276186" y="46520"/>
                  </a:lnTo>
                  <a:lnTo>
                    <a:pt x="265150" y="56591"/>
                  </a:lnTo>
                  <a:lnTo>
                    <a:pt x="261797" y="59474"/>
                  </a:lnTo>
                  <a:lnTo>
                    <a:pt x="261315" y="65227"/>
                  </a:lnTo>
                  <a:lnTo>
                    <a:pt x="266115" y="70015"/>
                  </a:lnTo>
                  <a:lnTo>
                    <a:pt x="268516" y="70980"/>
                  </a:lnTo>
                  <a:lnTo>
                    <a:pt x="270916" y="70980"/>
                  </a:lnTo>
                  <a:lnTo>
                    <a:pt x="272834" y="70980"/>
                  </a:lnTo>
                  <a:lnTo>
                    <a:pt x="275221" y="70015"/>
                  </a:lnTo>
                  <a:lnTo>
                    <a:pt x="276669" y="69062"/>
                  </a:lnTo>
                  <a:lnTo>
                    <a:pt x="287210" y="59474"/>
                  </a:lnTo>
                  <a:lnTo>
                    <a:pt x="290563" y="56591"/>
                  </a:lnTo>
                  <a:lnTo>
                    <a:pt x="291045" y="51320"/>
                  </a:lnTo>
                  <a:close/>
                </a:path>
                <a:path w="358140" h="425450">
                  <a:moveTo>
                    <a:pt x="300164" y="379818"/>
                  </a:moveTo>
                  <a:lnTo>
                    <a:pt x="296329" y="376453"/>
                  </a:lnTo>
                  <a:lnTo>
                    <a:pt x="253644" y="376453"/>
                  </a:lnTo>
                  <a:lnTo>
                    <a:pt x="249809" y="380288"/>
                  </a:lnTo>
                  <a:lnTo>
                    <a:pt x="249809" y="389890"/>
                  </a:lnTo>
                  <a:lnTo>
                    <a:pt x="253644" y="393725"/>
                  </a:lnTo>
                  <a:lnTo>
                    <a:pt x="291528" y="393725"/>
                  </a:lnTo>
                  <a:lnTo>
                    <a:pt x="291528" y="393242"/>
                  </a:lnTo>
                  <a:lnTo>
                    <a:pt x="296329" y="393242"/>
                  </a:lnTo>
                  <a:lnTo>
                    <a:pt x="300164" y="389407"/>
                  </a:lnTo>
                  <a:lnTo>
                    <a:pt x="300164" y="379818"/>
                  </a:lnTo>
                  <a:close/>
                </a:path>
                <a:path w="358140" h="425450">
                  <a:moveTo>
                    <a:pt x="318858" y="103581"/>
                  </a:moveTo>
                  <a:lnTo>
                    <a:pt x="317423" y="99275"/>
                  </a:lnTo>
                  <a:lnTo>
                    <a:pt x="315976" y="95440"/>
                  </a:lnTo>
                  <a:lnTo>
                    <a:pt x="311670" y="93040"/>
                  </a:lnTo>
                  <a:lnTo>
                    <a:pt x="307835" y="94475"/>
                  </a:lnTo>
                  <a:lnTo>
                    <a:pt x="294411" y="98793"/>
                  </a:lnTo>
                  <a:lnTo>
                    <a:pt x="289610" y="100228"/>
                  </a:lnTo>
                  <a:lnTo>
                    <a:pt x="287210" y="104546"/>
                  </a:lnTo>
                  <a:lnTo>
                    <a:pt x="288645" y="109347"/>
                  </a:lnTo>
                  <a:lnTo>
                    <a:pt x="290093" y="113652"/>
                  </a:lnTo>
                  <a:lnTo>
                    <a:pt x="294881" y="116052"/>
                  </a:lnTo>
                  <a:lnTo>
                    <a:pt x="299199" y="114617"/>
                  </a:lnTo>
                  <a:lnTo>
                    <a:pt x="312623" y="110299"/>
                  </a:lnTo>
                  <a:lnTo>
                    <a:pt x="316941" y="108381"/>
                  </a:lnTo>
                  <a:lnTo>
                    <a:pt x="318858" y="103581"/>
                  </a:lnTo>
                  <a:close/>
                </a:path>
                <a:path w="358140" h="425450">
                  <a:moveTo>
                    <a:pt x="357695" y="421055"/>
                  </a:moveTo>
                  <a:lnTo>
                    <a:pt x="356349" y="413867"/>
                  </a:lnTo>
                  <a:lnTo>
                    <a:pt x="353034" y="394055"/>
                  </a:lnTo>
                  <a:lnTo>
                    <a:pt x="349186" y="374904"/>
                  </a:lnTo>
                  <a:lnTo>
                    <a:pt x="339953" y="337134"/>
                  </a:lnTo>
                  <a:lnTo>
                    <a:pt x="300697" y="300685"/>
                  </a:lnTo>
                  <a:lnTo>
                    <a:pt x="256044" y="284378"/>
                  </a:lnTo>
                  <a:lnTo>
                    <a:pt x="257479" y="279590"/>
                  </a:lnTo>
                  <a:lnTo>
                    <a:pt x="258445" y="276707"/>
                  </a:lnTo>
                  <a:lnTo>
                    <a:pt x="258165" y="275755"/>
                  </a:lnTo>
                  <a:lnTo>
                    <a:pt x="257479" y="273354"/>
                  </a:lnTo>
                  <a:lnTo>
                    <a:pt x="255092" y="270954"/>
                  </a:lnTo>
                  <a:lnTo>
                    <a:pt x="240703" y="257530"/>
                  </a:lnTo>
                  <a:lnTo>
                    <a:pt x="239737" y="256705"/>
                  </a:lnTo>
                  <a:lnTo>
                    <a:pt x="239737" y="280543"/>
                  </a:lnTo>
                  <a:lnTo>
                    <a:pt x="226314" y="326580"/>
                  </a:lnTo>
                  <a:lnTo>
                    <a:pt x="222719" y="325145"/>
                  </a:lnTo>
                  <a:lnTo>
                    <a:pt x="195148" y="314109"/>
                  </a:lnTo>
                  <a:lnTo>
                    <a:pt x="202120" y="307403"/>
                  </a:lnTo>
                  <a:lnTo>
                    <a:pt x="234950" y="275755"/>
                  </a:lnTo>
                  <a:lnTo>
                    <a:pt x="239737" y="280543"/>
                  </a:lnTo>
                  <a:lnTo>
                    <a:pt x="239737" y="256705"/>
                  </a:lnTo>
                  <a:lnTo>
                    <a:pt x="237350" y="254647"/>
                  </a:lnTo>
                  <a:lnTo>
                    <a:pt x="232549" y="254647"/>
                  </a:lnTo>
                  <a:lnTo>
                    <a:pt x="229196" y="257530"/>
                  </a:lnTo>
                  <a:lnTo>
                    <a:pt x="192278" y="293420"/>
                  </a:lnTo>
                  <a:lnTo>
                    <a:pt x="192278" y="330898"/>
                  </a:lnTo>
                  <a:lnTo>
                    <a:pt x="187477" y="344322"/>
                  </a:lnTo>
                  <a:lnTo>
                    <a:pt x="168783" y="344322"/>
                  </a:lnTo>
                  <a:lnTo>
                    <a:pt x="166204" y="337134"/>
                  </a:lnTo>
                  <a:lnTo>
                    <a:pt x="163982" y="330898"/>
                  </a:lnTo>
                  <a:lnTo>
                    <a:pt x="174409" y="326580"/>
                  </a:lnTo>
                  <a:lnTo>
                    <a:pt x="177888" y="325145"/>
                  </a:lnTo>
                  <a:lnTo>
                    <a:pt x="192278" y="330898"/>
                  </a:lnTo>
                  <a:lnTo>
                    <a:pt x="192278" y="293420"/>
                  </a:lnTo>
                  <a:lnTo>
                    <a:pt x="177888" y="307403"/>
                  </a:lnTo>
                  <a:lnTo>
                    <a:pt x="161112" y="291261"/>
                  </a:lnTo>
                  <a:lnTo>
                    <a:pt x="161112" y="314109"/>
                  </a:lnTo>
                  <a:lnTo>
                    <a:pt x="129946" y="326580"/>
                  </a:lnTo>
                  <a:lnTo>
                    <a:pt x="122339" y="301167"/>
                  </a:lnTo>
                  <a:lnTo>
                    <a:pt x="116039" y="280060"/>
                  </a:lnTo>
                  <a:lnTo>
                    <a:pt x="120827" y="275755"/>
                  </a:lnTo>
                  <a:lnTo>
                    <a:pt x="161112" y="314109"/>
                  </a:lnTo>
                  <a:lnTo>
                    <a:pt x="161112" y="291261"/>
                  </a:lnTo>
                  <a:lnTo>
                    <a:pt x="145008" y="275755"/>
                  </a:lnTo>
                  <a:lnTo>
                    <a:pt x="126580" y="258013"/>
                  </a:lnTo>
                  <a:lnTo>
                    <a:pt x="123228" y="255130"/>
                  </a:lnTo>
                  <a:lnTo>
                    <a:pt x="118427" y="255130"/>
                  </a:lnTo>
                  <a:lnTo>
                    <a:pt x="115074" y="258013"/>
                  </a:lnTo>
                  <a:lnTo>
                    <a:pt x="100698" y="271437"/>
                  </a:lnTo>
                  <a:lnTo>
                    <a:pt x="98298" y="273837"/>
                  </a:lnTo>
                  <a:lnTo>
                    <a:pt x="97332" y="276707"/>
                  </a:lnTo>
                  <a:lnTo>
                    <a:pt x="98298" y="280060"/>
                  </a:lnTo>
                  <a:lnTo>
                    <a:pt x="99733" y="284861"/>
                  </a:lnTo>
                  <a:lnTo>
                    <a:pt x="80568" y="290741"/>
                  </a:lnTo>
                  <a:lnTo>
                    <a:pt x="31089" y="316890"/>
                  </a:lnTo>
                  <a:lnTo>
                    <a:pt x="12014" y="356679"/>
                  </a:lnTo>
                  <a:lnTo>
                    <a:pt x="3898" y="394804"/>
                  </a:lnTo>
                  <a:lnTo>
                    <a:pt x="0" y="418655"/>
                  </a:lnTo>
                  <a:lnTo>
                    <a:pt x="2870" y="422973"/>
                  </a:lnTo>
                  <a:lnTo>
                    <a:pt x="7670" y="423456"/>
                  </a:lnTo>
                  <a:lnTo>
                    <a:pt x="15824" y="425373"/>
                  </a:lnTo>
                  <a:lnTo>
                    <a:pt x="24091" y="378980"/>
                  </a:lnTo>
                  <a:lnTo>
                    <a:pt x="42760" y="329222"/>
                  </a:lnTo>
                  <a:lnTo>
                    <a:pt x="82981" y="307886"/>
                  </a:lnTo>
                  <a:lnTo>
                    <a:pt x="104533" y="301167"/>
                  </a:lnTo>
                  <a:lnTo>
                    <a:pt x="116039" y="340487"/>
                  </a:lnTo>
                  <a:lnTo>
                    <a:pt x="116992" y="344805"/>
                  </a:lnTo>
                  <a:lnTo>
                    <a:pt x="121793" y="347687"/>
                  </a:lnTo>
                  <a:lnTo>
                    <a:pt x="126111" y="346240"/>
                  </a:lnTo>
                  <a:lnTo>
                    <a:pt x="126580" y="346240"/>
                  </a:lnTo>
                  <a:lnTo>
                    <a:pt x="148158" y="337134"/>
                  </a:lnTo>
                  <a:lnTo>
                    <a:pt x="153911" y="352958"/>
                  </a:lnTo>
                  <a:lnTo>
                    <a:pt x="133299" y="412902"/>
                  </a:lnTo>
                  <a:lnTo>
                    <a:pt x="131864" y="417220"/>
                  </a:lnTo>
                  <a:lnTo>
                    <a:pt x="134251" y="422021"/>
                  </a:lnTo>
                  <a:lnTo>
                    <a:pt x="142887" y="424891"/>
                  </a:lnTo>
                  <a:lnTo>
                    <a:pt x="147675" y="422973"/>
                  </a:lnTo>
                  <a:lnTo>
                    <a:pt x="149123" y="418655"/>
                  </a:lnTo>
                  <a:lnTo>
                    <a:pt x="168783" y="361111"/>
                  </a:lnTo>
                  <a:lnTo>
                    <a:pt x="186524" y="361111"/>
                  </a:lnTo>
                  <a:lnTo>
                    <a:pt x="206654" y="418172"/>
                  </a:lnTo>
                  <a:lnTo>
                    <a:pt x="208102" y="422490"/>
                  </a:lnTo>
                  <a:lnTo>
                    <a:pt x="212407" y="425373"/>
                  </a:lnTo>
                  <a:lnTo>
                    <a:pt x="217208" y="423938"/>
                  </a:lnTo>
                  <a:lnTo>
                    <a:pt x="221526" y="422490"/>
                  </a:lnTo>
                  <a:lnTo>
                    <a:pt x="224396" y="418172"/>
                  </a:lnTo>
                  <a:lnTo>
                    <a:pt x="222961" y="413385"/>
                  </a:lnTo>
                  <a:lnTo>
                    <a:pt x="219659" y="403669"/>
                  </a:lnTo>
                  <a:lnTo>
                    <a:pt x="212407" y="382752"/>
                  </a:lnTo>
                  <a:lnTo>
                    <a:pt x="204876" y="361111"/>
                  </a:lnTo>
                  <a:lnTo>
                    <a:pt x="201866" y="352475"/>
                  </a:lnTo>
                  <a:lnTo>
                    <a:pt x="204825" y="344322"/>
                  </a:lnTo>
                  <a:lnTo>
                    <a:pt x="207619" y="336651"/>
                  </a:lnTo>
                  <a:lnTo>
                    <a:pt x="228714" y="345287"/>
                  </a:lnTo>
                  <a:lnTo>
                    <a:pt x="233032" y="347205"/>
                  </a:lnTo>
                  <a:lnTo>
                    <a:pt x="237820" y="344805"/>
                  </a:lnTo>
                  <a:lnTo>
                    <a:pt x="239737" y="340487"/>
                  </a:lnTo>
                  <a:lnTo>
                    <a:pt x="240893" y="336651"/>
                  </a:lnTo>
                  <a:lnTo>
                    <a:pt x="243928" y="326580"/>
                  </a:lnTo>
                  <a:lnTo>
                    <a:pt x="251726" y="300685"/>
                  </a:lnTo>
                  <a:lnTo>
                    <a:pt x="273431" y="307403"/>
                  </a:lnTo>
                  <a:lnTo>
                    <a:pt x="295846" y="316992"/>
                  </a:lnTo>
                  <a:lnTo>
                    <a:pt x="328904" y="360273"/>
                  </a:lnTo>
                  <a:lnTo>
                    <a:pt x="339953" y="415785"/>
                  </a:lnTo>
                  <a:lnTo>
                    <a:pt x="340436" y="419620"/>
                  </a:lnTo>
                  <a:lnTo>
                    <a:pt x="343789" y="422973"/>
                  </a:lnTo>
                  <a:lnTo>
                    <a:pt x="351459" y="422973"/>
                  </a:lnTo>
                  <a:lnTo>
                    <a:pt x="357695" y="421055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11879" y="3011423"/>
              <a:ext cx="0" cy="372745"/>
            </a:xfrm>
            <a:custGeom>
              <a:avLst/>
              <a:gdLst/>
              <a:ahLst/>
              <a:cxnLst/>
              <a:rect l="l" t="t" r="r" b="b"/>
              <a:pathLst>
                <a:path h="372745">
                  <a:moveTo>
                    <a:pt x="0" y="0"/>
                  </a:moveTo>
                  <a:lnTo>
                    <a:pt x="0" y="37273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1858" y="4512111"/>
              <a:ext cx="229237" cy="1324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4929" y="4400918"/>
              <a:ext cx="441325" cy="362585"/>
            </a:xfrm>
            <a:custGeom>
              <a:avLst/>
              <a:gdLst/>
              <a:ahLst/>
              <a:cxnLst/>
              <a:rect l="l" t="t" r="r" b="b"/>
              <a:pathLst>
                <a:path w="441325" h="362585">
                  <a:moveTo>
                    <a:pt x="44442" y="300667"/>
                  </a:moveTo>
                  <a:lnTo>
                    <a:pt x="27479" y="300667"/>
                  </a:lnTo>
                  <a:lnTo>
                    <a:pt x="27479" y="40686"/>
                  </a:lnTo>
                  <a:lnTo>
                    <a:pt x="31279" y="36886"/>
                  </a:lnTo>
                  <a:lnTo>
                    <a:pt x="391836" y="36886"/>
                  </a:lnTo>
                  <a:lnTo>
                    <a:pt x="412821" y="16964"/>
                  </a:lnTo>
                  <a:lnTo>
                    <a:pt x="389432" y="16964"/>
                  </a:lnTo>
                  <a:lnTo>
                    <a:pt x="385633" y="13169"/>
                  </a:lnTo>
                  <a:lnTo>
                    <a:pt x="385633" y="3800"/>
                  </a:lnTo>
                  <a:lnTo>
                    <a:pt x="389432" y="0"/>
                  </a:lnTo>
                  <a:lnTo>
                    <a:pt x="432692" y="0"/>
                  </a:lnTo>
                  <a:lnTo>
                    <a:pt x="437403" y="24"/>
                  </a:lnTo>
                  <a:lnTo>
                    <a:pt x="441135" y="3800"/>
                  </a:lnTo>
                  <a:lnTo>
                    <a:pt x="441173" y="29955"/>
                  </a:lnTo>
                  <a:lnTo>
                    <a:pt x="424211" y="29955"/>
                  </a:lnTo>
                  <a:lnTo>
                    <a:pt x="399054" y="53754"/>
                  </a:lnTo>
                  <a:lnTo>
                    <a:pt x="44442" y="53754"/>
                  </a:lnTo>
                  <a:lnTo>
                    <a:pt x="44442" y="300667"/>
                  </a:lnTo>
                  <a:close/>
                </a:path>
                <a:path w="441325" h="362585">
                  <a:moveTo>
                    <a:pt x="437374" y="55645"/>
                  </a:moveTo>
                  <a:lnTo>
                    <a:pt x="428010" y="55645"/>
                  </a:lnTo>
                  <a:lnTo>
                    <a:pt x="424211" y="51849"/>
                  </a:lnTo>
                  <a:lnTo>
                    <a:pt x="424211" y="29955"/>
                  </a:lnTo>
                  <a:lnTo>
                    <a:pt x="441173" y="29955"/>
                  </a:lnTo>
                  <a:lnTo>
                    <a:pt x="441173" y="51849"/>
                  </a:lnTo>
                  <a:lnTo>
                    <a:pt x="437374" y="55645"/>
                  </a:lnTo>
                  <a:close/>
                </a:path>
                <a:path w="441325" h="362585">
                  <a:moveTo>
                    <a:pt x="354799" y="278807"/>
                  </a:moveTo>
                  <a:lnTo>
                    <a:pt x="67191" y="278807"/>
                  </a:lnTo>
                  <a:lnTo>
                    <a:pt x="63396" y="275016"/>
                  </a:lnTo>
                  <a:lnTo>
                    <a:pt x="63391" y="74374"/>
                  </a:lnTo>
                  <a:lnTo>
                    <a:pt x="67191" y="70574"/>
                  </a:lnTo>
                  <a:lnTo>
                    <a:pt x="356312" y="70574"/>
                  </a:lnTo>
                  <a:lnTo>
                    <a:pt x="374001" y="53754"/>
                  </a:lnTo>
                  <a:lnTo>
                    <a:pt x="399054" y="53754"/>
                  </a:lnTo>
                  <a:lnTo>
                    <a:pt x="363393" y="87490"/>
                  </a:lnTo>
                  <a:lnTo>
                    <a:pt x="80354" y="87490"/>
                  </a:lnTo>
                  <a:lnTo>
                    <a:pt x="80354" y="261987"/>
                  </a:lnTo>
                  <a:lnTo>
                    <a:pt x="358638" y="261987"/>
                  </a:lnTo>
                  <a:lnTo>
                    <a:pt x="358614" y="275016"/>
                  </a:lnTo>
                  <a:lnTo>
                    <a:pt x="354799" y="278807"/>
                  </a:lnTo>
                  <a:close/>
                </a:path>
                <a:path w="441325" h="362585">
                  <a:moveTo>
                    <a:pt x="279878" y="166499"/>
                  </a:moveTo>
                  <a:lnTo>
                    <a:pt x="255117" y="166499"/>
                  </a:lnTo>
                  <a:lnTo>
                    <a:pt x="338525" y="87490"/>
                  </a:lnTo>
                  <a:lnTo>
                    <a:pt x="363393" y="87490"/>
                  </a:lnTo>
                  <a:lnTo>
                    <a:pt x="279878" y="166499"/>
                  </a:lnTo>
                  <a:close/>
                </a:path>
                <a:path w="441325" h="362585">
                  <a:moveTo>
                    <a:pt x="394502" y="300667"/>
                  </a:moveTo>
                  <a:lnTo>
                    <a:pt x="377539" y="300667"/>
                  </a:lnTo>
                  <a:lnTo>
                    <a:pt x="377539" y="107722"/>
                  </a:lnTo>
                  <a:lnTo>
                    <a:pt x="381339" y="103922"/>
                  </a:lnTo>
                  <a:lnTo>
                    <a:pt x="390707" y="103922"/>
                  </a:lnTo>
                  <a:lnTo>
                    <a:pt x="394502" y="107722"/>
                  </a:lnTo>
                  <a:lnTo>
                    <a:pt x="394502" y="300667"/>
                  </a:lnTo>
                  <a:close/>
                </a:path>
                <a:path w="441325" h="362585">
                  <a:moveTo>
                    <a:pt x="186788" y="186760"/>
                  </a:moveTo>
                  <a:lnTo>
                    <a:pt x="166427" y="186760"/>
                  </a:lnTo>
                  <a:lnTo>
                    <a:pt x="207598" y="124367"/>
                  </a:lnTo>
                  <a:lnTo>
                    <a:pt x="208160" y="123752"/>
                  </a:lnTo>
                  <a:lnTo>
                    <a:pt x="212430" y="120223"/>
                  </a:lnTo>
                  <a:lnTo>
                    <a:pt x="217809" y="120742"/>
                  </a:lnTo>
                  <a:lnTo>
                    <a:pt x="220804" y="124377"/>
                  </a:lnTo>
                  <a:lnTo>
                    <a:pt x="236836" y="144056"/>
                  </a:lnTo>
                  <a:lnTo>
                    <a:pt x="215086" y="144056"/>
                  </a:lnTo>
                  <a:lnTo>
                    <a:pt x="186788" y="186760"/>
                  </a:lnTo>
                  <a:close/>
                </a:path>
                <a:path w="441325" h="362585">
                  <a:moveTo>
                    <a:pt x="166669" y="214238"/>
                  </a:moveTo>
                  <a:lnTo>
                    <a:pt x="163471" y="213661"/>
                  </a:lnTo>
                  <a:lnTo>
                    <a:pt x="160272" y="213375"/>
                  </a:lnTo>
                  <a:lnTo>
                    <a:pt x="157529" y="211257"/>
                  </a:lnTo>
                  <a:lnTo>
                    <a:pt x="156443" y="208232"/>
                  </a:lnTo>
                  <a:lnTo>
                    <a:pt x="130539" y="140310"/>
                  </a:lnTo>
                  <a:lnTo>
                    <a:pt x="132730" y="135404"/>
                  </a:lnTo>
                  <a:lnTo>
                    <a:pt x="141482" y="132060"/>
                  </a:lnTo>
                  <a:lnTo>
                    <a:pt x="146387" y="134251"/>
                  </a:lnTo>
                  <a:lnTo>
                    <a:pt x="166427" y="186760"/>
                  </a:lnTo>
                  <a:lnTo>
                    <a:pt x="186788" y="186760"/>
                  </a:lnTo>
                  <a:lnTo>
                    <a:pt x="171467" y="209881"/>
                  </a:lnTo>
                  <a:lnTo>
                    <a:pt x="169883" y="212721"/>
                  </a:lnTo>
                  <a:lnTo>
                    <a:pt x="166669" y="214238"/>
                  </a:lnTo>
                  <a:close/>
                </a:path>
                <a:path w="441325" h="362585">
                  <a:moveTo>
                    <a:pt x="358638" y="261987"/>
                  </a:moveTo>
                  <a:lnTo>
                    <a:pt x="341675" y="261987"/>
                  </a:lnTo>
                  <a:lnTo>
                    <a:pt x="341675" y="143198"/>
                  </a:lnTo>
                  <a:lnTo>
                    <a:pt x="345475" y="139403"/>
                  </a:lnTo>
                  <a:lnTo>
                    <a:pt x="354838" y="139403"/>
                  </a:lnTo>
                  <a:lnTo>
                    <a:pt x="358638" y="143198"/>
                  </a:lnTo>
                  <a:lnTo>
                    <a:pt x="358638" y="261987"/>
                  </a:lnTo>
                  <a:close/>
                </a:path>
                <a:path w="441325" h="362585">
                  <a:moveTo>
                    <a:pt x="256261" y="187574"/>
                  </a:moveTo>
                  <a:lnTo>
                    <a:pt x="253906" y="187390"/>
                  </a:lnTo>
                  <a:lnTo>
                    <a:pt x="251541" y="187254"/>
                  </a:lnTo>
                  <a:lnTo>
                    <a:pt x="249340" y="186130"/>
                  </a:lnTo>
                  <a:lnTo>
                    <a:pt x="215086" y="144056"/>
                  </a:lnTo>
                  <a:lnTo>
                    <a:pt x="236836" y="144056"/>
                  </a:lnTo>
                  <a:lnTo>
                    <a:pt x="255117" y="166499"/>
                  </a:lnTo>
                  <a:lnTo>
                    <a:pt x="279878" y="166499"/>
                  </a:lnTo>
                  <a:lnTo>
                    <a:pt x="260255" y="185063"/>
                  </a:lnTo>
                  <a:lnTo>
                    <a:pt x="258578" y="186721"/>
                  </a:lnTo>
                  <a:lnTo>
                    <a:pt x="256261" y="187574"/>
                  </a:lnTo>
                  <a:close/>
                </a:path>
                <a:path w="441325" h="362585">
                  <a:moveTo>
                    <a:pt x="397119" y="362420"/>
                  </a:moveTo>
                  <a:lnTo>
                    <a:pt x="24620" y="362420"/>
                  </a:lnTo>
                  <a:lnTo>
                    <a:pt x="14984" y="360426"/>
                  </a:lnTo>
                  <a:lnTo>
                    <a:pt x="7156" y="355092"/>
                  </a:lnTo>
                  <a:lnTo>
                    <a:pt x="1901" y="347218"/>
                  </a:lnTo>
                  <a:lnTo>
                    <a:pt x="0" y="337603"/>
                  </a:lnTo>
                  <a:lnTo>
                    <a:pt x="0" y="325291"/>
                  </a:lnTo>
                  <a:lnTo>
                    <a:pt x="1979" y="315675"/>
                  </a:lnTo>
                  <a:lnTo>
                    <a:pt x="7307" y="307839"/>
                  </a:lnTo>
                  <a:lnTo>
                    <a:pt x="15184" y="302572"/>
                  </a:lnTo>
                  <a:lnTo>
                    <a:pt x="24813" y="300667"/>
                  </a:lnTo>
                  <a:lnTo>
                    <a:pt x="396973" y="300667"/>
                  </a:lnTo>
                  <a:lnTo>
                    <a:pt x="406568" y="302620"/>
                  </a:lnTo>
                  <a:lnTo>
                    <a:pt x="414404" y="307908"/>
                  </a:lnTo>
                  <a:lnTo>
                    <a:pt x="419692" y="315744"/>
                  </a:lnTo>
                  <a:lnTo>
                    <a:pt x="420075" y="317632"/>
                  </a:lnTo>
                  <a:lnTo>
                    <a:pt x="20558" y="317632"/>
                  </a:lnTo>
                  <a:lnTo>
                    <a:pt x="17108" y="321084"/>
                  </a:lnTo>
                  <a:lnTo>
                    <a:pt x="17108" y="341907"/>
                  </a:lnTo>
                  <a:lnTo>
                    <a:pt x="20558" y="345358"/>
                  </a:lnTo>
                  <a:lnTo>
                    <a:pt x="420125" y="345358"/>
                  </a:lnTo>
                  <a:lnTo>
                    <a:pt x="419750" y="347233"/>
                  </a:lnTo>
                  <a:lnTo>
                    <a:pt x="414520" y="355092"/>
                  </a:lnTo>
                  <a:lnTo>
                    <a:pt x="406710" y="360426"/>
                  </a:lnTo>
                  <a:lnTo>
                    <a:pt x="397119" y="362420"/>
                  </a:lnTo>
                  <a:close/>
                </a:path>
                <a:path w="441325" h="362585">
                  <a:moveTo>
                    <a:pt x="258961" y="327230"/>
                  </a:moveTo>
                  <a:lnTo>
                    <a:pt x="169791" y="327230"/>
                  </a:lnTo>
                  <a:lnTo>
                    <a:pt x="166020" y="323463"/>
                  </a:lnTo>
                  <a:lnTo>
                    <a:pt x="165991" y="317632"/>
                  </a:lnTo>
                  <a:lnTo>
                    <a:pt x="420075" y="317632"/>
                  </a:lnTo>
                  <a:lnTo>
                    <a:pt x="262775" y="317681"/>
                  </a:lnTo>
                  <a:lnTo>
                    <a:pt x="262751" y="323463"/>
                  </a:lnTo>
                  <a:lnTo>
                    <a:pt x="258961" y="327230"/>
                  </a:lnTo>
                  <a:close/>
                </a:path>
                <a:path w="441325" h="362585">
                  <a:moveTo>
                    <a:pt x="420125" y="345358"/>
                  </a:moveTo>
                  <a:lnTo>
                    <a:pt x="401374" y="345358"/>
                  </a:lnTo>
                  <a:lnTo>
                    <a:pt x="404825" y="341907"/>
                  </a:lnTo>
                  <a:lnTo>
                    <a:pt x="404776" y="321084"/>
                  </a:lnTo>
                  <a:lnTo>
                    <a:pt x="401374" y="317681"/>
                  </a:lnTo>
                  <a:lnTo>
                    <a:pt x="420085" y="317681"/>
                  </a:lnTo>
                  <a:lnTo>
                    <a:pt x="421632" y="325291"/>
                  </a:lnTo>
                  <a:lnTo>
                    <a:pt x="421642" y="337603"/>
                  </a:lnTo>
                  <a:lnTo>
                    <a:pt x="420125" y="345358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11879" y="4393691"/>
              <a:ext cx="0" cy="372745"/>
            </a:xfrm>
            <a:custGeom>
              <a:avLst/>
              <a:gdLst/>
              <a:ahLst/>
              <a:cxnLst/>
              <a:rect l="l" t="t" r="r" b="b"/>
              <a:pathLst>
                <a:path h="372745">
                  <a:moveTo>
                    <a:pt x="0" y="0"/>
                  </a:moveTo>
                  <a:lnTo>
                    <a:pt x="0" y="37273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32150" y="3679779"/>
            <a:ext cx="2137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оот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у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до</a:t>
            </a:r>
            <a:r>
              <a:rPr sz="1200" spc="35" dirty="0">
                <a:latin typeface="Tahoma"/>
                <a:cs typeface="Tahoma"/>
              </a:rPr>
              <a:t>л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" dirty="0">
                <a:latin typeface="Tahoma"/>
                <a:cs typeface="Tahoma"/>
              </a:rPr>
              <a:t>ь 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И</a:t>
            </a:r>
            <a:r>
              <a:rPr sz="1200" spc="50" dirty="0">
                <a:latin typeface="Tahoma"/>
                <a:cs typeface="Tahoma"/>
              </a:rPr>
              <a:t>ОГВ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56882" y="3079660"/>
            <a:ext cx="9728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Об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азо</a:t>
            </a:r>
            <a:r>
              <a:rPr sz="1200" spc="-2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ан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32150" y="3079660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Вы</a:t>
            </a:r>
            <a:r>
              <a:rPr sz="1200" spc="35" dirty="0">
                <a:latin typeface="Tahoma"/>
                <a:cs typeface="Tahoma"/>
              </a:rPr>
              <a:t>с</a:t>
            </a:r>
            <a:r>
              <a:rPr sz="1200" spc="20" dirty="0">
                <a:latin typeface="Tahoma"/>
                <a:cs typeface="Tahoma"/>
              </a:rPr>
              <a:t>шее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6882" y="4462777"/>
            <a:ext cx="398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32150" y="4371337"/>
            <a:ext cx="2164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ек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5" dirty="0">
                <a:latin typeface="Tahoma"/>
                <a:cs typeface="Tahoma"/>
              </a:rPr>
              <a:t>в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во</a:t>
            </a:r>
            <a:r>
              <a:rPr sz="1200" spc="15" dirty="0">
                <a:latin typeface="Tahoma"/>
                <a:cs typeface="Tahoma"/>
              </a:rPr>
              <a:t>ей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57949" y="5042725"/>
            <a:ext cx="6143625" cy="2468245"/>
            <a:chOff x="357949" y="5042725"/>
            <a:chExt cx="6143625" cy="2468245"/>
          </a:xfrm>
        </p:grpSpPr>
        <p:sp>
          <p:nvSpPr>
            <p:cNvPr id="28" name="object 28"/>
            <p:cNvSpPr/>
            <p:nvPr/>
          </p:nvSpPr>
          <p:spPr>
            <a:xfrm>
              <a:off x="5603752" y="5047488"/>
              <a:ext cx="893444" cy="1161415"/>
            </a:xfrm>
            <a:custGeom>
              <a:avLst/>
              <a:gdLst/>
              <a:ahLst/>
              <a:cxnLst/>
              <a:rect l="l" t="t" r="r" b="b"/>
              <a:pathLst>
                <a:path w="893445" h="1161414">
                  <a:moveTo>
                    <a:pt x="893064" y="0"/>
                  </a:moveTo>
                  <a:lnTo>
                    <a:pt x="460768" y="0"/>
                  </a:lnTo>
                  <a:lnTo>
                    <a:pt x="0" y="460540"/>
                  </a:lnTo>
                  <a:lnTo>
                    <a:pt x="701090" y="1161288"/>
                  </a:lnTo>
                  <a:lnTo>
                    <a:pt x="893064" y="969416"/>
                  </a:lnTo>
                  <a:lnTo>
                    <a:pt x="89306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00700" y="5559552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79" h="424179">
                  <a:moveTo>
                    <a:pt x="0" y="211836"/>
                  </a:moveTo>
                  <a:lnTo>
                    <a:pt x="211836" y="0"/>
                  </a:lnTo>
                  <a:lnTo>
                    <a:pt x="423672" y="211836"/>
                  </a:lnTo>
                  <a:lnTo>
                    <a:pt x="211836" y="423672"/>
                  </a:lnTo>
                  <a:lnTo>
                    <a:pt x="0" y="211836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2711" y="5047488"/>
              <a:ext cx="6134100" cy="2458720"/>
            </a:xfrm>
            <a:custGeom>
              <a:avLst/>
              <a:gdLst/>
              <a:ahLst/>
              <a:cxnLst/>
              <a:rect l="l" t="t" r="r" b="b"/>
              <a:pathLst>
                <a:path w="6134100" h="2458720">
                  <a:moveTo>
                    <a:pt x="0" y="0"/>
                  </a:moveTo>
                  <a:lnTo>
                    <a:pt x="6134100" y="0"/>
                  </a:lnTo>
                  <a:lnTo>
                    <a:pt x="6134100" y="2458212"/>
                  </a:lnTo>
                  <a:lnTo>
                    <a:pt x="0" y="245821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434002" y="5129696"/>
            <a:ext cx="200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8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РИ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40" dirty="0">
                <a:solidFill>
                  <a:srgbClr val="CC0033"/>
                </a:solidFill>
                <a:latin typeface="Tahoma"/>
                <a:cs typeface="Tahoma"/>
              </a:rPr>
              <a:t>Э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125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60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60" dirty="0">
                <a:solidFill>
                  <a:srgbClr val="CC0033"/>
                </a:solidFill>
                <a:latin typeface="Tahoma"/>
                <a:cs typeface="Tahoma"/>
              </a:rPr>
              <a:t>РТА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56882" y="5711821"/>
            <a:ext cx="9728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Об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азо</a:t>
            </a:r>
            <a:r>
              <a:rPr sz="1200" spc="-2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ан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56882" y="6374674"/>
            <a:ext cx="558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-1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ки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44929" y="5643371"/>
            <a:ext cx="3072130" cy="1698625"/>
            <a:chOff x="544929" y="5643371"/>
            <a:chExt cx="3072130" cy="1698625"/>
          </a:xfrm>
        </p:grpSpPr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1551" y="6323350"/>
              <a:ext cx="189098" cy="23660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88175" y="6280860"/>
              <a:ext cx="358140" cy="425450"/>
            </a:xfrm>
            <a:custGeom>
              <a:avLst/>
              <a:gdLst/>
              <a:ahLst/>
              <a:cxnLst/>
              <a:rect l="l" t="t" r="r" b="b"/>
              <a:pathLst>
                <a:path w="358140" h="425450">
                  <a:moveTo>
                    <a:pt x="70967" y="105981"/>
                  </a:moveTo>
                  <a:lnTo>
                    <a:pt x="68567" y="103098"/>
                  </a:lnTo>
                  <a:lnTo>
                    <a:pt x="65214" y="101663"/>
                  </a:lnTo>
                  <a:lnTo>
                    <a:pt x="51777" y="97345"/>
                  </a:lnTo>
                  <a:lnTo>
                    <a:pt x="46990" y="95910"/>
                  </a:lnTo>
                  <a:lnTo>
                    <a:pt x="42189" y="98310"/>
                  </a:lnTo>
                  <a:lnTo>
                    <a:pt x="39319" y="106934"/>
                  </a:lnTo>
                  <a:lnTo>
                    <a:pt x="42189" y="111734"/>
                  </a:lnTo>
                  <a:lnTo>
                    <a:pt x="46507" y="113169"/>
                  </a:lnTo>
                  <a:lnTo>
                    <a:pt x="59931" y="117487"/>
                  </a:lnTo>
                  <a:lnTo>
                    <a:pt x="60896" y="117970"/>
                  </a:lnTo>
                  <a:lnTo>
                    <a:pt x="67132" y="117970"/>
                  </a:lnTo>
                  <a:lnTo>
                    <a:pt x="70967" y="114134"/>
                  </a:lnTo>
                  <a:lnTo>
                    <a:pt x="70967" y="105981"/>
                  </a:lnTo>
                  <a:close/>
                </a:path>
                <a:path w="358140" h="425450">
                  <a:moveTo>
                    <a:pt x="96380" y="61379"/>
                  </a:moveTo>
                  <a:lnTo>
                    <a:pt x="93014" y="58026"/>
                  </a:lnTo>
                  <a:lnTo>
                    <a:pt x="79121" y="46037"/>
                  </a:lnTo>
                  <a:lnTo>
                    <a:pt x="73837" y="46037"/>
                  </a:lnTo>
                  <a:lnTo>
                    <a:pt x="70485" y="49390"/>
                  </a:lnTo>
                  <a:lnTo>
                    <a:pt x="67602" y="52743"/>
                  </a:lnTo>
                  <a:lnTo>
                    <a:pt x="67602" y="58026"/>
                  </a:lnTo>
                  <a:lnTo>
                    <a:pt x="70967" y="61379"/>
                  </a:lnTo>
                  <a:lnTo>
                    <a:pt x="81508" y="70967"/>
                  </a:lnTo>
                  <a:lnTo>
                    <a:pt x="82956" y="72402"/>
                  </a:lnTo>
                  <a:lnTo>
                    <a:pt x="84874" y="72885"/>
                  </a:lnTo>
                  <a:lnTo>
                    <a:pt x="89662" y="72885"/>
                  </a:lnTo>
                  <a:lnTo>
                    <a:pt x="92062" y="71932"/>
                  </a:lnTo>
                  <a:lnTo>
                    <a:pt x="93497" y="70015"/>
                  </a:lnTo>
                  <a:lnTo>
                    <a:pt x="96380" y="66649"/>
                  </a:lnTo>
                  <a:lnTo>
                    <a:pt x="96380" y="61379"/>
                  </a:lnTo>
                  <a:close/>
                </a:path>
                <a:path w="358140" h="425450">
                  <a:moveTo>
                    <a:pt x="137617" y="34518"/>
                  </a:moveTo>
                  <a:lnTo>
                    <a:pt x="135699" y="30213"/>
                  </a:lnTo>
                  <a:lnTo>
                    <a:pt x="129946" y="17741"/>
                  </a:lnTo>
                  <a:lnTo>
                    <a:pt x="128028" y="13423"/>
                  </a:lnTo>
                  <a:lnTo>
                    <a:pt x="122745" y="11988"/>
                  </a:lnTo>
                  <a:lnTo>
                    <a:pt x="115074" y="15824"/>
                  </a:lnTo>
                  <a:lnTo>
                    <a:pt x="113157" y="20612"/>
                  </a:lnTo>
                  <a:lnTo>
                    <a:pt x="115074" y="24930"/>
                  </a:lnTo>
                  <a:lnTo>
                    <a:pt x="120345" y="37401"/>
                  </a:lnTo>
                  <a:lnTo>
                    <a:pt x="121793" y="40284"/>
                  </a:lnTo>
                  <a:lnTo>
                    <a:pt x="124663" y="42202"/>
                  </a:lnTo>
                  <a:lnTo>
                    <a:pt x="129463" y="42202"/>
                  </a:lnTo>
                  <a:lnTo>
                    <a:pt x="131381" y="41236"/>
                  </a:lnTo>
                  <a:lnTo>
                    <a:pt x="135699" y="39319"/>
                  </a:lnTo>
                  <a:lnTo>
                    <a:pt x="137617" y="34518"/>
                  </a:lnTo>
                  <a:close/>
                </a:path>
                <a:path w="358140" h="425450">
                  <a:moveTo>
                    <a:pt x="187477" y="3835"/>
                  </a:moveTo>
                  <a:lnTo>
                    <a:pt x="183642" y="0"/>
                  </a:lnTo>
                  <a:lnTo>
                    <a:pt x="174053" y="0"/>
                  </a:lnTo>
                  <a:lnTo>
                    <a:pt x="170218" y="3835"/>
                  </a:lnTo>
                  <a:lnTo>
                    <a:pt x="170218" y="22529"/>
                  </a:lnTo>
                  <a:lnTo>
                    <a:pt x="170700" y="27330"/>
                  </a:lnTo>
                  <a:lnTo>
                    <a:pt x="174536" y="31165"/>
                  </a:lnTo>
                  <a:lnTo>
                    <a:pt x="178854" y="31165"/>
                  </a:lnTo>
                  <a:lnTo>
                    <a:pt x="183642" y="31165"/>
                  </a:lnTo>
                  <a:lnTo>
                    <a:pt x="187477" y="27330"/>
                  </a:lnTo>
                  <a:lnTo>
                    <a:pt x="187477" y="3835"/>
                  </a:lnTo>
                  <a:close/>
                </a:path>
                <a:path w="358140" h="425450">
                  <a:moveTo>
                    <a:pt x="217208" y="136664"/>
                  </a:moveTo>
                  <a:lnTo>
                    <a:pt x="216725" y="131394"/>
                  </a:lnTo>
                  <a:lnTo>
                    <a:pt x="212890" y="128511"/>
                  </a:lnTo>
                  <a:lnTo>
                    <a:pt x="211455" y="127076"/>
                  </a:lnTo>
                  <a:lnTo>
                    <a:pt x="209537" y="126593"/>
                  </a:lnTo>
                  <a:lnTo>
                    <a:pt x="170700" y="126593"/>
                  </a:lnTo>
                  <a:lnTo>
                    <a:pt x="205701" y="91592"/>
                  </a:lnTo>
                  <a:lnTo>
                    <a:pt x="205701" y="86309"/>
                  </a:lnTo>
                  <a:lnTo>
                    <a:pt x="198983" y="79603"/>
                  </a:lnTo>
                  <a:lnTo>
                    <a:pt x="193713" y="79603"/>
                  </a:lnTo>
                  <a:lnTo>
                    <a:pt x="140970" y="132346"/>
                  </a:lnTo>
                  <a:lnTo>
                    <a:pt x="140970" y="137629"/>
                  </a:lnTo>
                  <a:lnTo>
                    <a:pt x="145757" y="142417"/>
                  </a:lnTo>
                  <a:lnTo>
                    <a:pt x="148158" y="143383"/>
                  </a:lnTo>
                  <a:lnTo>
                    <a:pt x="190360" y="143383"/>
                  </a:lnTo>
                  <a:lnTo>
                    <a:pt x="159194" y="181749"/>
                  </a:lnTo>
                  <a:lnTo>
                    <a:pt x="156311" y="185585"/>
                  </a:lnTo>
                  <a:lnTo>
                    <a:pt x="156794" y="190855"/>
                  </a:lnTo>
                  <a:lnTo>
                    <a:pt x="160147" y="193738"/>
                  </a:lnTo>
                  <a:lnTo>
                    <a:pt x="163982" y="196608"/>
                  </a:lnTo>
                  <a:lnTo>
                    <a:pt x="169252" y="196138"/>
                  </a:lnTo>
                  <a:lnTo>
                    <a:pt x="172135" y="192290"/>
                  </a:lnTo>
                  <a:lnTo>
                    <a:pt x="214325" y="140500"/>
                  </a:lnTo>
                  <a:lnTo>
                    <a:pt x="217208" y="136664"/>
                  </a:lnTo>
                  <a:close/>
                </a:path>
                <a:path w="358140" h="425450">
                  <a:moveTo>
                    <a:pt x="244538" y="18694"/>
                  </a:moveTo>
                  <a:lnTo>
                    <a:pt x="242620" y="13906"/>
                  </a:lnTo>
                  <a:lnTo>
                    <a:pt x="233984" y="10071"/>
                  </a:lnTo>
                  <a:lnTo>
                    <a:pt x="229196" y="11988"/>
                  </a:lnTo>
                  <a:lnTo>
                    <a:pt x="227279" y="16306"/>
                  </a:lnTo>
                  <a:lnTo>
                    <a:pt x="221526" y="28765"/>
                  </a:lnTo>
                  <a:lnTo>
                    <a:pt x="219608" y="33566"/>
                  </a:lnTo>
                  <a:lnTo>
                    <a:pt x="221526" y="38354"/>
                  </a:lnTo>
                  <a:lnTo>
                    <a:pt x="225844" y="40284"/>
                  </a:lnTo>
                  <a:lnTo>
                    <a:pt x="226796" y="40754"/>
                  </a:lnTo>
                  <a:lnTo>
                    <a:pt x="232549" y="40754"/>
                  </a:lnTo>
                  <a:lnTo>
                    <a:pt x="235432" y="38836"/>
                  </a:lnTo>
                  <a:lnTo>
                    <a:pt x="236867" y="35966"/>
                  </a:lnTo>
                  <a:lnTo>
                    <a:pt x="244538" y="18694"/>
                  </a:lnTo>
                  <a:close/>
                </a:path>
                <a:path w="358140" h="425450">
                  <a:moveTo>
                    <a:pt x="291045" y="51308"/>
                  </a:moveTo>
                  <a:lnTo>
                    <a:pt x="285292" y="43637"/>
                  </a:lnTo>
                  <a:lnTo>
                    <a:pt x="280022" y="43637"/>
                  </a:lnTo>
                  <a:lnTo>
                    <a:pt x="276186" y="46507"/>
                  </a:lnTo>
                  <a:lnTo>
                    <a:pt x="265150" y="56578"/>
                  </a:lnTo>
                  <a:lnTo>
                    <a:pt x="261797" y="59461"/>
                  </a:lnTo>
                  <a:lnTo>
                    <a:pt x="261315" y="65214"/>
                  </a:lnTo>
                  <a:lnTo>
                    <a:pt x="266115" y="70015"/>
                  </a:lnTo>
                  <a:lnTo>
                    <a:pt x="268516" y="70967"/>
                  </a:lnTo>
                  <a:lnTo>
                    <a:pt x="270916" y="70967"/>
                  </a:lnTo>
                  <a:lnTo>
                    <a:pt x="272834" y="70967"/>
                  </a:lnTo>
                  <a:lnTo>
                    <a:pt x="275221" y="70015"/>
                  </a:lnTo>
                  <a:lnTo>
                    <a:pt x="276669" y="69049"/>
                  </a:lnTo>
                  <a:lnTo>
                    <a:pt x="287210" y="59461"/>
                  </a:lnTo>
                  <a:lnTo>
                    <a:pt x="290563" y="56578"/>
                  </a:lnTo>
                  <a:lnTo>
                    <a:pt x="291045" y="51308"/>
                  </a:lnTo>
                  <a:close/>
                </a:path>
                <a:path w="358140" h="425450">
                  <a:moveTo>
                    <a:pt x="300164" y="379806"/>
                  </a:moveTo>
                  <a:lnTo>
                    <a:pt x="296329" y="376440"/>
                  </a:lnTo>
                  <a:lnTo>
                    <a:pt x="253644" y="376440"/>
                  </a:lnTo>
                  <a:lnTo>
                    <a:pt x="249809" y="380276"/>
                  </a:lnTo>
                  <a:lnTo>
                    <a:pt x="249809" y="389877"/>
                  </a:lnTo>
                  <a:lnTo>
                    <a:pt x="253644" y="393712"/>
                  </a:lnTo>
                  <a:lnTo>
                    <a:pt x="291528" y="393712"/>
                  </a:lnTo>
                  <a:lnTo>
                    <a:pt x="291528" y="393230"/>
                  </a:lnTo>
                  <a:lnTo>
                    <a:pt x="296329" y="393230"/>
                  </a:lnTo>
                  <a:lnTo>
                    <a:pt x="300164" y="389394"/>
                  </a:lnTo>
                  <a:lnTo>
                    <a:pt x="300164" y="379806"/>
                  </a:lnTo>
                  <a:close/>
                </a:path>
                <a:path w="358140" h="425450">
                  <a:moveTo>
                    <a:pt x="318858" y="103581"/>
                  </a:moveTo>
                  <a:lnTo>
                    <a:pt x="317423" y="99263"/>
                  </a:lnTo>
                  <a:lnTo>
                    <a:pt x="315976" y="95427"/>
                  </a:lnTo>
                  <a:lnTo>
                    <a:pt x="311670" y="93027"/>
                  </a:lnTo>
                  <a:lnTo>
                    <a:pt x="307835" y="94462"/>
                  </a:lnTo>
                  <a:lnTo>
                    <a:pt x="294411" y="98780"/>
                  </a:lnTo>
                  <a:lnTo>
                    <a:pt x="289610" y="100228"/>
                  </a:lnTo>
                  <a:lnTo>
                    <a:pt x="287210" y="104533"/>
                  </a:lnTo>
                  <a:lnTo>
                    <a:pt x="288645" y="109334"/>
                  </a:lnTo>
                  <a:lnTo>
                    <a:pt x="290093" y="113652"/>
                  </a:lnTo>
                  <a:lnTo>
                    <a:pt x="294881" y="116052"/>
                  </a:lnTo>
                  <a:lnTo>
                    <a:pt x="299199" y="114604"/>
                  </a:lnTo>
                  <a:lnTo>
                    <a:pt x="312623" y="110299"/>
                  </a:lnTo>
                  <a:lnTo>
                    <a:pt x="316941" y="108369"/>
                  </a:lnTo>
                  <a:lnTo>
                    <a:pt x="318858" y="103581"/>
                  </a:lnTo>
                  <a:close/>
                </a:path>
                <a:path w="358140" h="425450">
                  <a:moveTo>
                    <a:pt x="357695" y="421043"/>
                  </a:moveTo>
                  <a:lnTo>
                    <a:pt x="356349" y="413854"/>
                  </a:lnTo>
                  <a:lnTo>
                    <a:pt x="353034" y="394042"/>
                  </a:lnTo>
                  <a:lnTo>
                    <a:pt x="349186" y="374891"/>
                  </a:lnTo>
                  <a:lnTo>
                    <a:pt x="339953" y="337121"/>
                  </a:lnTo>
                  <a:lnTo>
                    <a:pt x="300697" y="300672"/>
                  </a:lnTo>
                  <a:lnTo>
                    <a:pt x="256044" y="284365"/>
                  </a:lnTo>
                  <a:lnTo>
                    <a:pt x="257479" y="279577"/>
                  </a:lnTo>
                  <a:lnTo>
                    <a:pt x="258445" y="276694"/>
                  </a:lnTo>
                  <a:lnTo>
                    <a:pt x="258165" y="275742"/>
                  </a:lnTo>
                  <a:lnTo>
                    <a:pt x="257479" y="273342"/>
                  </a:lnTo>
                  <a:lnTo>
                    <a:pt x="255092" y="270941"/>
                  </a:lnTo>
                  <a:lnTo>
                    <a:pt x="240703" y="257517"/>
                  </a:lnTo>
                  <a:lnTo>
                    <a:pt x="239737" y="256692"/>
                  </a:lnTo>
                  <a:lnTo>
                    <a:pt x="239737" y="280530"/>
                  </a:lnTo>
                  <a:lnTo>
                    <a:pt x="226314" y="326567"/>
                  </a:lnTo>
                  <a:lnTo>
                    <a:pt x="222719" y="325132"/>
                  </a:lnTo>
                  <a:lnTo>
                    <a:pt x="195148" y="314109"/>
                  </a:lnTo>
                  <a:lnTo>
                    <a:pt x="202120" y="307390"/>
                  </a:lnTo>
                  <a:lnTo>
                    <a:pt x="234950" y="275742"/>
                  </a:lnTo>
                  <a:lnTo>
                    <a:pt x="239737" y="280530"/>
                  </a:lnTo>
                  <a:lnTo>
                    <a:pt x="239737" y="256692"/>
                  </a:lnTo>
                  <a:lnTo>
                    <a:pt x="237350" y="254635"/>
                  </a:lnTo>
                  <a:lnTo>
                    <a:pt x="232549" y="254635"/>
                  </a:lnTo>
                  <a:lnTo>
                    <a:pt x="229196" y="257517"/>
                  </a:lnTo>
                  <a:lnTo>
                    <a:pt x="192278" y="293408"/>
                  </a:lnTo>
                  <a:lnTo>
                    <a:pt x="192278" y="330885"/>
                  </a:lnTo>
                  <a:lnTo>
                    <a:pt x="187477" y="344309"/>
                  </a:lnTo>
                  <a:lnTo>
                    <a:pt x="168783" y="344309"/>
                  </a:lnTo>
                  <a:lnTo>
                    <a:pt x="166204" y="337121"/>
                  </a:lnTo>
                  <a:lnTo>
                    <a:pt x="163982" y="330885"/>
                  </a:lnTo>
                  <a:lnTo>
                    <a:pt x="174409" y="326567"/>
                  </a:lnTo>
                  <a:lnTo>
                    <a:pt x="177888" y="325132"/>
                  </a:lnTo>
                  <a:lnTo>
                    <a:pt x="192278" y="330885"/>
                  </a:lnTo>
                  <a:lnTo>
                    <a:pt x="192278" y="293408"/>
                  </a:lnTo>
                  <a:lnTo>
                    <a:pt x="177888" y="307390"/>
                  </a:lnTo>
                  <a:lnTo>
                    <a:pt x="161112" y="291249"/>
                  </a:lnTo>
                  <a:lnTo>
                    <a:pt x="161112" y="314109"/>
                  </a:lnTo>
                  <a:lnTo>
                    <a:pt x="129946" y="326567"/>
                  </a:lnTo>
                  <a:lnTo>
                    <a:pt x="122339" y="301155"/>
                  </a:lnTo>
                  <a:lnTo>
                    <a:pt x="116039" y="280060"/>
                  </a:lnTo>
                  <a:lnTo>
                    <a:pt x="120827" y="275742"/>
                  </a:lnTo>
                  <a:lnTo>
                    <a:pt x="161112" y="314109"/>
                  </a:lnTo>
                  <a:lnTo>
                    <a:pt x="161112" y="291249"/>
                  </a:lnTo>
                  <a:lnTo>
                    <a:pt x="145008" y="275742"/>
                  </a:lnTo>
                  <a:lnTo>
                    <a:pt x="126580" y="258000"/>
                  </a:lnTo>
                  <a:lnTo>
                    <a:pt x="123228" y="255117"/>
                  </a:lnTo>
                  <a:lnTo>
                    <a:pt x="118427" y="255117"/>
                  </a:lnTo>
                  <a:lnTo>
                    <a:pt x="115074" y="258000"/>
                  </a:lnTo>
                  <a:lnTo>
                    <a:pt x="100698" y="271424"/>
                  </a:lnTo>
                  <a:lnTo>
                    <a:pt x="98298" y="273824"/>
                  </a:lnTo>
                  <a:lnTo>
                    <a:pt x="97332" y="276694"/>
                  </a:lnTo>
                  <a:lnTo>
                    <a:pt x="98298" y="280060"/>
                  </a:lnTo>
                  <a:lnTo>
                    <a:pt x="99733" y="284848"/>
                  </a:lnTo>
                  <a:lnTo>
                    <a:pt x="80568" y="290728"/>
                  </a:lnTo>
                  <a:lnTo>
                    <a:pt x="31089" y="316877"/>
                  </a:lnTo>
                  <a:lnTo>
                    <a:pt x="12014" y="356666"/>
                  </a:lnTo>
                  <a:lnTo>
                    <a:pt x="3898" y="394792"/>
                  </a:lnTo>
                  <a:lnTo>
                    <a:pt x="0" y="418642"/>
                  </a:lnTo>
                  <a:lnTo>
                    <a:pt x="2870" y="422960"/>
                  </a:lnTo>
                  <a:lnTo>
                    <a:pt x="7670" y="423443"/>
                  </a:lnTo>
                  <a:lnTo>
                    <a:pt x="15824" y="425361"/>
                  </a:lnTo>
                  <a:lnTo>
                    <a:pt x="24091" y="378968"/>
                  </a:lnTo>
                  <a:lnTo>
                    <a:pt x="42760" y="329209"/>
                  </a:lnTo>
                  <a:lnTo>
                    <a:pt x="82981" y="307873"/>
                  </a:lnTo>
                  <a:lnTo>
                    <a:pt x="104533" y="301155"/>
                  </a:lnTo>
                  <a:lnTo>
                    <a:pt x="116039" y="340474"/>
                  </a:lnTo>
                  <a:lnTo>
                    <a:pt x="116992" y="344792"/>
                  </a:lnTo>
                  <a:lnTo>
                    <a:pt x="121793" y="347675"/>
                  </a:lnTo>
                  <a:lnTo>
                    <a:pt x="126111" y="346240"/>
                  </a:lnTo>
                  <a:lnTo>
                    <a:pt x="126580" y="346240"/>
                  </a:lnTo>
                  <a:lnTo>
                    <a:pt x="148158" y="337121"/>
                  </a:lnTo>
                  <a:lnTo>
                    <a:pt x="153911" y="352945"/>
                  </a:lnTo>
                  <a:lnTo>
                    <a:pt x="133299" y="412889"/>
                  </a:lnTo>
                  <a:lnTo>
                    <a:pt x="131864" y="417207"/>
                  </a:lnTo>
                  <a:lnTo>
                    <a:pt x="134251" y="422008"/>
                  </a:lnTo>
                  <a:lnTo>
                    <a:pt x="142887" y="424878"/>
                  </a:lnTo>
                  <a:lnTo>
                    <a:pt x="147675" y="422960"/>
                  </a:lnTo>
                  <a:lnTo>
                    <a:pt x="149123" y="418642"/>
                  </a:lnTo>
                  <a:lnTo>
                    <a:pt x="168783" y="361099"/>
                  </a:lnTo>
                  <a:lnTo>
                    <a:pt x="186524" y="361099"/>
                  </a:lnTo>
                  <a:lnTo>
                    <a:pt x="206654" y="418172"/>
                  </a:lnTo>
                  <a:lnTo>
                    <a:pt x="208102" y="422478"/>
                  </a:lnTo>
                  <a:lnTo>
                    <a:pt x="212407" y="425361"/>
                  </a:lnTo>
                  <a:lnTo>
                    <a:pt x="217208" y="423926"/>
                  </a:lnTo>
                  <a:lnTo>
                    <a:pt x="221526" y="422478"/>
                  </a:lnTo>
                  <a:lnTo>
                    <a:pt x="224396" y="418172"/>
                  </a:lnTo>
                  <a:lnTo>
                    <a:pt x="222961" y="413372"/>
                  </a:lnTo>
                  <a:lnTo>
                    <a:pt x="219659" y="403656"/>
                  </a:lnTo>
                  <a:lnTo>
                    <a:pt x="212407" y="382739"/>
                  </a:lnTo>
                  <a:lnTo>
                    <a:pt x="204876" y="361099"/>
                  </a:lnTo>
                  <a:lnTo>
                    <a:pt x="201866" y="352463"/>
                  </a:lnTo>
                  <a:lnTo>
                    <a:pt x="204825" y="344309"/>
                  </a:lnTo>
                  <a:lnTo>
                    <a:pt x="207619" y="336638"/>
                  </a:lnTo>
                  <a:lnTo>
                    <a:pt x="228714" y="345274"/>
                  </a:lnTo>
                  <a:lnTo>
                    <a:pt x="233032" y="347192"/>
                  </a:lnTo>
                  <a:lnTo>
                    <a:pt x="237820" y="344792"/>
                  </a:lnTo>
                  <a:lnTo>
                    <a:pt x="239737" y="340474"/>
                  </a:lnTo>
                  <a:lnTo>
                    <a:pt x="240893" y="336638"/>
                  </a:lnTo>
                  <a:lnTo>
                    <a:pt x="243928" y="326567"/>
                  </a:lnTo>
                  <a:lnTo>
                    <a:pt x="251726" y="300672"/>
                  </a:lnTo>
                  <a:lnTo>
                    <a:pt x="273431" y="307390"/>
                  </a:lnTo>
                  <a:lnTo>
                    <a:pt x="295846" y="316979"/>
                  </a:lnTo>
                  <a:lnTo>
                    <a:pt x="328904" y="360273"/>
                  </a:lnTo>
                  <a:lnTo>
                    <a:pt x="339953" y="415772"/>
                  </a:lnTo>
                  <a:lnTo>
                    <a:pt x="340436" y="419608"/>
                  </a:lnTo>
                  <a:lnTo>
                    <a:pt x="343789" y="422960"/>
                  </a:lnTo>
                  <a:lnTo>
                    <a:pt x="351459" y="422960"/>
                  </a:lnTo>
                  <a:lnTo>
                    <a:pt x="357695" y="421043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1858" y="7086146"/>
              <a:ext cx="229237" cy="1324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44929" y="6974953"/>
              <a:ext cx="441325" cy="362585"/>
            </a:xfrm>
            <a:custGeom>
              <a:avLst/>
              <a:gdLst/>
              <a:ahLst/>
              <a:cxnLst/>
              <a:rect l="l" t="t" r="r" b="b"/>
              <a:pathLst>
                <a:path w="441325" h="362584">
                  <a:moveTo>
                    <a:pt x="44442" y="300667"/>
                  </a:moveTo>
                  <a:lnTo>
                    <a:pt x="27479" y="300667"/>
                  </a:lnTo>
                  <a:lnTo>
                    <a:pt x="27479" y="40682"/>
                  </a:lnTo>
                  <a:lnTo>
                    <a:pt x="31279" y="36886"/>
                  </a:lnTo>
                  <a:lnTo>
                    <a:pt x="391836" y="36886"/>
                  </a:lnTo>
                  <a:lnTo>
                    <a:pt x="412821" y="16964"/>
                  </a:lnTo>
                  <a:lnTo>
                    <a:pt x="389432" y="16964"/>
                  </a:lnTo>
                  <a:lnTo>
                    <a:pt x="385633" y="13164"/>
                  </a:lnTo>
                  <a:lnTo>
                    <a:pt x="385633" y="3800"/>
                  </a:lnTo>
                  <a:lnTo>
                    <a:pt x="389432" y="0"/>
                  </a:lnTo>
                  <a:lnTo>
                    <a:pt x="432692" y="0"/>
                  </a:lnTo>
                  <a:lnTo>
                    <a:pt x="437403" y="24"/>
                  </a:lnTo>
                  <a:lnTo>
                    <a:pt x="441135" y="3800"/>
                  </a:lnTo>
                  <a:lnTo>
                    <a:pt x="441173" y="29955"/>
                  </a:lnTo>
                  <a:lnTo>
                    <a:pt x="424211" y="29955"/>
                  </a:lnTo>
                  <a:lnTo>
                    <a:pt x="399054" y="53754"/>
                  </a:lnTo>
                  <a:lnTo>
                    <a:pt x="44442" y="53754"/>
                  </a:lnTo>
                  <a:lnTo>
                    <a:pt x="44442" y="300667"/>
                  </a:lnTo>
                  <a:close/>
                </a:path>
                <a:path w="441325" h="362584">
                  <a:moveTo>
                    <a:pt x="437374" y="55645"/>
                  </a:moveTo>
                  <a:lnTo>
                    <a:pt x="428010" y="55645"/>
                  </a:lnTo>
                  <a:lnTo>
                    <a:pt x="424211" y="51849"/>
                  </a:lnTo>
                  <a:lnTo>
                    <a:pt x="424211" y="29955"/>
                  </a:lnTo>
                  <a:lnTo>
                    <a:pt x="441173" y="29955"/>
                  </a:lnTo>
                  <a:lnTo>
                    <a:pt x="441173" y="51849"/>
                  </a:lnTo>
                  <a:lnTo>
                    <a:pt x="437374" y="55645"/>
                  </a:lnTo>
                  <a:close/>
                </a:path>
                <a:path w="441325" h="362584">
                  <a:moveTo>
                    <a:pt x="354799" y="278807"/>
                  </a:moveTo>
                  <a:lnTo>
                    <a:pt x="67191" y="278807"/>
                  </a:lnTo>
                  <a:lnTo>
                    <a:pt x="63396" y="275016"/>
                  </a:lnTo>
                  <a:lnTo>
                    <a:pt x="63391" y="74374"/>
                  </a:lnTo>
                  <a:lnTo>
                    <a:pt x="67191" y="70574"/>
                  </a:lnTo>
                  <a:lnTo>
                    <a:pt x="356312" y="70574"/>
                  </a:lnTo>
                  <a:lnTo>
                    <a:pt x="374001" y="53754"/>
                  </a:lnTo>
                  <a:lnTo>
                    <a:pt x="399054" y="53754"/>
                  </a:lnTo>
                  <a:lnTo>
                    <a:pt x="363393" y="87490"/>
                  </a:lnTo>
                  <a:lnTo>
                    <a:pt x="80354" y="87490"/>
                  </a:lnTo>
                  <a:lnTo>
                    <a:pt x="80354" y="261987"/>
                  </a:lnTo>
                  <a:lnTo>
                    <a:pt x="358638" y="261987"/>
                  </a:lnTo>
                  <a:lnTo>
                    <a:pt x="358614" y="275016"/>
                  </a:lnTo>
                  <a:lnTo>
                    <a:pt x="354799" y="278807"/>
                  </a:lnTo>
                  <a:close/>
                </a:path>
                <a:path w="441325" h="362584">
                  <a:moveTo>
                    <a:pt x="279878" y="166499"/>
                  </a:moveTo>
                  <a:lnTo>
                    <a:pt x="255117" y="166499"/>
                  </a:lnTo>
                  <a:lnTo>
                    <a:pt x="338525" y="87490"/>
                  </a:lnTo>
                  <a:lnTo>
                    <a:pt x="363393" y="87490"/>
                  </a:lnTo>
                  <a:lnTo>
                    <a:pt x="279878" y="166499"/>
                  </a:lnTo>
                  <a:close/>
                </a:path>
                <a:path w="441325" h="362584">
                  <a:moveTo>
                    <a:pt x="394502" y="300667"/>
                  </a:moveTo>
                  <a:lnTo>
                    <a:pt x="377539" y="300667"/>
                  </a:lnTo>
                  <a:lnTo>
                    <a:pt x="377539" y="107722"/>
                  </a:lnTo>
                  <a:lnTo>
                    <a:pt x="381339" y="103922"/>
                  </a:lnTo>
                  <a:lnTo>
                    <a:pt x="390707" y="103922"/>
                  </a:lnTo>
                  <a:lnTo>
                    <a:pt x="394502" y="107722"/>
                  </a:lnTo>
                  <a:lnTo>
                    <a:pt x="394502" y="300667"/>
                  </a:lnTo>
                  <a:close/>
                </a:path>
                <a:path w="441325" h="362584">
                  <a:moveTo>
                    <a:pt x="186788" y="186760"/>
                  </a:moveTo>
                  <a:lnTo>
                    <a:pt x="166427" y="186760"/>
                  </a:lnTo>
                  <a:lnTo>
                    <a:pt x="207598" y="124367"/>
                  </a:lnTo>
                  <a:lnTo>
                    <a:pt x="208160" y="123752"/>
                  </a:lnTo>
                  <a:lnTo>
                    <a:pt x="212430" y="120223"/>
                  </a:lnTo>
                  <a:lnTo>
                    <a:pt x="217809" y="120742"/>
                  </a:lnTo>
                  <a:lnTo>
                    <a:pt x="220804" y="124377"/>
                  </a:lnTo>
                  <a:lnTo>
                    <a:pt x="236836" y="144056"/>
                  </a:lnTo>
                  <a:lnTo>
                    <a:pt x="215086" y="144056"/>
                  </a:lnTo>
                  <a:lnTo>
                    <a:pt x="186788" y="186760"/>
                  </a:lnTo>
                  <a:close/>
                </a:path>
                <a:path w="441325" h="362584">
                  <a:moveTo>
                    <a:pt x="166669" y="214238"/>
                  </a:moveTo>
                  <a:lnTo>
                    <a:pt x="163471" y="213661"/>
                  </a:lnTo>
                  <a:lnTo>
                    <a:pt x="160272" y="213375"/>
                  </a:lnTo>
                  <a:lnTo>
                    <a:pt x="157529" y="211257"/>
                  </a:lnTo>
                  <a:lnTo>
                    <a:pt x="156443" y="208232"/>
                  </a:lnTo>
                  <a:lnTo>
                    <a:pt x="130539" y="140310"/>
                  </a:lnTo>
                  <a:lnTo>
                    <a:pt x="132730" y="135404"/>
                  </a:lnTo>
                  <a:lnTo>
                    <a:pt x="141482" y="132060"/>
                  </a:lnTo>
                  <a:lnTo>
                    <a:pt x="146387" y="134251"/>
                  </a:lnTo>
                  <a:lnTo>
                    <a:pt x="166427" y="186760"/>
                  </a:lnTo>
                  <a:lnTo>
                    <a:pt x="186788" y="186760"/>
                  </a:lnTo>
                  <a:lnTo>
                    <a:pt x="171467" y="209881"/>
                  </a:lnTo>
                  <a:lnTo>
                    <a:pt x="169883" y="212721"/>
                  </a:lnTo>
                  <a:lnTo>
                    <a:pt x="166669" y="214238"/>
                  </a:lnTo>
                  <a:close/>
                </a:path>
                <a:path w="441325" h="362584">
                  <a:moveTo>
                    <a:pt x="358638" y="261987"/>
                  </a:moveTo>
                  <a:lnTo>
                    <a:pt x="341675" y="261987"/>
                  </a:lnTo>
                  <a:lnTo>
                    <a:pt x="341675" y="143203"/>
                  </a:lnTo>
                  <a:lnTo>
                    <a:pt x="345475" y="139403"/>
                  </a:lnTo>
                  <a:lnTo>
                    <a:pt x="354838" y="139403"/>
                  </a:lnTo>
                  <a:lnTo>
                    <a:pt x="358638" y="143203"/>
                  </a:lnTo>
                  <a:lnTo>
                    <a:pt x="358638" y="261987"/>
                  </a:lnTo>
                  <a:close/>
                </a:path>
                <a:path w="441325" h="362584">
                  <a:moveTo>
                    <a:pt x="256261" y="187574"/>
                  </a:moveTo>
                  <a:lnTo>
                    <a:pt x="253906" y="187390"/>
                  </a:lnTo>
                  <a:lnTo>
                    <a:pt x="251541" y="187254"/>
                  </a:lnTo>
                  <a:lnTo>
                    <a:pt x="249340" y="186130"/>
                  </a:lnTo>
                  <a:lnTo>
                    <a:pt x="215086" y="144056"/>
                  </a:lnTo>
                  <a:lnTo>
                    <a:pt x="236836" y="144056"/>
                  </a:lnTo>
                  <a:lnTo>
                    <a:pt x="255117" y="166499"/>
                  </a:lnTo>
                  <a:lnTo>
                    <a:pt x="279878" y="166499"/>
                  </a:lnTo>
                  <a:lnTo>
                    <a:pt x="260255" y="185063"/>
                  </a:lnTo>
                  <a:lnTo>
                    <a:pt x="258578" y="186721"/>
                  </a:lnTo>
                  <a:lnTo>
                    <a:pt x="256261" y="187574"/>
                  </a:lnTo>
                  <a:close/>
                </a:path>
                <a:path w="441325" h="362584">
                  <a:moveTo>
                    <a:pt x="397119" y="362420"/>
                  </a:moveTo>
                  <a:lnTo>
                    <a:pt x="24620" y="362420"/>
                  </a:lnTo>
                  <a:lnTo>
                    <a:pt x="14984" y="360426"/>
                  </a:lnTo>
                  <a:lnTo>
                    <a:pt x="7156" y="355092"/>
                  </a:lnTo>
                  <a:lnTo>
                    <a:pt x="1901" y="347218"/>
                  </a:lnTo>
                  <a:lnTo>
                    <a:pt x="0" y="337603"/>
                  </a:lnTo>
                  <a:lnTo>
                    <a:pt x="0" y="325291"/>
                  </a:lnTo>
                  <a:lnTo>
                    <a:pt x="1979" y="315675"/>
                  </a:lnTo>
                  <a:lnTo>
                    <a:pt x="7307" y="307839"/>
                  </a:lnTo>
                  <a:lnTo>
                    <a:pt x="15184" y="302572"/>
                  </a:lnTo>
                  <a:lnTo>
                    <a:pt x="24813" y="300667"/>
                  </a:lnTo>
                  <a:lnTo>
                    <a:pt x="396973" y="300667"/>
                  </a:lnTo>
                  <a:lnTo>
                    <a:pt x="406568" y="302620"/>
                  </a:lnTo>
                  <a:lnTo>
                    <a:pt x="414404" y="307908"/>
                  </a:lnTo>
                  <a:lnTo>
                    <a:pt x="419692" y="315744"/>
                  </a:lnTo>
                  <a:lnTo>
                    <a:pt x="420075" y="317632"/>
                  </a:lnTo>
                  <a:lnTo>
                    <a:pt x="20558" y="317632"/>
                  </a:lnTo>
                  <a:lnTo>
                    <a:pt x="17108" y="321084"/>
                  </a:lnTo>
                  <a:lnTo>
                    <a:pt x="17108" y="341907"/>
                  </a:lnTo>
                  <a:lnTo>
                    <a:pt x="20558" y="345358"/>
                  </a:lnTo>
                  <a:lnTo>
                    <a:pt x="420125" y="345358"/>
                  </a:lnTo>
                  <a:lnTo>
                    <a:pt x="419750" y="347233"/>
                  </a:lnTo>
                  <a:lnTo>
                    <a:pt x="414520" y="355092"/>
                  </a:lnTo>
                  <a:lnTo>
                    <a:pt x="406710" y="360426"/>
                  </a:lnTo>
                  <a:lnTo>
                    <a:pt x="397119" y="362420"/>
                  </a:lnTo>
                  <a:close/>
                </a:path>
                <a:path w="441325" h="362584">
                  <a:moveTo>
                    <a:pt x="258961" y="327230"/>
                  </a:moveTo>
                  <a:lnTo>
                    <a:pt x="169791" y="327230"/>
                  </a:lnTo>
                  <a:lnTo>
                    <a:pt x="166020" y="323463"/>
                  </a:lnTo>
                  <a:lnTo>
                    <a:pt x="165991" y="317632"/>
                  </a:lnTo>
                  <a:lnTo>
                    <a:pt x="420075" y="317632"/>
                  </a:lnTo>
                  <a:lnTo>
                    <a:pt x="262775" y="317681"/>
                  </a:lnTo>
                  <a:lnTo>
                    <a:pt x="262751" y="323463"/>
                  </a:lnTo>
                  <a:lnTo>
                    <a:pt x="258961" y="327230"/>
                  </a:lnTo>
                  <a:close/>
                </a:path>
                <a:path w="441325" h="362584">
                  <a:moveTo>
                    <a:pt x="420125" y="345358"/>
                  </a:moveTo>
                  <a:lnTo>
                    <a:pt x="401374" y="345358"/>
                  </a:lnTo>
                  <a:lnTo>
                    <a:pt x="404825" y="341907"/>
                  </a:lnTo>
                  <a:lnTo>
                    <a:pt x="404776" y="321084"/>
                  </a:lnTo>
                  <a:lnTo>
                    <a:pt x="401374" y="317681"/>
                  </a:lnTo>
                  <a:lnTo>
                    <a:pt x="420085" y="317681"/>
                  </a:lnTo>
                  <a:lnTo>
                    <a:pt x="421632" y="325291"/>
                  </a:lnTo>
                  <a:lnTo>
                    <a:pt x="421642" y="337603"/>
                  </a:lnTo>
                  <a:lnTo>
                    <a:pt x="420125" y="345358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11879" y="6306311"/>
              <a:ext cx="0" cy="372745"/>
            </a:xfrm>
            <a:custGeom>
              <a:avLst/>
              <a:gdLst/>
              <a:ahLst/>
              <a:cxnLst/>
              <a:rect l="l" t="t" r="r" b="b"/>
              <a:pathLst>
                <a:path h="372745">
                  <a:moveTo>
                    <a:pt x="0" y="0"/>
                  </a:moveTo>
                  <a:lnTo>
                    <a:pt x="0" y="37273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611879" y="5643371"/>
              <a:ext cx="0" cy="372745"/>
            </a:xfrm>
            <a:custGeom>
              <a:avLst/>
              <a:gdLst/>
              <a:ahLst/>
              <a:cxnLst/>
              <a:rect l="l" t="t" r="r" b="b"/>
              <a:pathLst>
                <a:path h="372745">
                  <a:moveTo>
                    <a:pt x="0" y="0"/>
                  </a:moveTo>
                  <a:lnTo>
                    <a:pt x="0" y="37273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11879" y="6969251"/>
              <a:ext cx="0" cy="372745"/>
            </a:xfrm>
            <a:custGeom>
              <a:avLst/>
              <a:gdLst/>
              <a:ahLst/>
              <a:cxnLst/>
              <a:rect l="l" t="t" r="r" b="b"/>
              <a:pathLst>
                <a:path h="372745">
                  <a:moveTo>
                    <a:pt x="0" y="0"/>
                  </a:moveTo>
                  <a:lnTo>
                    <a:pt x="0" y="372732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5448" y="5662261"/>
              <a:ext cx="440690" cy="335280"/>
            </a:xfrm>
            <a:custGeom>
              <a:avLst/>
              <a:gdLst/>
              <a:ahLst/>
              <a:cxnLst/>
              <a:rect l="l" t="t" r="r" b="b"/>
              <a:pathLst>
                <a:path w="440690" h="335279">
                  <a:moveTo>
                    <a:pt x="69524" y="335265"/>
                  </a:moveTo>
                  <a:lnTo>
                    <a:pt x="5937" y="335265"/>
                  </a:lnTo>
                  <a:lnTo>
                    <a:pt x="28646" y="263089"/>
                  </a:lnTo>
                  <a:lnTo>
                    <a:pt x="22661" y="259469"/>
                  </a:lnTo>
                  <a:lnTo>
                    <a:pt x="17859" y="254193"/>
                  </a:lnTo>
                  <a:lnTo>
                    <a:pt x="14666" y="247687"/>
                  </a:lnTo>
                  <a:lnTo>
                    <a:pt x="13507" y="240376"/>
                  </a:lnTo>
                  <a:lnTo>
                    <a:pt x="14674" y="233066"/>
                  </a:lnTo>
                  <a:lnTo>
                    <a:pt x="17922" y="226560"/>
                  </a:lnTo>
                  <a:lnTo>
                    <a:pt x="22874" y="221284"/>
                  </a:lnTo>
                  <a:lnTo>
                    <a:pt x="29151" y="217664"/>
                  </a:lnTo>
                  <a:lnTo>
                    <a:pt x="29151" y="136907"/>
                  </a:lnTo>
                  <a:lnTo>
                    <a:pt x="14516" y="129841"/>
                  </a:lnTo>
                  <a:lnTo>
                    <a:pt x="1899" y="123279"/>
                  </a:lnTo>
                  <a:lnTo>
                    <a:pt x="7" y="115709"/>
                  </a:lnTo>
                  <a:lnTo>
                    <a:pt x="0" y="105614"/>
                  </a:lnTo>
                  <a:lnTo>
                    <a:pt x="1899" y="97538"/>
                  </a:lnTo>
                  <a:lnTo>
                    <a:pt x="194174" y="5678"/>
                  </a:lnTo>
                  <a:lnTo>
                    <a:pt x="207185" y="1419"/>
                  </a:lnTo>
                  <a:lnTo>
                    <a:pt x="222183" y="0"/>
                  </a:lnTo>
                  <a:lnTo>
                    <a:pt x="237181" y="1419"/>
                  </a:lnTo>
                  <a:lnTo>
                    <a:pt x="250191" y="5678"/>
                  </a:lnTo>
                  <a:lnTo>
                    <a:pt x="271886" y="16277"/>
                  </a:lnTo>
                  <a:lnTo>
                    <a:pt x="214361" y="16277"/>
                  </a:lnTo>
                  <a:lnTo>
                    <a:pt x="206791" y="17791"/>
                  </a:lnTo>
                  <a:lnTo>
                    <a:pt x="201239" y="20315"/>
                  </a:lnTo>
                  <a:lnTo>
                    <a:pt x="21581" y="106623"/>
                  </a:lnTo>
                  <a:lnTo>
                    <a:pt x="17039" y="108642"/>
                  </a:lnTo>
                  <a:lnTo>
                    <a:pt x="16030" y="110661"/>
                  </a:lnTo>
                  <a:lnTo>
                    <a:pt x="16030" y="111166"/>
                  </a:lnTo>
                  <a:lnTo>
                    <a:pt x="17039" y="113690"/>
                  </a:lnTo>
                  <a:lnTo>
                    <a:pt x="21581" y="115709"/>
                  </a:lnTo>
                  <a:lnTo>
                    <a:pt x="39749" y="124289"/>
                  </a:lnTo>
                  <a:lnTo>
                    <a:pt x="173581" y="124289"/>
                  </a:lnTo>
                  <a:lnTo>
                    <a:pt x="65991" y="136907"/>
                  </a:lnTo>
                  <a:lnTo>
                    <a:pt x="83887" y="145487"/>
                  </a:lnTo>
                  <a:lnTo>
                    <a:pt x="46309" y="145487"/>
                  </a:lnTo>
                  <a:lnTo>
                    <a:pt x="46309" y="217664"/>
                  </a:lnTo>
                  <a:lnTo>
                    <a:pt x="52558" y="221197"/>
                  </a:lnTo>
                  <a:lnTo>
                    <a:pt x="57538" y="226370"/>
                  </a:lnTo>
                  <a:lnTo>
                    <a:pt x="60787" y="232853"/>
                  </a:lnTo>
                  <a:lnTo>
                    <a:pt x="61954" y="240376"/>
                  </a:lnTo>
                  <a:lnTo>
                    <a:pt x="60866" y="247687"/>
                  </a:lnTo>
                  <a:lnTo>
                    <a:pt x="57790" y="254193"/>
                  </a:lnTo>
                  <a:lnTo>
                    <a:pt x="53012" y="259469"/>
                  </a:lnTo>
                  <a:lnTo>
                    <a:pt x="46814" y="263089"/>
                  </a:lnTo>
                  <a:lnTo>
                    <a:pt x="69524" y="335265"/>
                  </a:lnTo>
                  <a:close/>
                </a:path>
                <a:path w="440690" h="335279">
                  <a:moveTo>
                    <a:pt x="269506" y="205676"/>
                  </a:moveTo>
                  <a:lnTo>
                    <a:pt x="222120" y="205676"/>
                  </a:lnTo>
                  <a:lnTo>
                    <a:pt x="233593" y="204635"/>
                  </a:lnTo>
                  <a:lnTo>
                    <a:pt x="243126" y="201512"/>
                  </a:lnTo>
                  <a:lnTo>
                    <a:pt x="352637" y="148516"/>
                  </a:lnTo>
                  <a:lnTo>
                    <a:pt x="353646" y="146497"/>
                  </a:lnTo>
                  <a:lnTo>
                    <a:pt x="355665" y="145487"/>
                  </a:lnTo>
                  <a:lnTo>
                    <a:pt x="358188" y="145487"/>
                  </a:lnTo>
                  <a:lnTo>
                    <a:pt x="422784" y="113690"/>
                  </a:lnTo>
                  <a:lnTo>
                    <a:pt x="424298" y="111166"/>
                  </a:lnTo>
                  <a:lnTo>
                    <a:pt x="424298" y="110156"/>
                  </a:lnTo>
                  <a:lnTo>
                    <a:pt x="423289" y="108138"/>
                  </a:lnTo>
                  <a:lnTo>
                    <a:pt x="418747" y="106119"/>
                  </a:lnTo>
                  <a:lnTo>
                    <a:pt x="243126" y="20315"/>
                  </a:lnTo>
                  <a:lnTo>
                    <a:pt x="238079" y="17791"/>
                  </a:lnTo>
                  <a:lnTo>
                    <a:pt x="230005" y="16277"/>
                  </a:lnTo>
                  <a:lnTo>
                    <a:pt x="271886" y="16277"/>
                  </a:lnTo>
                  <a:lnTo>
                    <a:pt x="438429" y="97538"/>
                  </a:lnTo>
                  <a:lnTo>
                    <a:pt x="439943" y="106119"/>
                  </a:lnTo>
                  <a:lnTo>
                    <a:pt x="440391" y="110156"/>
                  </a:lnTo>
                  <a:lnTo>
                    <a:pt x="440329" y="115709"/>
                  </a:lnTo>
                  <a:lnTo>
                    <a:pt x="438429" y="123784"/>
                  </a:lnTo>
                  <a:lnTo>
                    <a:pt x="425812" y="129841"/>
                  </a:lnTo>
                  <a:lnTo>
                    <a:pt x="366263" y="159115"/>
                  </a:lnTo>
                  <a:lnTo>
                    <a:pt x="366263" y="166181"/>
                  </a:lnTo>
                  <a:lnTo>
                    <a:pt x="350114" y="166181"/>
                  </a:lnTo>
                  <a:lnTo>
                    <a:pt x="269506" y="205676"/>
                  </a:lnTo>
                  <a:close/>
                </a:path>
                <a:path w="440690" h="335279">
                  <a:moveTo>
                    <a:pt x="173581" y="124289"/>
                  </a:moveTo>
                  <a:lnTo>
                    <a:pt x="39749" y="124289"/>
                  </a:lnTo>
                  <a:lnTo>
                    <a:pt x="223444" y="102586"/>
                  </a:lnTo>
                  <a:lnTo>
                    <a:pt x="227482" y="105614"/>
                  </a:lnTo>
                  <a:lnTo>
                    <a:pt x="228112" y="111166"/>
                  </a:lnTo>
                  <a:lnTo>
                    <a:pt x="228491" y="114194"/>
                  </a:lnTo>
                  <a:lnTo>
                    <a:pt x="225463" y="118232"/>
                  </a:lnTo>
                  <a:lnTo>
                    <a:pt x="173581" y="124289"/>
                  </a:lnTo>
                  <a:close/>
                </a:path>
                <a:path w="440690" h="335279">
                  <a:moveTo>
                    <a:pt x="219912" y="335265"/>
                  </a:moveTo>
                  <a:lnTo>
                    <a:pt x="157105" y="325202"/>
                  </a:lnTo>
                  <a:lnTo>
                    <a:pt x="112230" y="302837"/>
                  </a:lnTo>
                  <a:lnTo>
                    <a:pt x="74570" y="268137"/>
                  </a:lnTo>
                  <a:lnTo>
                    <a:pt x="73056" y="265108"/>
                  </a:lnTo>
                  <a:lnTo>
                    <a:pt x="73056" y="158610"/>
                  </a:lnTo>
                  <a:lnTo>
                    <a:pt x="46309" y="145487"/>
                  </a:lnTo>
                  <a:lnTo>
                    <a:pt x="83887" y="145487"/>
                  </a:lnTo>
                  <a:lnTo>
                    <a:pt x="125994" y="165677"/>
                  </a:lnTo>
                  <a:lnTo>
                    <a:pt x="89710" y="165677"/>
                  </a:lnTo>
                  <a:lnTo>
                    <a:pt x="89710" y="261070"/>
                  </a:lnTo>
                  <a:lnTo>
                    <a:pt x="102389" y="274477"/>
                  </a:lnTo>
                  <a:lnTo>
                    <a:pt x="128316" y="294130"/>
                  </a:lnTo>
                  <a:lnTo>
                    <a:pt x="167490" y="311890"/>
                  </a:lnTo>
                  <a:lnTo>
                    <a:pt x="219912" y="319619"/>
                  </a:lnTo>
                  <a:lnTo>
                    <a:pt x="293699" y="319619"/>
                  </a:lnTo>
                  <a:lnTo>
                    <a:pt x="282710" y="325131"/>
                  </a:lnTo>
                  <a:lnTo>
                    <a:pt x="219912" y="335265"/>
                  </a:lnTo>
                  <a:close/>
                </a:path>
                <a:path w="440690" h="335279">
                  <a:moveTo>
                    <a:pt x="221930" y="221197"/>
                  </a:moveTo>
                  <a:lnTo>
                    <a:pt x="89710" y="165677"/>
                  </a:lnTo>
                  <a:lnTo>
                    <a:pt x="125994" y="165677"/>
                  </a:lnTo>
                  <a:lnTo>
                    <a:pt x="200735" y="201512"/>
                  </a:lnTo>
                  <a:lnTo>
                    <a:pt x="210552" y="204635"/>
                  </a:lnTo>
                  <a:lnTo>
                    <a:pt x="222120" y="205676"/>
                  </a:lnTo>
                  <a:lnTo>
                    <a:pt x="269506" y="205676"/>
                  </a:lnTo>
                  <a:lnTo>
                    <a:pt x="250191" y="215140"/>
                  </a:lnTo>
                  <a:lnTo>
                    <a:pt x="244072" y="217790"/>
                  </a:lnTo>
                  <a:lnTo>
                    <a:pt x="237196" y="219683"/>
                  </a:lnTo>
                  <a:lnTo>
                    <a:pt x="229753" y="220818"/>
                  </a:lnTo>
                  <a:lnTo>
                    <a:pt x="221930" y="221197"/>
                  </a:lnTo>
                  <a:close/>
                </a:path>
                <a:path w="440690" h="335279">
                  <a:moveTo>
                    <a:pt x="293699" y="319619"/>
                  </a:moveTo>
                  <a:lnTo>
                    <a:pt x="219912" y="319619"/>
                  </a:lnTo>
                  <a:lnTo>
                    <a:pt x="272333" y="311890"/>
                  </a:lnTo>
                  <a:lnTo>
                    <a:pt x="311507" y="294130"/>
                  </a:lnTo>
                  <a:lnTo>
                    <a:pt x="337434" y="274477"/>
                  </a:lnTo>
                  <a:lnTo>
                    <a:pt x="350114" y="261070"/>
                  </a:lnTo>
                  <a:lnTo>
                    <a:pt x="350114" y="166181"/>
                  </a:lnTo>
                  <a:lnTo>
                    <a:pt x="366263" y="166181"/>
                  </a:lnTo>
                  <a:lnTo>
                    <a:pt x="366263" y="265108"/>
                  </a:lnTo>
                  <a:lnTo>
                    <a:pt x="365758" y="266622"/>
                  </a:lnTo>
                  <a:lnTo>
                    <a:pt x="364749" y="268137"/>
                  </a:lnTo>
                  <a:lnTo>
                    <a:pt x="354750" y="279690"/>
                  </a:lnTo>
                  <a:lnTo>
                    <a:pt x="327530" y="302647"/>
                  </a:lnTo>
                  <a:lnTo>
                    <a:pt x="293699" y="319619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156882" y="7037530"/>
            <a:ext cx="398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32150" y="5711821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Вы</a:t>
            </a:r>
            <a:r>
              <a:rPr sz="1200" spc="35" dirty="0">
                <a:latin typeface="Tahoma"/>
                <a:cs typeface="Tahoma"/>
              </a:rPr>
              <a:t>с</a:t>
            </a:r>
            <a:r>
              <a:rPr sz="1200" spc="20" dirty="0">
                <a:latin typeface="Tahoma"/>
                <a:cs typeface="Tahoma"/>
              </a:rPr>
              <a:t>шее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32150" y="6283168"/>
            <a:ext cx="2167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30" dirty="0">
                <a:latin typeface="Tahoma"/>
                <a:cs typeface="Tahoma"/>
              </a:rPr>
              <a:t>до</a:t>
            </a:r>
            <a:r>
              <a:rPr sz="1200" spc="35" dirty="0">
                <a:latin typeface="Tahoma"/>
                <a:cs typeface="Tahoma"/>
              </a:rPr>
              <a:t>й</a:t>
            </a:r>
            <a:r>
              <a:rPr sz="1200" spc="-50" dirty="0">
                <a:latin typeface="Tahoma"/>
                <a:cs typeface="Tahoma"/>
              </a:rPr>
              <a:t>,  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жет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ек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32150" y="6854516"/>
            <a:ext cx="2367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ек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еч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ие 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ций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и</a:t>
            </a: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40" dirty="0">
                <a:latin typeface="Tahoma"/>
                <a:cs typeface="Tahoma"/>
              </a:rPr>
              <a:t>ейс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ие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И</a:t>
            </a:r>
            <a:r>
              <a:rPr sz="1200" spc="50" dirty="0">
                <a:latin typeface="Tahoma"/>
                <a:cs typeface="Tahoma"/>
              </a:rPr>
              <a:t>ОГВ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2043" y="7623322"/>
            <a:ext cx="5481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5" dirty="0">
                <a:latin typeface="Tahoma"/>
                <a:cs typeface="Tahoma"/>
              </a:rPr>
              <a:t>ь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15" dirty="0">
                <a:latin typeface="Tahoma"/>
                <a:cs typeface="Tahoma"/>
              </a:rPr>
              <a:t>д</a:t>
            </a:r>
            <a:r>
              <a:rPr sz="1200" spc="25" dirty="0">
                <a:latin typeface="Tahoma"/>
                <a:cs typeface="Tahoma"/>
              </a:rPr>
              <a:t>ы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40" dirty="0">
                <a:latin typeface="Tahoma"/>
                <a:cs typeface="Tahoma"/>
              </a:rPr>
              <a:t>ого</a:t>
            </a:r>
            <a:r>
              <a:rPr sz="1200" spc="60" dirty="0">
                <a:latin typeface="Tahoma"/>
                <a:cs typeface="Tahoma"/>
              </a:rPr>
              <a:t>м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5" dirty="0">
                <a:latin typeface="Tahoma"/>
                <a:cs typeface="Tahoma"/>
              </a:rPr>
              <a:t>де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ость 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качество</a:t>
            </a:r>
            <a:r>
              <a:rPr sz="12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реализации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инвестиционных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проектов,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именно: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09549" y="8540109"/>
            <a:ext cx="750570" cy="41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820">
              <a:lnSpc>
                <a:spcPct val="1067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Подбор 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щ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51075" y="8552302"/>
            <a:ext cx="1757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0" marR="5080" indent="-375285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spc="15" dirty="0">
                <a:latin typeface="Tahoma"/>
                <a:cs typeface="Tahoma"/>
              </a:rPr>
              <a:t>еле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0" dirty="0">
                <a:latin typeface="Tahoma"/>
                <a:cs typeface="Tahoma"/>
              </a:rPr>
              <a:t>в  </a:t>
            </a:r>
            <a:r>
              <a:rPr sz="1200" spc="15" dirty="0">
                <a:latin typeface="Tahoma"/>
                <a:cs typeface="Tahoma"/>
              </a:rPr>
              <a:t>преференций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91533" y="8552302"/>
            <a:ext cx="1563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20" dirty="0">
                <a:latin typeface="Tahoma"/>
                <a:cs typeface="Tahoma"/>
              </a:rPr>
              <a:t>г</a:t>
            </a:r>
            <a:r>
              <a:rPr sz="1200" spc="50" dirty="0">
                <a:latin typeface="Tahoma"/>
                <a:cs typeface="Tahoma"/>
              </a:rPr>
              <a:t>ис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5" dirty="0">
                <a:latin typeface="Tahoma"/>
                <a:cs typeface="Tahoma"/>
              </a:rPr>
              <a:t>а 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на</a:t>
            </a:r>
            <a:r>
              <a:rPr sz="1200" spc="-5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" dirty="0">
                <a:latin typeface="Tahoma"/>
                <a:cs typeface="Tahoma"/>
              </a:rPr>
              <a:t>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451603" y="8095488"/>
            <a:ext cx="0" cy="833755"/>
          </a:xfrm>
          <a:custGeom>
            <a:avLst/>
            <a:gdLst/>
            <a:ahLst/>
            <a:cxnLst/>
            <a:rect l="l" t="t" r="r" b="b"/>
            <a:pathLst>
              <a:path h="833754">
                <a:moveTo>
                  <a:pt x="0" y="0"/>
                </a:moveTo>
                <a:lnTo>
                  <a:pt x="0" y="83364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7920" y="8095488"/>
            <a:ext cx="0" cy="833755"/>
          </a:xfrm>
          <a:custGeom>
            <a:avLst/>
            <a:gdLst/>
            <a:ahLst/>
            <a:cxnLst/>
            <a:rect l="l" t="t" r="r" b="b"/>
            <a:pathLst>
              <a:path h="833754">
                <a:moveTo>
                  <a:pt x="0" y="0"/>
                </a:moveTo>
                <a:lnTo>
                  <a:pt x="0" y="83364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1164295" y="8096415"/>
            <a:ext cx="443230" cy="476250"/>
            <a:chOff x="1164295" y="8096415"/>
            <a:chExt cx="443230" cy="476250"/>
          </a:xfrm>
        </p:grpSpPr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5930" y="8199243"/>
              <a:ext cx="94905" cy="110738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164295" y="8096415"/>
              <a:ext cx="443230" cy="476250"/>
            </a:xfrm>
            <a:custGeom>
              <a:avLst/>
              <a:gdLst/>
              <a:ahLst/>
              <a:cxnLst/>
              <a:rect l="l" t="t" r="r" b="b"/>
              <a:pathLst>
                <a:path w="443230" h="476250">
                  <a:moveTo>
                    <a:pt x="158174" y="64734"/>
                  </a:moveTo>
                  <a:lnTo>
                    <a:pt x="142357" y="64734"/>
                  </a:lnTo>
                  <a:lnTo>
                    <a:pt x="142357" y="23729"/>
                  </a:lnTo>
                  <a:lnTo>
                    <a:pt x="144222" y="14493"/>
                  </a:lnTo>
                  <a:lnTo>
                    <a:pt x="149307" y="6950"/>
                  </a:lnTo>
                  <a:lnTo>
                    <a:pt x="156849" y="1864"/>
                  </a:lnTo>
                  <a:lnTo>
                    <a:pt x="166084" y="0"/>
                  </a:lnTo>
                  <a:lnTo>
                    <a:pt x="276807" y="0"/>
                  </a:lnTo>
                  <a:lnTo>
                    <a:pt x="286042" y="1864"/>
                  </a:lnTo>
                  <a:lnTo>
                    <a:pt x="293584" y="6950"/>
                  </a:lnTo>
                  <a:lnTo>
                    <a:pt x="298669" y="14493"/>
                  </a:lnTo>
                  <a:lnTo>
                    <a:pt x="298936" y="15820"/>
                  </a:lnTo>
                  <a:lnTo>
                    <a:pt x="161716" y="15820"/>
                  </a:lnTo>
                  <a:lnTo>
                    <a:pt x="158174" y="19360"/>
                  </a:lnTo>
                  <a:lnTo>
                    <a:pt x="158174" y="64734"/>
                  </a:lnTo>
                  <a:close/>
                </a:path>
                <a:path w="443230" h="476250">
                  <a:moveTo>
                    <a:pt x="300533" y="183232"/>
                  </a:moveTo>
                  <a:lnTo>
                    <a:pt x="284714" y="183232"/>
                  </a:lnTo>
                  <a:lnTo>
                    <a:pt x="284713" y="19360"/>
                  </a:lnTo>
                  <a:lnTo>
                    <a:pt x="281174" y="15820"/>
                  </a:lnTo>
                  <a:lnTo>
                    <a:pt x="298936" y="15820"/>
                  </a:lnTo>
                  <a:lnTo>
                    <a:pt x="300533" y="23729"/>
                  </a:lnTo>
                  <a:lnTo>
                    <a:pt x="300533" y="64734"/>
                  </a:lnTo>
                  <a:lnTo>
                    <a:pt x="426372" y="64734"/>
                  </a:lnTo>
                  <a:lnTo>
                    <a:pt x="428400" y="65144"/>
                  </a:lnTo>
                  <a:lnTo>
                    <a:pt x="435941" y="70229"/>
                  </a:lnTo>
                  <a:lnTo>
                    <a:pt x="441027" y="77772"/>
                  </a:lnTo>
                  <a:lnTo>
                    <a:pt x="441295" y="79099"/>
                  </a:lnTo>
                  <a:lnTo>
                    <a:pt x="304074" y="79099"/>
                  </a:lnTo>
                  <a:lnTo>
                    <a:pt x="300533" y="82640"/>
                  </a:lnTo>
                  <a:lnTo>
                    <a:pt x="300533" y="183232"/>
                  </a:lnTo>
                  <a:close/>
                </a:path>
                <a:path w="443230" h="476250">
                  <a:moveTo>
                    <a:pt x="230026" y="418916"/>
                  </a:moveTo>
                  <a:lnTo>
                    <a:pt x="170349" y="408516"/>
                  </a:lnTo>
                  <a:lnTo>
                    <a:pt x="122394" y="371498"/>
                  </a:lnTo>
                  <a:lnTo>
                    <a:pt x="97214" y="316395"/>
                  </a:lnTo>
                  <a:lnTo>
                    <a:pt x="23726" y="316395"/>
                  </a:lnTo>
                  <a:lnTo>
                    <a:pt x="0" y="87008"/>
                  </a:lnTo>
                  <a:lnTo>
                    <a:pt x="1864" y="77772"/>
                  </a:lnTo>
                  <a:lnTo>
                    <a:pt x="6949" y="70229"/>
                  </a:lnTo>
                  <a:lnTo>
                    <a:pt x="14491" y="65143"/>
                  </a:lnTo>
                  <a:lnTo>
                    <a:pt x="23726" y="63279"/>
                  </a:lnTo>
                  <a:lnTo>
                    <a:pt x="134449" y="63279"/>
                  </a:lnTo>
                  <a:lnTo>
                    <a:pt x="137149" y="63305"/>
                  </a:lnTo>
                  <a:lnTo>
                    <a:pt x="139824" y="63797"/>
                  </a:lnTo>
                  <a:lnTo>
                    <a:pt x="142357" y="64734"/>
                  </a:lnTo>
                  <a:lnTo>
                    <a:pt x="158174" y="64734"/>
                  </a:lnTo>
                  <a:lnTo>
                    <a:pt x="158174" y="79099"/>
                  </a:lnTo>
                  <a:lnTo>
                    <a:pt x="19358" y="79099"/>
                  </a:lnTo>
                  <a:lnTo>
                    <a:pt x="15816" y="82640"/>
                  </a:lnTo>
                  <a:lnTo>
                    <a:pt x="15816" y="297033"/>
                  </a:lnTo>
                  <a:lnTo>
                    <a:pt x="19358" y="300575"/>
                  </a:lnTo>
                  <a:lnTo>
                    <a:pt x="112325" y="300576"/>
                  </a:lnTo>
                  <a:lnTo>
                    <a:pt x="119468" y="335769"/>
                  </a:lnTo>
                  <a:lnTo>
                    <a:pt x="143186" y="370933"/>
                  </a:lnTo>
                  <a:lnTo>
                    <a:pt x="178367" y="394669"/>
                  </a:lnTo>
                  <a:lnTo>
                    <a:pt x="221445" y="403403"/>
                  </a:lnTo>
                  <a:lnTo>
                    <a:pt x="280963" y="403403"/>
                  </a:lnTo>
                  <a:lnTo>
                    <a:pt x="259776" y="413189"/>
                  </a:lnTo>
                  <a:lnTo>
                    <a:pt x="230026" y="418916"/>
                  </a:lnTo>
                  <a:close/>
                </a:path>
                <a:path w="443230" h="476250">
                  <a:moveTo>
                    <a:pt x="426372" y="64734"/>
                  </a:moveTo>
                  <a:lnTo>
                    <a:pt x="300533" y="64734"/>
                  </a:lnTo>
                  <a:lnTo>
                    <a:pt x="303066" y="63797"/>
                  </a:lnTo>
                  <a:lnTo>
                    <a:pt x="305741" y="63305"/>
                  </a:lnTo>
                  <a:lnTo>
                    <a:pt x="308442" y="63279"/>
                  </a:lnTo>
                  <a:lnTo>
                    <a:pt x="419164" y="63279"/>
                  </a:lnTo>
                  <a:lnTo>
                    <a:pt x="426372" y="64734"/>
                  </a:lnTo>
                  <a:close/>
                </a:path>
                <a:path w="443230" h="476250">
                  <a:moveTo>
                    <a:pt x="124757" y="241647"/>
                  </a:moveTo>
                  <a:lnTo>
                    <a:pt x="105731" y="241647"/>
                  </a:lnTo>
                  <a:lnTo>
                    <a:pt x="112701" y="228159"/>
                  </a:lnTo>
                  <a:lnTo>
                    <a:pt x="121194" y="215643"/>
                  </a:lnTo>
                  <a:lnTo>
                    <a:pt x="131113" y="204223"/>
                  </a:lnTo>
                  <a:lnTo>
                    <a:pt x="142356" y="194029"/>
                  </a:lnTo>
                  <a:lnTo>
                    <a:pt x="142356" y="82640"/>
                  </a:lnTo>
                  <a:lnTo>
                    <a:pt x="138816" y="79099"/>
                  </a:lnTo>
                  <a:lnTo>
                    <a:pt x="158174" y="79099"/>
                  </a:lnTo>
                  <a:lnTo>
                    <a:pt x="158174" y="183232"/>
                  </a:lnTo>
                  <a:lnTo>
                    <a:pt x="214977" y="183232"/>
                  </a:lnTo>
                  <a:lnTo>
                    <a:pt x="178346" y="190628"/>
                  </a:lnTo>
                  <a:lnTo>
                    <a:pt x="143152" y="214360"/>
                  </a:lnTo>
                  <a:lnTo>
                    <a:pt x="124757" y="241647"/>
                  </a:lnTo>
                  <a:close/>
                </a:path>
                <a:path w="443230" h="476250">
                  <a:moveTo>
                    <a:pt x="441296" y="300574"/>
                  </a:moveTo>
                  <a:lnTo>
                    <a:pt x="423533" y="300574"/>
                  </a:lnTo>
                  <a:lnTo>
                    <a:pt x="427073" y="297033"/>
                  </a:lnTo>
                  <a:lnTo>
                    <a:pt x="427072" y="82640"/>
                  </a:lnTo>
                  <a:lnTo>
                    <a:pt x="423533" y="79099"/>
                  </a:lnTo>
                  <a:lnTo>
                    <a:pt x="441295" y="79099"/>
                  </a:lnTo>
                  <a:lnTo>
                    <a:pt x="442892" y="87008"/>
                  </a:lnTo>
                  <a:lnTo>
                    <a:pt x="442892" y="292667"/>
                  </a:lnTo>
                  <a:lnTo>
                    <a:pt x="441296" y="300574"/>
                  </a:lnTo>
                  <a:close/>
                </a:path>
                <a:path w="443230" h="476250">
                  <a:moveTo>
                    <a:pt x="214977" y="183232"/>
                  </a:moveTo>
                  <a:lnTo>
                    <a:pt x="158174" y="183232"/>
                  </a:lnTo>
                  <a:lnTo>
                    <a:pt x="188941" y="170388"/>
                  </a:lnTo>
                  <a:lnTo>
                    <a:pt x="221444" y="166107"/>
                  </a:lnTo>
                  <a:lnTo>
                    <a:pt x="253948" y="170388"/>
                  </a:lnTo>
                  <a:lnTo>
                    <a:pt x="281586" y="181926"/>
                  </a:lnTo>
                  <a:lnTo>
                    <a:pt x="221445" y="181926"/>
                  </a:lnTo>
                  <a:lnTo>
                    <a:pt x="214977" y="183232"/>
                  </a:lnTo>
                  <a:close/>
                </a:path>
                <a:path w="443230" h="476250">
                  <a:moveTo>
                    <a:pt x="280963" y="403403"/>
                  </a:moveTo>
                  <a:lnTo>
                    <a:pt x="221445" y="403403"/>
                  </a:lnTo>
                  <a:lnTo>
                    <a:pt x="264543" y="394700"/>
                  </a:lnTo>
                  <a:lnTo>
                    <a:pt x="299738" y="370968"/>
                  </a:lnTo>
                  <a:lnTo>
                    <a:pt x="323471" y="335748"/>
                  </a:lnTo>
                  <a:lnTo>
                    <a:pt x="332168" y="292664"/>
                  </a:lnTo>
                  <a:lnTo>
                    <a:pt x="323467" y="249560"/>
                  </a:lnTo>
                  <a:lnTo>
                    <a:pt x="299738" y="214360"/>
                  </a:lnTo>
                  <a:lnTo>
                    <a:pt x="264543" y="190628"/>
                  </a:lnTo>
                  <a:lnTo>
                    <a:pt x="221445" y="181926"/>
                  </a:lnTo>
                  <a:lnTo>
                    <a:pt x="281586" y="181926"/>
                  </a:lnTo>
                  <a:lnTo>
                    <a:pt x="284714" y="183232"/>
                  </a:lnTo>
                  <a:lnTo>
                    <a:pt x="300533" y="183232"/>
                  </a:lnTo>
                  <a:lnTo>
                    <a:pt x="300535" y="194029"/>
                  </a:lnTo>
                  <a:lnTo>
                    <a:pt x="311780" y="204224"/>
                  </a:lnTo>
                  <a:lnTo>
                    <a:pt x="321698" y="215644"/>
                  </a:lnTo>
                  <a:lnTo>
                    <a:pt x="330190" y="228161"/>
                  </a:lnTo>
                  <a:lnTo>
                    <a:pt x="337159" y="241645"/>
                  </a:lnTo>
                  <a:lnTo>
                    <a:pt x="392708" y="241647"/>
                  </a:lnTo>
                  <a:lnTo>
                    <a:pt x="395438" y="244377"/>
                  </a:lnTo>
                  <a:lnTo>
                    <a:pt x="395438" y="253116"/>
                  </a:lnTo>
                  <a:lnTo>
                    <a:pt x="347985" y="253116"/>
                  </a:lnTo>
                  <a:lnTo>
                    <a:pt x="347985" y="300575"/>
                  </a:lnTo>
                  <a:lnTo>
                    <a:pt x="441296" y="300575"/>
                  </a:lnTo>
                  <a:lnTo>
                    <a:pt x="441027" y="301903"/>
                  </a:lnTo>
                  <a:lnTo>
                    <a:pt x="435943" y="309446"/>
                  </a:lnTo>
                  <a:lnTo>
                    <a:pt x="428401" y="314532"/>
                  </a:lnTo>
                  <a:lnTo>
                    <a:pt x="419166" y="316397"/>
                  </a:lnTo>
                  <a:lnTo>
                    <a:pt x="345677" y="316397"/>
                  </a:lnTo>
                  <a:lnTo>
                    <a:pt x="342175" y="330298"/>
                  </a:lnTo>
                  <a:lnTo>
                    <a:pt x="337132" y="343669"/>
                  </a:lnTo>
                  <a:lnTo>
                    <a:pt x="330607" y="356381"/>
                  </a:lnTo>
                  <a:lnTo>
                    <a:pt x="322654" y="368309"/>
                  </a:lnTo>
                  <a:lnTo>
                    <a:pt x="334808" y="380464"/>
                  </a:lnTo>
                  <a:lnTo>
                    <a:pt x="312396" y="380464"/>
                  </a:lnTo>
                  <a:lnTo>
                    <a:pt x="308770" y="384229"/>
                  </a:lnTo>
                  <a:lnTo>
                    <a:pt x="304916" y="387768"/>
                  </a:lnTo>
                  <a:lnTo>
                    <a:pt x="300858" y="391063"/>
                  </a:lnTo>
                  <a:lnTo>
                    <a:pt x="310096" y="400303"/>
                  </a:lnTo>
                  <a:lnTo>
                    <a:pt x="287674" y="400303"/>
                  </a:lnTo>
                  <a:lnTo>
                    <a:pt x="280963" y="403403"/>
                  </a:lnTo>
                  <a:close/>
                </a:path>
                <a:path w="443230" h="476250">
                  <a:moveTo>
                    <a:pt x="392706" y="241645"/>
                  </a:moveTo>
                  <a:lnTo>
                    <a:pt x="337159" y="241645"/>
                  </a:lnTo>
                  <a:lnTo>
                    <a:pt x="340075" y="238857"/>
                  </a:lnTo>
                  <a:lnTo>
                    <a:pt x="343952" y="237299"/>
                  </a:lnTo>
                  <a:lnTo>
                    <a:pt x="388363" y="237301"/>
                  </a:lnTo>
                  <a:lnTo>
                    <a:pt x="392706" y="241645"/>
                  </a:lnTo>
                  <a:close/>
                </a:path>
                <a:path w="443230" h="476250">
                  <a:moveTo>
                    <a:pt x="112325" y="300576"/>
                  </a:moveTo>
                  <a:lnTo>
                    <a:pt x="47451" y="300576"/>
                  </a:lnTo>
                  <a:lnTo>
                    <a:pt x="47453" y="244377"/>
                  </a:lnTo>
                  <a:lnTo>
                    <a:pt x="54533" y="237296"/>
                  </a:lnTo>
                  <a:lnTo>
                    <a:pt x="98937" y="237301"/>
                  </a:lnTo>
                  <a:lnTo>
                    <a:pt x="102815" y="238859"/>
                  </a:lnTo>
                  <a:lnTo>
                    <a:pt x="105731" y="241647"/>
                  </a:lnTo>
                  <a:lnTo>
                    <a:pt x="124757" y="241647"/>
                  </a:lnTo>
                  <a:lnTo>
                    <a:pt x="119423" y="249560"/>
                  </a:lnTo>
                  <a:lnTo>
                    <a:pt x="118705" y="253116"/>
                  </a:lnTo>
                  <a:lnTo>
                    <a:pt x="63269" y="253116"/>
                  </a:lnTo>
                  <a:lnTo>
                    <a:pt x="63269" y="300575"/>
                  </a:lnTo>
                  <a:lnTo>
                    <a:pt x="112325" y="300576"/>
                  </a:lnTo>
                  <a:close/>
                </a:path>
                <a:path w="443230" h="476250">
                  <a:moveTo>
                    <a:pt x="112325" y="300575"/>
                  </a:moveTo>
                  <a:lnTo>
                    <a:pt x="94904" y="300575"/>
                  </a:lnTo>
                  <a:lnTo>
                    <a:pt x="94904" y="253116"/>
                  </a:lnTo>
                  <a:lnTo>
                    <a:pt x="118705" y="253116"/>
                  </a:lnTo>
                  <a:lnTo>
                    <a:pt x="110722" y="292667"/>
                  </a:lnTo>
                  <a:lnTo>
                    <a:pt x="112325" y="300575"/>
                  </a:lnTo>
                  <a:close/>
                </a:path>
                <a:path w="443230" h="476250">
                  <a:moveTo>
                    <a:pt x="441296" y="300575"/>
                  </a:moveTo>
                  <a:lnTo>
                    <a:pt x="379620" y="300575"/>
                  </a:lnTo>
                  <a:lnTo>
                    <a:pt x="379620" y="253116"/>
                  </a:lnTo>
                  <a:lnTo>
                    <a:pt x="395438" y="253116"/>
                  </a:lnTo>
                  <a:lnTo>
                    <a:pt x="395438" y="300574"/>
                  </a:lnTo>
                  <a:lnTo>
                    <a:pt x="441296" y="300574"/>
                  </a:lnTo>
                  <a:close/>
                </a:path>
                <a:path w="443230" h="476250">
                  <a:moveTo>
                    <a:pt x="393929" y="459450"/>
                  </a:moveTo>
                  <a:lnTo>
                    <a:pt x="374229" y="459450"/>
                  </a:lnTo>
                  <a:lnTo>
                    <a:pt x="377311" y="456398"/>
                  </a:lnTo>
                  <a:lnTo>
                    <a:pt x="378807" y="454945"/>
                  </a:lnTo>
                  <a:lnTo>
                    <a:pt x="379651" y="452947"/>
                  </a:lnTo>
                  <a:lnTo>
                    <a:pt x="379651" y="448776"/>
                  </a:lnTo>
                  <a:lnTo>
                    <a:pt x="378807" y="446779"/>
                  </a:lnTo>
                  <a:lnTo>
                    <a:pt x="377311" y="445325"/>
                  </a:lnTo>
                  <a:lnTo>
                    <a:pt x="312396" y="380464"/>
                  </a:lnTo>
                  <a:lnTo>
                    <a:pt x="334808" y="380464"/>
                  </a:lnTo>
                  <a:lnTo>
                    <a:pt x="394438" y="440101"/>
                  </a:lnTo>
                  <a:lnTo>
                    <a:pt x="396776" y="448821"/>
                  </a:lnTo>
                  <a:lnTo>
                    <a:pt x="393929" y="459450"/>
                  </a:lnTo>
                  <a:close/>
                </a:path>
                <a:path w="443230" h="476250">
                  <a:moveTo>
                    <a:pt x="369672" y="475935"/>
                  </a:moveTo>
                  <a:lnTo>
                    <a:pt x="360953" y="473599"/>
                  </a:lnTo>
                  <a:lnTo>
                    <a:pt x="287674" y="400303"/>
                  </a:lnTo>
                  <a:lnTo>
                    <a:pt x="310096" y="400303"/>
                  </a:lnTo>
                  <a:lnTo>
                    <a:pt x="358607" y="448821"/>
                  </a:lnTo>
                  <a:lnTo>
                    <a:pt x="369265" y="459450"/>
                  </a:lnTo>
                  <a:lnTo>
                    <a:pt x="393929" y="459450"/>
                  </a:lnTo>
                  <a:lnTo>
                    <a:pt x="392398" y="465167"/>
                  </a:lnTo>
                  <a:lnTo>
                    <a:pt x="386016" y="471552"/>
                  </a:lnTo>
                  <a:lnTo>
                    <a:pt x="369672" y="475935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0646" y="8199244"/>
              <a:ext cx="94905" cy="11073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8288" y="8135968"/>
              <a:ext cx="94905" cy="11073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0835" y="8294165"/>
              <a:ext cx="102813" cy="102829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3262212" y="8096340"/>
            <a:ext cx="436245" cy="435609"/>
            <a:chOff x="3262212" y="8096340"/>
            <a:chExt cx="436245" cy="435609"/>
          </a:xfrm>
        </p:grpSpPr>
        <p:sp>
          <p:nvSpPr>
            <p:cNvPr id="60" name="object 60"/>
            <p:cNvSpPr/>
            <p:nvPr/>
          </p:nvSpPr>
          <p:spPr>
            <a:xfrm>
              <a:off x="3313125" y="8372817"/>
              <a:ext cx="123825" cy="87630"/>
            </a:xfrm>
            <a:custGeom>
              <a:avLst/>
              <a:gdLst/>
              <a:ahLst/>
              <a:cxnLst/>
              <a:rect l="l" t="t" r="r" b="b"/>
              <a:pathLst>
                <a:path w="123825" h="87629">
                  <a:moveTo>
                    <a:pt x="29095" y="3251"/>
                  </a:moveTo>
                  <a:lnTo>
                    <a:pt x="25844" y="0"/>
                  </a:lnTo>
                  <a:lnTo>
                    <a:pt x="7277" y="0"/>
                  </a:lnTo>
                  <a:lnTo>
                    <a:pt x="3263" y="0"/>
                  </a:lnTo>
                  <a:lnTo>
                    <a:pt x="0" y="3251"/>
                  </a:lnTo>
                  <a:lnTo>
                    <a:pt x="0" y="11290"/>
                  </a:lnTo>
                  <a:lnTo>
                    <a:pt x="3263" y="14541"/>
                  </a:lnTo>
                  <a:lnTo>
                    <a:pt x="25844" y="14541"/>
                  </a:lnTo>
                  <a:lnTo>
                    <a:pt x="29095" y="11290"/>
                  </a:lnTo>
                  <a:lnTo>
                    <a:pt x="29095" y="3251"/>
                  </a:lnTo>
                  <a:close/>
                </a:path>
                <a:path w="123825" h="87629">
                  <a:moveTo>
                    <a:pt x="101841" y="76009"/>
                  </a:moveTo>
                  <a:lnTo>
                    <a:pt x="98590" y="72745"/>
                  </a:lnTo>
                  <a:lnTo>
                    <a:pt x="94564" y="72745"/>
                  </a:lnTo>
                  <a:lnTo>
                    <a:pt x="3263" y="72745"/>
                  </a:lnTo>
                  <a:lnTo>
                    <a:pt x="0" y="76009"/>
                  </a:lnTo>
                  <a:lnTo>
                    <a:pt x="0" y="84035"/>
                  </a:lnTo>
                  <a:lnTo>
                    <a:pt x="3263" y="87299"/>
                  </a:lnTo>
                  <a:lnTo>
                    <a:pt x="98590" y="87299"/>
                  </a:lnTo>
                  <a:lnTo>
                    <a:pt x="101841" y="84035"/>
                  </a:lnTo>
                  <a:lnTo>
                    <a:pt x="101841" y="76009"/>
                  </a:lnTo>
                  <a:close/>
                </a:path>
                <a:path w="123825" h="87629">
                  <a:moveTo>
                    <a:pt x="123672" y="39636"/>
                  </a:moveTo>
                  <a:lnTo>
                    <a:pt x="120408" y="36372"/>
                  </a:lnTo>
                  <a:lnTo>
                    <a:pt x="116395" y="36372"/>
                  </a:lnTo>
                  <a:lnTo>
                    <a:pt x="3263" y="36372"/>
                  </a:lnTo>
                  <a:lnTo>
                    <a:pt x="0" y="39636"/>
                  </a:lnTo>
                  <a:lnTo>
                    <a:pt x="0" y="47663"/>
                  </a:lnTo>
                  <a:lnTo>
                    <a:pt x="3263" y="50927"/>
                  </a:lnTo>
                  <a:lnTo>
                    <a:pt x="120408" y="50927"/>
                  </a:lnTo>
                  <a:lnTo>
                    <a:pt x="123672" y="47663"/>
                  </a:lnTo>
                  <a:lnTo>
                    <a:pt x="123672" y="39636"/>
                  </a:lnTo>
                  <a:close/>
                </a:path>
                <a:path w="123825" h="87629">
                  <a:moveTo>
                    <a:pt x="123672" y="3251"/>
                  </a:moveTo>
                  <a:lnTo>
                    <a:pt x="120408" y="0"/>
                  </a:lnTo>
                  <a:lnTo>
                    <a:pt x="116395" y="0"/>
                  </a:lnTo>
                  <a:lnTo>
                    <a:pt x="46901" y="0"/>
                  </a:lnTo>
                  <a:lnTo>
                    <a:pt x="43649" y="3251"/>
                  </a:lnTo>
                  <a:lnTo>
                    <a:pt x="43649" y="11290"/>
                  </a:lnTo>
                  <a:lnTo>
                    <a:pt x="46901" y="14541"/>
                  </a:lnTo>
                  <a:lnTo>
                    <a:pt x="120408" y="14541"/>
                  </a:lnTo>
                  <a:lnTo>
                    <a:pt x="123672" y="11290"/>
                  </a:lnTo>
                  <a:lnTo>
                    <a:pt x="123672" y="3251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05022" y="8218385"/>
              <a:ext cx="132591" cy="13331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262212" y="8096340"/>
              <a:ext cx="436245" cy="435609"/>
            </a:xfrm>
            <a:custGeom>
              <a:avLst/>
              <a:gdLst/>
              <a:ahLst/>
              <a:cxnLst/>
              <a:rect l="l" t="t" r="r" b="b"/>
              <a:pathLst>
                <a:path w="436245" h="435609">
                  <a:moveTo>
                    <a:pt x="283702" y="435610"/>
                  </a:moveTo>
                  <a:lnTo>
                    <a:pt x="50921" y="435610"/>
                  </a:lnTo>
                  <a:lnTo>
                    <a:pt x="31110" y="431800"/>
                  </a:lnTo>
                  <a:lnTo>
                    <a:pt x="14930" y="420370"/>
                  </a:lnTo>
                  <a:lnTo>
                    <a:pt x="4015" y="405130"/>
                  </a:lnTo>
                  <a:lnTo>
                    <a:pt x="0" y="384810"/>
                  </a:lnTo>
                  <a:lnTo>
                    <a:pt x="0" y="99060"/>
                  </a:lnTo>
                  <a:lnTo>
                    <a:pt x="763" y="97790"/>
                  </a:lnTo>
                  <a:lnTo>
                    <a:pt x="98059" y="0"/>
                  </a:lnTo>
                  <a:lnTo>
                    <a:pt x="283702" y="0"/>
                  </a:lnTo>
                  <a:lnTo>
                    <a:pt x="303513" y="3810"/>
                  </a:lnTo>
                  <a:lnTo>
                    <a:pt x="319693" y="13970"/>
                  </a:lnTo>
                  <a:lnTo>
                    <a:pt x="109116" y="13970"/>
                  </a:lnTo>
                  <a:lnTo>
                    <a:pt x="109116" y="24130"/>
                  </a:lnTo>
                  <a:lnTo>
                    <a:pt x="94567" y="24130"/>
                  </a:lnTo>
                  <a:lnTo>
                    <a:pt x="24834" y="93980"/>
                  </a:lnTo>
                  <a:lnTo>
                    <a:pt x="94185" y="93980"/>
                  </a:lnTo>
                  <a:lnTo>
                    <a:pt x="78006" y="104140"/>
                  </a:lnTo>
                  <a:lnTo>
                    <a:pt x="58195" y="107950"/>
                  </a:lnTo>
                  <a:lnTo>
                    <a:pt x="14548" y="107950"/>
                  </a:lnTo>
                  <a:lnTo>
                    <a:pt x="14548" y="384810"/>
                  </a:lnTo>
                  <a:lnTo>
                    <a:pt x="17417" y="398780"/>
                  </a:lnTo>
                  <a:lnTo>
                    <a:pt x="25214" y="410210"/>
                  </a:lnTo>
                  <a:lnTo>
                    <a:pt x="36770" y="419100"/>
                  </a:lnTo>
                  <a:lnTo>
                    <a:pt x="50921" y="421640"/>
                  </a:lnTo>
                  <a:lnTo>
                    <a:pt x="317895" y="421640"/>
                  </a:lnTo>
                  <a:lnTo>
                    <a:pt x="303513" y="431800"/>
                  </a:lnTo>
                  <a:lnTo>
                    <a:pt x="283702" y="435610"/>
                  </a:lnTo>
                  <a:close/>
                </a:path>
                <a:path w="436245" h="435609">
                  <a:moveTo>
                    <a:pt x="290337" y="137160"/>
                  </a:moveTo>
                  <a:lnTo>
                    <a:pt x="206943" y="137160"/>
                  </a:lnTo>
                  <a:lnTo>
                    <a:pt x="203684" y="134620"/>
                  </a:lnTo>
                  <a:lnTo>
                    <a:pt x="203684" y="125730"/>
                  </a:lnTo>
                  <a:lnTo>
                    <a:pt x="206943" y="123190"/>
                  </a:lnTo>
                  <a:lnTo>
                    <a:pt x="285077" y="123190"/>
                  </a:lnTo>
                  <a:lnTo>
                    <a:pt x="287514" y="121920"/>
                  </a:lnTo>
                  <a:lnTo>
                    <a:pt x="317725" y="67310"/>
                  </a:lnTo>
                  <a:lnTo>
                    <a:pt x="318816" y="66040"/>
                  </a:lnTo>
                  <a:lnTo>
                    <a:pt x="320075" y="64770"/>
                  </a:lnTo>
                  <a:lnTo>
                    <a:pt x="320075" y="50800"/>
                  </a:lnTo>
                  <a:lnTo>
                    <a:pt x="317206" y="35560"/>
                  </a:lnTo>
                  <a:lnTo>
                    <a:pt x="309409" y="24130"/>
                  </a:lnTo>
                  <a:lnTo>
                    <a:pt x="297853" y="16510"/>
                  </a:lnTo>
                  <a:lnTo>
                    <a:pt x="283702" y="13970"/>
                  </a:lnTo>
                  <a:lnTo>
                    <a:pt x="319693" y="13970"/>
                  </a:lnTo>
                  <a:lnTo>
                    <a:pt x="330607" y="30480"/>
                  </a:lnTo>
                  <a:lnTo>
                    <a:pt x="334623" y="50800"/>
                  </a:lnTo>
                  <a:lnTo>
                    <a:pt x="334623" y="57150"/>
                  </a:lnTo>
                  <a:lnTo>
                    <a:pt x="363721" y="57150"/>
                  </a:lnTo>
                  <a:lnTo>
                    <a:pt x="363721" y="72390"/>
                  </a:lnTo>
                  <a:lnTo>
                    <a:pt x="334623" y="72390"/>
                  </a:lnTo>
                  <a:lnTo>
                    <a:pt x="334623" y="92710"/>
                  </a:lnTo>
                  <a:lnTo>
                    <a:pt x="320075" y="92710"/>
                  </a:lnTo>
                  <a:lnTo>
                    <a:pt x="297640" y="133350"/>
                  </a:lnTo>
                  <a:lnTo>
                    <a:pt x="290337" y="137160"/>
                  </a:lnTo>
                  <a:close/>
                </a:path>
                <a:path w="436245" h="435609">
                  <a:moveTo>
                    <a:pt x="94185" y="93980"/>
                  </a:moveTo>
                  <a:lnTo>
                    <a:pt x="58195" y="93980"/>
                  </a:lnTo>
                  <a:lnTo>
                    <a:pt x="72345" y="91440"/>
                  </a:lnTo>
                  <a:lnTo>
                    <a:pt x="83902" y="83820"/>
                  </a:lnTo>
                  <a:lnTo>
                    <a:pt x="91698" y="71120"/>
                  </a:lnTo>
                  <a:lnTo>
                    <a:pt x="94567" y="57150"/>
                  </a:lnTo>
                  <a:lnTo>
                    <a:pt x="94567" y="24130"/>
                  </a:lnTo>
                  <a:lnTo>
                    <a:pt x="109116" y="24130"/>
                  </a:lnTo>
                  <a:lnTo>
                    <a:pt x="109116" y="57150"/>
                  </a:lnTo>
                  <a:lnTo>
                    <a:pt x="105100" y="77470"/>
                  </a:lnTo>
                  <a:lnTo>
                    <a:pt x="94185" y="93980"/>
                  </a:lnTo>
                  <a:close/>
                </a:path>
                <a:path w="436245" h="435609">
                  <a:moveTo>
                    <a:pt x="363721" y="57150"/>
                  </a:moveTo>
                  <a:lnTo>
                    <a:pt x="350205" y="57150"/>
                  </a:lnTo>
                  <a:lnTo>
                    <a:pt x="353147" y="50800"/>
                  </a:lnTo>
                  <a:lnTo>
                    <a:pt x="357804" y="44450"/>
                  </a:lnTo>
                  <a:lnTo>
                    <a:pt x="363887" y="39370"/>
                  </a:lnTo>
                  <a:lnTo>
                    <a:pt x="371105" y="36830"/>
                  </a:lnTo>
                  <a:lnTo>
                    <a:pt x="382643" y="35560"/>
                  </a:lnTo>
                  <a:lnTo>
                    <a:pt x="393158" y="39370"/>
                  </a:lnTo>
                  <a:lnTo>
                    <a:pt x="401508" y="46990"/>
                  </a:lnTo>
                  <a:lnTo>
                    <a:pt x="403400" y="50800"/>
                  </a:lnTo>
                  <a:lnTo>
                    <a:pt x="370232" y="50800"/>
                  </a:lnTo>
                  <a:lnTo>
                    <a:pt x="363721" y="57150"/>
                  </a:lnTo>
                  <a:close/>
                </a:path>
                <a:path w="436245" h="435609">
                  <a:moveTo>
                    <a:pt x="403444" y="80010"/>
                  </a:moveTo>
                  <a:lnTo>
                    <a:pt x="386308" y="80010"/>
                  </a:lnTo>
                  <a:lnTo>
                    <a:pt x="392819" y="72390"/>
                  </a:lnTo>
                  <a:lnTo>
                    <a:pt x="392819" y="57150"/>
                  </a:lnTo>
                  <a:lnTo>
                    <a:pt x="386308" y="50800"/>
                  </a:lnTo>
                  <a:lnTo>
                    <a:pt x="403400" y="50800"/>
                  </a:lnTo>
                  <a:lnTo>
                    <a:pt x="406553" y="57150"/>
                  </a:lnTo>
                  <a:lnTo>
                    <a:pt x="407170" y="68580"/>
                  </a:lnTo>
                  <a:lnTo>
                    <a:pt x="403444" y="80010"/>
                  </a:lnTo>
                  <a:close/>
                </a:path>
                <a:path w="436245" h="435609">
                  <a:moveTo>
                    <a:pt x="374115" y="93980"/>
                  </a:moveTo>
                  <a:lnTo>
                    <a:pt x="363600" y="90170"/>
                  </a:lnTo>
                  <a:lnTo>
                    <a:pt x="355250" y="82550"/>
                  </a:lnTo>
                  <a:lnTo>
                    <a:pt x="350205" y="72390"/>
                  </a:lnTo>
                  <a:lnTo>
                    <a:pt x="363721" y="72390"/>
                  </a:lnTo>
                  <a:lnTo>
                    <a:pt x="370232" y="80010"/>
                  </a:lnTo>
                  <a:lnTo>
                    <a:pt x="403444" y="80010"/>
                  </a:lnTo>
                  <a:lnTo>
                    <a:pt x="396048" y="87630"/>
                  </a:lnTo>
                  <a:lnTo>
                    <a:pt x="385654" y="92710"/>
                  </a:lnTo>
                  <a:lnTo>
                    <a:pt x="374115" y="93980"/>
                  </a:lnTo>
                  <a:close/>
                </a:path>
                <a:path w="436245" h="435609">
                  <a:moveTo>
                    <a:pt x="290744" y="181610"/>
                  </a:moveTo>
                  <a:lnTo>
                    <a:pt x="206943" y="181610"/>
                  </a:lnTo>
                  <a:lnTo>
                    <a:pt x="203684" y="177800"/>
                  </a:lnTo>
                  <a:lnTo>
                    <a:pt x="203684" y="170180"/>
                  </a:lnTo>
                  <a:lnTo>
                    <a:pt x="206943" y="166370"/>
                  </a:lnTo>
                  <a:lnTo>
                    <a:pt x="288729" y="166370"/>
                  </a:lnTo>
                  <a:lnTo>
                    <a:pt x="317943" y="137160"/>
                  </a:lnTo>
                  <a:lnTo>
                    <a:pt x="318612" y="135890"/>
                  </a:lnTo>
                  <a:lnTo>
                    <a:pt x="319325" y="135890"/>
                  </a:lnTo>
                  <a:lnTo>
                    <a:pt x="320075" y="134620"/>
                  </a:lnTo>
                  <a:lnTo>
                    <a:pt x="320075" y="92710"/>
                  </a:lnTo>
                  <a:lnTo>
                    <a:pt x="334623" y="92710"/>
                  </a:lnTo>
                  <a:lnTo>
                    <a:pt x="334623" y="130810"/>
                  </a:lnTo>
                  <a:lnTo>
                    <a:pt x="392819" y="130810"/>
                  </a:lnTo>
                  <a:lnTo>
                    <a:pt x="392819" y="144780"/>
                  </a:lnTo>
                  <a:lnTo>
                    <a:pt x="334623" y="144780"/>
                  </a:lnTo>
                  <a:lnTo>
                    <a:pt x="334623" y="154940"/>
                  </a:lnTo>
                  <a:lnTo>
                    <a:pt x="320075" y="154940"/>
                  </a:lnTo>
                  <a:lnTo>
                    <a:pt x="300383" y="175260"/>
                  </a:lnTo>
                  <a:lnTo>
                    <a:pt x="296302" y="179070"/>
                  </a:lnTo>
                  <a:lnTo>
                    <a:pt x="290744" y="181610"/>
                  </a:lnTo>
                  <a:close/>
                </a:path>
                <a:path w="436245" h="435609">
                  <a:moveTo>
                    <a:pt x="392819" y="130810"/>
                  </a:moveTo>
                  <a:lnTo>
                    <a:pt x="379245" y="130810"/>
                  </a:lnTo>
                  <a:lnTo>
                    <a:pt x="382187" y="123190"/>
                  </a:lnTo>
                  <a:lnTo>
                    <a:pt x="386894" y="116840"/>
                  </a:lnTo>
                  <a:lnTo>
                    <a:pt x="393063" y="111760"/>
                  </a:lnTo>
                  <a:lnTo>
                    <a:pt x="400392" y="109220"/>
                  </a:lnTo>
                  <a:lnTo>
                    <a:pt x="411934" y="109220"/>
                  </a:lnTo>
                  <a:lnTo>
                    <a:pt x="422421" y="113030"/>
                  </a:lnTo>
                  <a:lnTo>
                    <a:pt x="430719" y="120650"/>
                  </a:lnTo>
                  <a:lnTo>
                    <a:pt x="431963" y="123190"/>
                  </a:lnTo>
                  <a:lnTo>
                    <a:pt x="399330" y="123190"/>
                  </a:lnTo>
                  <a:lnTo>
                    <a:pt x="392819" y="129540"/>
                  </a:lnTo>
                  <a:lnTo>
                    <a:pt x="392819" y="130810"/>
                  </a:lnTo>
                  <a:close/>
                </a:path>
                <a:path w="436245" h="435609">
                  <a:moveTo>
                    <a:pt x="432432" y="152400"/>
                  </a:moveTo>
                  <a:lnTo>
                    <a:pt x="415406" y="152400"/>
                  </a:lnTo>
                  <a:lnTo>
                    <a:pt x="421917" y="146050"/>
                  </a:lnTo>
                  <a:lnTo>
                    <a:pt x="421917" y="129540"/>
                  </a:lnTo>
                  <a:lnTo>
                    <a:pt x="415406" y="123190"/>
                  </a:lnTo>
                  <a:lnTo>
                    <a:pt x="431963" y="123190"/>
                  </a:lnTo>
                  <a:lnTo>
                    <a:pt x="435694" y="130810"/>
                  </a:lnTo>
                  <a:lnTo>
                    <a:pt x="436230" y="142240"/>
                  </a:lnTo>
                  <a:lnTo>
                    <a:pt x="432432" y="152400"/>
                  </a:lnTo>
                  <a:close/>
                </a:path>
                <a:path w="436245" h="435609">
                  <a:moveTo>
                    <a:pt x="414548" y="166370"/>
                  </a:moveTo>
                  <a:lnTo>
                    <a:pt x="403004" y="166370"/>
                  </a:lnTo>
                  <a:lnTo>
                    <a:pt x="392515" y="162560"/>
                  </a:lnTo>
                  <a:lnTo>
                    <a:pt x="384217" y="154940"/>
                  </a:lnTo>
                  <a:lnTo>
                    <a:pt x="379245" y="144780"/>
                  </a:lnTo>
                  <a:lnTo>
                    <a:pt x="392819" y="144780"/>
                  </a:lnTo>
                  <a:lnTo>
                    <a:pt x="392819" y="146050"/>
                  </a:lnTo>
                  <a:lnTo>
                    <a:pt x="399330" y="152400"/>
                  </a:lnTo>
                  <a:lnTo>
                    <a:pt x="432432" y="152400"/>
                  </a:lnTo>
                  <a:lnTo>
                    <a:pt x="424978" y="161290"/>
                  </a:lnTo>
                  <a:lnTo>
                    <a:pt x="414548" y="166370"/>
                  </a:lnTo>
                  <a:close/>
                </a:path>
                <a:path w="436245" h="435609">
                  <a:moveTo>
                    <a:pt x="334623" y="210820"/>
                  </a:moveTo>
                  <a:lnTo>
                    <a:pt x="320075" y="210820"/>
                  </a:lnTo>
                  <a:lnTo>
                    <a:pt x="320075" y="154940"/>
                  </a:lnTo>
                  <a:lnTo>
                    <a:pt x="334623" y="154940"/>
                  </a:lnTo>
                  <a:lnTo>
                    <a:pt x="334623" y="210820"/>
                  </a:lnTo>
                  <a:close/>
                </a:path>
                <a:path w="436245" h="435609">
                  <a:moveTo>
                    <a:pt x="385654" y="246380"/>
                  </a:moveTo>
                  <a:lnTo>
                    <a:pt x="374115" y="246380"/>
                  </a:lnTo>
                  <a:lnTo>
                    <a:pt x="363600" y="242570"/>
                  </a:lnTo>
                  <a:lnTo>
                    <a:pt x="355250" y="234950"/>
                  </a:lnTo>
                  <a:lnTo>
                    <a:pt x="350205" y="224790"/>
                  </a:lnTo>
                  <a:lnTo>
                    <a:pt x="206943" y="224790"/>
                  </a:lnTo>
                  <a:lnTo>
                    <a:pt x="203684" y="222250"/>
                  </a:lnTo>
                  <a:lnTo>
                    <a:pt x="203684" y="213360"/>
                  </a:lnTo>
                  <a:lnTo>
                    <a:pt x="206943" y="210820"/>
                  </a:lnTo>
                  <a:lnTo>
                    <a:pt x="350205" y="210820"/>
                  </a:lnTo>
                  <a:lnTo>
                    <a:pt x="353147" y="203200"/>
                  </a:lnTo>
                  <a:lnTo>
                    <a:pt x="357804" y="196850"/>
                  </a:lnTo>
                  <a:lnTo>
                    <a:pt x="363887" y="191770"/>
                  </a:lnTo>
                  <a:lnTo>
                    <a:pt x="371105" y="189230"/>
                  </a:lnTo>
                  <a:lnTo>
                    <a:pt x="382643" y="189230"/>
                  </a:lnTo>
                  <a:lnTo>
                    <a:pt x="393158" y="193040"/>
                  </a:lnTo>
                  <a:lnTo>
                    <a:pt x="401508" y="199390"/>
                  </a:lnTo>
                  <a:lnTo>
                    <a:pt x="403190" y="203200"/>
                  </a:lnTo>
                  <a:lnTo>
                    <a:pt x="370232" y="203200"/>
                  </a:lnTo>
                  <a:lnTo>
                    <a:pt x="363721" y="209550"/>
                  </a:lnTo>
                  <a:lnTo>
                    <a:pt x="363721" y="226060"/>
                  </a:lnTo>
                  <a:lnTo>
                    <a:pt x="370232" y="232410"/>
                  </a:lnTo>
                  <a:lnTo>
                    <a:pt x="403444" y="232410"/>
                  </a:lnTo>
                  <a:lnTo>
                    <a:pt x="396048" y="241300"/>
                  </a:lnTo>
                  <a:lnTo>
                    <a:pt x="385654" y="246380"/>
                  </a:lnTo>
                  <a:close/>
                </a:path>
                <a:path w="436245" h="435609">
                  <a:moveTo>
                    <a:pt x="403444" y="232410"/>
                  </a:moveTo>
                  <a:lnTo>
                    <a:pt x="386308" y="232410"/>
                  </a:lnTo>
                  <a:lnTo>
                    <a:pt x="392819" y="226060"/>
                  </a:lnTo>
                  <a:lnTo>
                    <a:pt x="392819" y="209550"/>
                  </a:lnTo>
                  <a:lnTo>
                    <a:pt x="386308" y="203200"/>
                  </a:lnTo>
                  <a:lnTo>
                    <a:pt x="403190" y="203200"/>
                  </a:lnTo>
                  <a:lnTo>
                    <a:pt x="406553" y="210820"/>
                  </a:lnTo>
                  <a:lnTo>
                    <a:pt x="407170" y="222250"/>
                  </a:lnTo>
                  <a:lnTo>
                    <a:pt x="403444" y="232410"/>
                  </a:lnTo>
                  <a:close/>
                </a:path>
                <a:path w="436245" h="435609">
                  <a:moveTo>
                    <a:pt x="334623" y="280670"/>
                  </a:moveTo>
                  <a:lnTo>
                    <a:pt x="320075" y="280670"/>
                  </a:lnTo>
                  <a:lnTo>
                    <a:pt x="320075" y="224790"/>
                  </a:lnTo>
                  <a:lnTo>
                    <a:pt x="334623" y="224790"/>
                  </a:lnTo>
                  <a:lnTo>
                    <a:pt x="334623" y="280670"/>
                  </a:lnTo>
                  <a:close/>
                </a:path>
                <a:path w="436245" h="435609">
                  <a:moveTo>
                    <a:pt x="334623" y="342900"/>
                  </a:moveTo>
                  <a:lnTo>
                    <a:pt x="320075" y="342900"/>
                  </a:lnTo>
                  <a:lnTo>
                    <a:pt x="320075" y="299720"/>
                  </a:lnTo>
                  <a:lnTo>
                    <a:pt x="318612" y="299720"/>
                  </a:lnTo>
                  <a:lnTo>
                    <a:pt x="317943" y="298450"/>
                  </a:lnTo>
                  <a:lnTo>
                    <a:pt x="288729" y="269240"/>
                  </a:lnTo>
                  <a:lnTo>
                    <a:pt x="286881" y="267970"/>
                  </a:lnTo>
                  <a:lnTo>
                    <a:pt x="206943" y="267970"/>
                  </a:lnTo>
                  <a:lnTo>
                    <a:pt x="203684" y="265430"/>
                  </a:lnTo>
                  <a:lnTo>
                    <a:pt x="203684" y="257810"/>
                  </a:lnTo>
                  <a:lnTo>
                    <a:pt x="206943" y="254000"/>
                  </a:lnTo>
                  <a:lnTo>
                    <a:pt x="290744" y="254000"/>
                  </a:lnTo>
                  <a:lnTo>
                    <a:pt x="296302" y="256540"/>
                  </a:lnTo>
                  <a:lnTo>
                    <a:pt x="300383" y="260350"/>
                  </a:lnTo>
                  <a:lnTo>
                    <a:pt x="320075" y="280670"/>
                  </a:lnTo>
                  <a:lnTo>
                    <a:pt x="334623" y="280670"/>
                  </a:lnTo>
                  <a:lnTo>
                    <a:pt x="334623" y="290830"/>
                  </a:lnTo>
                  <a:lnTo>
                    <a:pt x="392819" y="290830"/>
                  </a:lnTo>
                  <a:lnTo>
                    <a:pt x="392819" y="304800"/>
                  </a:lnTo>
                  <a:lnTo>
                    <a:pt x="334623" y="304800"/>
                  </a:lnTo>
                  <a:lnTo>
                    <a:pt x="334623" y="342900"/>
                  </a:lnTo>
                  <a:close/>
                </a:path>
                <a:path w="436245" h="435609">
                  <a:moveTo>
                    <a:pt x="392819" y="290830"/>
                  </a:moveTo>
                  <a:lnTo>
                    <a:pt x="379245" y="290830"/>
                  </a:lnTo>
                  <a:lnTo>
                    <a:pt x="382187" y="283210"/>
                  </a:lnTo>
                  <a:lnTo>
                    <a:pt x="386894" y="276860"/>
                  </a:lnTo>
                  <a:lnTo>
                    <a:pt x="393063" y="271780"/>
                  </a:lnTo>
                  <a:lnTo>
                    <a:pt x="400392" y="269240"/>
                  </a:lnTo>
                  <a:lnTo>
                    <a:pt x="411934" y="269240"/>
                  </a:lnTo>
                  <a:lnTo>
                    <a:pt x="422421" y="273050"/>
                  </a:lnTo>
                  <a:lnTo>
                    <a:pt x="430719" y="280670"/>
                  </a:lnTo>
                  <a:lnTo>
                    <a:pt x="431963" y="283210"/>
                  </a:lnTo>
                  <a:lnTo>
                    <a:pt x="399330" y="283210"/>
                  </a:lnTo>
                  <a:lnTo>
                    <a:pt x="392819" y="289560"/>
                  </a:lnTo>
                  <a:lnTo>
                    <a:pt x="392819" y="290830"/>
                  </a:lnTo>
                  <a:close/>
                </a:path>
                <a:path w="436245" h="435609">
                  <a:moveTo>
                    <a:pt x="432432" y="312420"/>
                  </a:moveTo>
                  <a:lnTo>
                    <a:pt x="415406" y="312420"/>
                  </a:lnTo>
                  <a:lnTo>
                    <a:pt x="421917" y="306070"/>
                  </a:lnTo>
                  <a:lnTo>
                    <a:pt x="421917" y="289560"/>
                  </a:lnTo>
                  <a:lnTo>
                    <a:pt x="415406" y="283210"/>
                  </a:lnTo>
                  <a:lnTo>
                    <a:pt x="431963" y="283210"/>
                  </a:lnTo>
                  <a:lnTo>
                    <a:pt x="435694" y="290830"/>
                  </a:lnTo>
                  <a:lnTo>
                    <a:pt x="436230" y="302260"/>
                  </a:lnTo>
                  <a:lnTo>
                    <a:pt x="432432" y="312420"/>
                  </a:lnTo>
                  <a:close/>
                </a:path>
                <a:path w="436245" h="435609">
                  <a:moveTo>
                    <a:pt x="317895" y="421640"/>
                  </a:moveTo>
                  <a:lnTo>
                    <a:pt x="283702" y="421640"/>
                  </a:lnTo>
                  <a:lnTo>
                    <a:pt x="297853" y="419100"/>
                  </a:lnTo>
                  <a:lnTo>
                    <a:pt x="309409" y="410210"/>
                  </a:lnTo>
                  <a:lnTo>
                    <a:pt x="317206" y="398780"/>
                  </a:lnTo>
                  <a:lnTo>
                    <a:pt x="320075" y="384810"/>
                  </a:lnTo>
                  <a:lnTo>
                    <a:pt x="320075" y="370840"/>
                  </a:lnTo>
                  <a:lnTo>
                    <a:pt x="318816" y="369570"/>
                  </a:lnTo>
                  <a:lnTo>
                    <a:pt x="317732" y="368300"/>
                  </a:lnTo>
                  <a:lnTo>
                    <a:pt x="287492" y="313690"/>
                  </a:lnTo>
                  <a:lnTo>
                    <a:pt x="285055" y="312420"/>
                  </a:lnTo>
                  <a:lnTo>
                    <a:pt x="206943" y="312420"/>
                  </a:lnTo>
                  <a:lnTo>
                    <a:pt x="203684" y="308610"/>
                  </a:lnTo>
                  <a:lnTo>
                    <a:pt x="203684" y="300990"/>
                  </a:lnTo>
                  <a:lnTo>
                    <a:pt x="206943" y="297180"/>
                  </a:lnTo>
                  <a:lnTo>
                    <a:pt x="290337" y="297180"/>
                  </a:lnTo>
                  <a:lnTo>
                    <a:pt x="297633" y="302260"/>
                  </a:lnTo>
                  <a:lnTo>
                    <a:pt x="320075" y="342900"/>
                  </a:lnTo>
                  <a:lnTo>
                    <a:pt x="334623" y="342900"/>
                  </a:lnTo>
                  <a:lnTo>
                    <a:pt x="334623" y="363220"/>
                  </a:lnTo>
                  <a:lnTo>
                    <a:pt x="363721" y="363220"/>
                  </a:lnTo>
                  <a:lnTo>
                    <a:pt x="363721" y="377190"/>
                  </a:lnTo>
                  <a:lnTo>
                    <a:pt x="334623" y="377190"/>
                  </a:lnTo>
                  <a:lnTo>
                    <a:pt x="334623" y="384810"/>
                  </a:lnTo>
                  <a:lnTo>
                    <a:pt x="330607" y="405130"/>
                  </a:lnTo>
                  <a:lnTo>
                    <a:pt x="319693" y="420370"/>
                  </a:lnTo>
                  <a:lnTo>
                    <a:pt x="317895" y="421640"/>
                  </a:lnTo>
                  <a:close/>
                </a:path>
                <a:path w="436245" h="435609">
                  <a:moveTo>
                    <a:pt x="414548" y="326390"/>
                  </a:moveTo>
                  <a:lnTo>
                    <a:pt x="403004" y="326390"/>
                  </a:lnTo>
                  <a:lnTo>
                    <a:pt x="392515" y="322580"/>
                  </a:lnTo>
                  <a:lnTo>
                    <a:pt x="384217" y="314960"/>
                  </a:lnTo>
                  <a:lnTo>
                    <a:pt x="379245" y="304800"/>
                  </a:lnTo>
                  <a:lnTo>
                    <a:pt x="392819" y="304800"/>
                  </a:lnTo>
                  <a:lnTo>
                    <a:pt x="392819" y="306070"/>
                  </a:lnTo>
                  <a:lnTo>
                    <a:pt x="399330" y="312420"/>
                  </a:lnTo>
                  <a:lnTo>
                    <a:pt x="432432" y="312420"/>
                  </a:lnTo>
                  <a:lnTo>
                    <a:pt x="424978" y="321310"/>
                  </a:lnTo>
                  <a:lnTo>
                    <a:pt x="414548" y="326390"/>
                  </a:lnTo>
                  <a:close/>
                </a:path>
                <a:path w="436245" h="435609">
                  <a:moveTo>
                    <a:pt x="363721" y="363220"/>
                  </a:moveTo>
                  <a:lnTo>
                    <a:pt x="350205" y="363220"/>
                  </a:lnTo>
                  <a:lnTo>
                    <a:pt x="353147" y="355600"/>
                  </a:lnTo>
                  <a:lnTo>
                    <a:pt x="357804" y="349250"/>
                  </a:lnTo>
                  <a:lnTo>
                    <a:pt x="363887" y="345440"/>
                  </a:lnTo>
                  <a:lnTo>
                    <a:pt x="371105" y="341630"/>
                  </a:lnTo>
                  <a:lnTo>
                    <a:pt x="382643" y="341630"/>
                  </a:lnTo>
                  <a:lnTo>
                    <a:pt x="393158" y="345440"/>
                  </a:lnTo>
                  <a:lnTo>
                    <a:pt x="401508" y="353060"/>
                  </a:lnTo>
                  <a:lnTo>
                    <a:pt x="402769" y="355600"/>
                  </a:lnTo>
                  <a:lnTo>
                    <a:pt x="370232" y="355600"/>
                  </a:lnTo>
                  <a:lnTo>
                    <a:pt x="363721" y="361950"/>
                  </a:lnTo>
                  <a:lnTo>
                    <a:pt x="363721" y="363220"/>
                  </a:lnTo>
                  <a:close/>
                </a:path>
                <a:path w="436245" h="435609">
                  <a:moveTo>
                    <a:pt x="403444" y="384810"/>
                  </a:moveTo>
                  <a:lnTo>
                    <a:pt x="386308" y="384810"/>
                  </a:lnTo>
                  <a:lnTo>
                    <a:pt x="392819" y="378460"/>
                  </a:lnTo>
                  <a:lnTo>
                    <a:pt x="392819" y="361950"/>
                  </a:lnTo>
                  <a:lnTo>
                    <a:pt x="386308" y="355600"/>
                  </a:lnTo>
                  <a:lnTo>
                    <a:pt x="402769" y="355600"/>
                  </a:lnTo>
                  <a:lnTo>
                    <a:pt x="406553" y="363220"/>
                  </a:lnTo>
                  <a:lnTo>
                    <a:pt x="407170" y="374650"/>
                  </a:lnTo>
                  <a:lnTo>
                    <a:pt x="403444" y="384810"/>
                  </a:lnTo>
                  <a:close/>
                </a:path>
                <a:path w="436245" h="435609">
                  <a:moveTo>
                    <a:pt x="385654" y="398780"/>
                  </a:moveTo>
                  <a:lnTo>
                    <a:pt x="374115" y="398780"/>
                  </a:lnTo>
                  <a:lnTo>
                    <a:pt x="363600" y="394970"/>
                  </a:lnTo>
                  <a:lnTo>
                    <a:pt x="355250" y="388620"/>
                  </a:lnTo>
                  <a:lnTo>
                    <a:pt x="350205" y="377190"/>
                  </a:lnTo>
                  <a:lnTo>
                    <a:pt x="363721" y="377190"/>
                  </a:lnTo>
                  <a:lnTo>
                    <a:pt x="363721" y="378460"/>
                  </a:lnTo>
                  <a:lnTo>
                    <a:pt x="370232" y="384810"/>
                  </a:lnTo>
                  <a:lnTo>
                    <a:pt x="403444" y="384810"/>
                  </a:lnTo>
                  <a:lnTo>
                    <a:pt x="396048" y="393700"/>
                  </a:lnTo>
                  <a:lnTo>
                    <a:pt x="385654" y="39878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/>
          <p:nvPr/>
        </p:nvSpPr>
        <p:spPr>
          <a:xfrm>
            <a:off x="5257124" y="8096339"/>
            <a:ext cx="434975" cy="435609"/>
          </a:xfrm>
          <a:custGeom>
            <a:avLst/>
            <a:gdLst/>
            <a:ahLst/>
            <a:cxnLst/>
            <a:rect l="l" t="t" r="r" b="b"/>
            <a:pathLst>
              <a:path w="434975" h="435609">
                <a:moveTo>
                  <a:pt x="72490" y="115570"/>
                </a:moveTo>
                <a:lnTo>
                  <a:pt x="57992" y="115570"/>
                </a:lnTo>
                <a:lnTo>
                  <a:pt x="57992" y="80010"/>
                </a:lnTo>
                <a:lnTo>
                  <a:pt x="6487" y="80010"/>
                </a:lnTo>
                <a:lnTo>
                  <a:pt x="0" y="72390"/>
                </a:lnTo>
                <a:lnTo>
                  <a:pt x="0" y="36830"/>
                </a:lnTo>
                <a:lnTo>
                  <a:pt x="2680" y="22860"/>
                </a:lnTo>
                <a:lnTo>
                  <a:pt x="10386" y="10160"/>
                </a:lnTo>
                <a:lnTo>
                  <a:pt x="21959" y="2540"/>
                </a:lnTo>
                <a:lnTo>
                  <a:pt x="36245" y="0"/>
                </a:lnTo>
                <a:lnTo>
                  <a:pt x="340707" y="0"/>
                </a:lnTo>
                <a:lnTo>
                  <a:pt x="354808" y="2540"/>
                </a:lnTo>
                <a:lnTo>
                  <a:pt x="366324" y="10160"/>
                </a:lnTo>
                <a:lnTo>
                  <a:pt x="368914" y="13970"/>
                </a:lnTo>
                <a:lnTo>
                  <a:pt x="36245" y="13970"/>
                </a:lnTo>
                <a:lnTo>
                  <a:pt x="27593" y="16510"/>
                </a:lnTo>
                <a:lnTo>
                  <a:pt x="20620" y="20320"/>
                </a:lnTo>
                <a:lnTo>
                  <a:pt x="16022" y="27940"/>
                </a:lnTo>
                <a:lnTo>
                  <a:pt x="14498" y="36830"/>
                </a:lnTo>
                <a:lnTo>
                  <a:pt x="14498" y="64770"/>
                </a:lnTo>
                <a:lnTo>
                  <a:pt x="72490" y="64770"/>
                </a:lnTo>
                <a:lnTo>
                  <a:pt x="72490" y="115570"/>
                </a:lnTo>
                <a:close/>
              </a:path>
              <a:path w="434975" h="435609">
                <a:moveTo>
                  <a:pt x="72490" y="64770"/>
                </a:moveTo>
                <a:lnTo>
                  <a:pt x="57992" y="64770"/>
                </a:lnTo>
                <a:lnTo>
                  <a:pt x="57992" y="35560"/>
                </a:lnTo>
                <a:lnTo>
                  <a:pt x="56283" y="26670"/>
                </a:lnTo>
                <a:lnTo>
                  <a:pt x="51623" y="20320"/>
                </a:lnTo>
                <a:lnTo>
                  <a:pt x="44710" y="15240"/>
                </a:lnTo>
                <a:lnTo>
                  <a:pt x="36245" y="13970"/>
                </a:lnTo>
                <a:lnTo>
                  <a:pt x="65147" y="13970"/>
                </a:lnTo>
                <a:lnTo>
                  <a:pt x="69888" y="20320"/>
                </a:lnTo>
                <a:lnTo>
                  <a:pt x="72461" y="27940"/>
                </a:lnTo>
                <a:lnTo>
                  <a:pt x="72490" y="64770"/>
                </a:lnTo>
                <a:close/>
              </a:path>
              <a:path w="434975" h="435609">
                <a:moveTo>
                  <a:pt x="376952" y="123190"/>
                </a:moveTo>
                <a:lnTo>
                  <a:pt x="362454" y="123190"/>
                </a:lnTo>
                <a:lnTo>
                  <a:pt x="362454" y="35560"/>
                </a:lnTo>
                <a:lnTo>
                  <a:pt x="360745" y="26670"/>
                </a:lnTo>
                <a:lnTo>
                  <a:pt x="356085" y="20320"/>
                </a:lnTo>
                <a:lnTo>
                  <a:pt x="349172" y="15240"/>
                </a:lnTo>
                <a:lnTo>
                  <a:pt x="340707" y="13970"/>
                </a:lnTo>
                <a:lnTo>
                  <a:pt x="368914" y="13970"/>
                </a:lnTo>
                <a:lnTo>
                  <a:pt x="374093" y="21590"/>
                </a:lnTo>
                <a:lnTo>
                  <a:pt x="376952" y="35560"/>
                </a:lnTo>
                <a:lnTo>
                  <a:pt x="376952" y="123190"/>
                </a:lnTo>
                <a:close/>
              </a:path>
              <a:path w="434975" h="435609">
                <a:moveTo>
                  <a:pt x="94789" y="254000"/>
                </a:moveTo>
                <a:lnTo>
                  <a:pt x="6487" y="254000"/>
                </a:lnTo>
                <a:lnTo>
                  <a:pt x="0" y="247650"/>
                </a:lnTo>
                <a:lnTo>
                  <a:pt x="0" y="121920"/>
                </a:lnTo>
                <a:lnTo>
                  <a:pt x="6487" y="115570"/>
                </a:lnTo>
                <a:lnTo>
                  <a:pt x="94999" y="115570"/>
                </a:lnTo>
                <a:lnTo>
                  <a:pt x="101487" y="121920"/>
                </a:lnTo>
                <a:lnTo>
                  <a:pt x="101487" y="130810"/>
                </a:lnTo>
                <a:lnTo>
                  <a:pt x="14498" y="130810"/>
                </a:lnTo>
                <a:lnTo>
                  <a:pt x="14498" y="240030"/>
                </a:lnTo>
                <a:lnTo>
                  <a:pt x="101436" y="240030"/>
                </a:lnTo>
                <a:lnTo>
                  <a:pt x="101168" y="247650"/>
                </a:lnTo>
                <a:lnTo>
                  <a:pt x="94789" y="254000"/>
                </a:lnTo>
                <a:close/>
              </a:path>
              <a:path w="434975" h="435609">
                <a:moveTo>
                  <a:pt x="217450" y="137160"/>
                </a:moveTo>
                <a:lnTo>
                  <a:pt x="196660" y="137160"/>
                </a:lnTo>
                <a:lnTo>
                  <a:pt x="206388" y="128270"/>
                </a:lnTo>
                <a:lnTo>
                  <a:pt x="213680" y="123190"/>
                </a:lnTo>
                <a:lnTo>
                  <a:pt x="221878" y="119380"/>
                </a:lnTo>
                <a:lnTo>
                  <a:pt x="230589" y="118110"/>
                </a:lnTo>
                <a:lnTo>
                  <a:pt x="239422" y="119380"/>
                </a:lnTo>
                <a:lnTo>
                  <a:pt x="291664" y="132080"/>
                </a:lnTo>
                <a:lnTo>
                  <a:pt x="228918" y="132080"/>
                </a:lnTo>
                <a:lnTo>
                  <a:pt x="221474" y="133350"/>
                </a:lnTo>
                <a:lnTo>
                  <a:pt x="217450" y="137160"/>
                </a:lnTo>
                <a:close/>
              </a:path>
              <a:path w="434975" h="435609">
                <a:moveTo>
                  <a:pt x="347956" y="142240"/>
                </a:moveTo>
                <a:lnTo>
                  <a:pt x="333457" y="142240"/>
                </a:lnTo>
                <a:lnTo>
                  <a:pt x="333457" y="129540"/>
                </a:lnTo>
                <a:lnTo>
                  <a:pt x="339945" y="123190"/>
                </a:lnTo>
                <a:lnTo>
                  <a:pt x="428457" y="123190"/>
                </a:lnTo>
                <a:lnTo>
                  <a:pt x="434945" y="129540"/>
                </a:lnTo>
                <a:lnTo>
                  <a:pt x="434945" y="137160"/>
                </a:lnTo>
                <a:lnTo>
                  <a:pt x="347956" y="137160"/>
                </a:lnTo>
                <a:lnTo>
                  <a:pt x="347956" y="142240"/>
                </a:lnTo>
                <a:close/>
              </a:path>
              <a:path w="434975" h="435609">
                <a:moveTo>
                  <a:pt x="171074" y="290830"/>
                </a:moveTo>
                <a:lnTo>
                  <a:pt x="150266" y="290830"/>
                </a:lnTo>
                <a:lnTo>
                  <a:pt x="153129" y="288290"/>
                </a:lnTo>
                <a:lnTo>
                  <a:pt x="168512" y="273050"/>
                </a:lnTo>
                <a:lnTo>
                  <a:pt x="171223" y="270510"/>
                </a:lnTo>
                <a:lnTo>
                  <a:pt x="171223" y="265430"/>
                </a:lnTo>
                <a:lnTo>
                  <a:pt x="165728" y="260350"/>
                </a:lnTo>
                <a:lnTo>
                  <a:pt x="139994" y="260350"/>
                </a:lnTo>
                <a:lnTo>
                  <a:pt x="142857" y="257810"/>
                </a:lnTo>
                <a:lnTo>
                  <a:pt x="147982" y="252730"/>
                </a:lnTo>
                <a:lnTo>
                  <a:pt x="150694" y="250190"/>
                </a:lnTo>
                <a:lnTo>
                  <a:pt x="150694" y="245110"/>
                </a:lnTo>
                <a:lnTo>
                  <a:pt x="145199" y="240030"/>
                </a:lnTo>
                <a:lnTo>
                  <a:pt x="86989" y="240030"/>
                </a:lnTo>
                <a:lnTo>
                  <a:pt x="86989" y="130810"/>
                </a:lnTo>
                <a:lnTo>
                  <a:pt x="101487" y="130810"/>
                </a:lnTo>
                <a:lnTo>
                  <a:pt x="196660" y="137160"/>
                </a:lnTo>
                <a:lnTo>
                  <a:pt x="217450" y="137160"/>
                </a:lnTo>
                <a:lnTo>
                  <a:pt x="216109" y="138430"/>
                </a:lnTo>
                <a:lnTo>
                  <a:pt x="209181" y="144780"/>
                </a:lnTo>
                <a:lnTo>
                  <a:pt x="101487" y="144780"/>
                </a:lnTo>
                <a:lnTo>
                  <a:pt x="101487" y="224790"/>
                </a:lnTo>
                <a:lnTo>
                  <a:pt x="114907" y="227330"/>
                </a:lnTo>
                <a:lnTo>
                  <a:pt x="121447" y="229870"/>
                </a:lnTo>
                <a:lnTo>
                  <a:pt x="127837" y="231140"/>
                </a:lnTo>
                <a:lnTo>
                  <a:pt x="156501" y="231140"/>
                </a:lnTo>
                <a:lnTo>
                  <a:pt x="158283" y="232410"/>
                </a:lnTo>
                <a:lnTo>
                  <a:pt x="162118" y="236220"/>
                </a:lnTo>
                <a:lnTo>
                  <a:pt x="164358" y="241300"/>
                </a:lnTo>
                <a:lnTo>
                  <a:pt x="164554" y="246380"/>
                </a:lnTo>
                <a:lnTo>
                  <a:pt x="172440" y="247650"/>
                </a:lnTo>
                <a:lnTo>
                  <a:pt x="178893" y="252730"/>
                </a:lnTo>
                <a:lnTo>
                  <a:pt x="183304" y="259080"/>
                </a:lnTo>
                <a:lnTo>
                  <a:pt x="185061" y="266700"/>
                </a:lnTo>
                <a:lnTo>
                  <a:pt x="192898" y="269240"/>
                </a:lnTo>
                <a:lnTo>
                  <a:pt x="199325" y="273050"/>
                </a:lnTo>
                <a:lnTo>
                  <a:pt x="203742" y="279400"/>
                </a:lnTo>
                <a:lnTo>
                  <a:pt x="204043" y="280670"/>
                </a:lnTo>
                <a:lnTo>
                  <a:pt x="181683" y="280670"/>
                </a:lnTo>
                <a:lnTo>
                  <a:pt x="178762" y="283210"/>
                </a:lnTo>
                <a:lnTo>
                  <a:pt x="171074" y="290830"/>
                </a:lnTo>
                <a:close/>
              </a:path>
              <a:path w="434975" h="435609">
                <a:moveTo>
                  <a:pt x="434945" y="242570"/>
                </a:moveTo>
                <a:lnTo>
                  <a:pt x="312667" y="242570"/>
                </a:lnTo>
                <a:lnTo>
                  <a:pt x="333457" y="234950"/>
                </a:lnTo>
                <a:lnTo>
                  <a:pt x="333457" y="157480"/>
                </a:lnTo>
                <a:lnTo>
                  <a:pt x="235921" y="133350"/>
                </a:lnTo>
                <a:lnTo>
                  <a:pt x="228918" y="132080"/>
                </a:lnTo>
                <a:lnTo>
                  <a:pt x="291664" y="132080"/>
                </a:lnTo>
                <a:lnTo>
                  <a:pt x="333457" y="142240"/>
                </a:lnTo>
                <a:lnTo>
                  <a:pt x="347956" y="142240"/>
                </a:lnTo>
                <a:lnTo>
                  <a:pt x="347956" y="240030"/>
                </a:lnTo>
                <a:lnTo>
                  <a:pt x="434945" y="240030"/>
                </a:lnTo>
                <a:lnTo>
                  <a:pt x="434945" y="242570"/>
                </a:lnTo>
                <a:close/>
              </a:path>
              <a:path w="434975" h="435609">
                <a:moveTo>
                  <a:pt x="434945" y="240030"/>
                </a:moveTo>
                <a:lnTo>
                  <a:pt x="420447" y="240030"/>
                </a:lnTo>
                <a:lnTo>
                  <a:pt x="420447" y="137160"/>
                </a:lnTo>
                <a:lnTo>
                  <a:pt x="434945" y="137160"/>
                </a:lnTo>
                <a:lnTo>
                  <a:pt x="434945" y="240030"/>
                </a:lnTo>
                <a:close/>
              </a:path>
              <a:path w="434975" h="435609">
                <a:moveTo>
                  <a:pt x="178587" y="212090"/>
                </a:moveTo>
                <a:lnTo>
                  <a:pt x="169183" y="209550"/>
                </a:lnTo>
                <a:lnTo>
                  <a:pt x="161096" y="204470"/>
                </a:lnTo>
                <a:lnTo>
                  <a:pt x="155797" y="195580"/>
                </a:lnTo>
                <a:lnTo>
                  <a:pt x="154328" y="185420"/>
                </a:lnTo>
                <a:lnTo>
                  <a:pt x="156636" y="175260"/>
                </a:lnTo>
                <a:lnTo>
                  <a:pt x="162669" y="167640"/>
                </a:lnTo>
                <a:lnTo>
                  <a:pt x="181582" y="149860"/>
                </a:lnTo>
                <a:lnTo>
                  <a:pt x="101487" y="144780"/>
                </a:lnTo>
                <a:lnTo>
                  <a:pt x="209181" y="144780"/>
                </a:lnTo>
                <a:lnTo>
                  <a:pt x="171767" y="179070"/>
                </a:lnTo>
                <a:lnTo>
                  <a:pt x="171194" y="179070"/>
                </a:lnTo>
                <a:lnTo>
                  <a:pt x="167142" y="185420"/>
                </a:lnTo>
                <a:lnTo>
                  <a:pt x="168403" y="193040"/>
                </a:lnTo>
                <a:lnTo>
                  <a:pt x="173535" y="195580"/>
                </a:lnTo>
                <a:lnTo>
                  <a:pt x="177798" y="199390"/>
                </a:lnTo>
                <a:lnTo>
                  <a:pt x="204294" y="199390"/>
                </a:lnTo>
                <a:lnTo>
                  <a:pt x="196943" y="205740"/>
                </a:lnTo>
                <a:lnTo>
                  <a:pt x="188207" y="210820"/>
                </a:lnTo>
                <a:lnTo>
                  <a:pt x="178587" y="212090"/>
                </a:lnTo>
                <a:close/>
              </a:path>
              <a:path w="434975" h="435609">
                <a:moveTo>
                  <a:pt x="204294" y="199390"/>
                </a:moveTo>
                <a:lnTo>
                  <a:pt x="177798" y="199390"/>
                </a:lnTo>
                <a:lnTo>
                  <a:pt x="183474" y="198120"/>
                </a:lnTo>
                <a:lnTo>
                  <a:pt x="187417" y="195580"/>
                </a:lnTo>
                <a:lnTo>
                  <a:pt x="234464" y="153670"/>
                </a:lnTo>
                <a:lnTo>
                  <a:pt x="237364" y="151130"/>
                </a:lnTo>
                <a:lnTo>
                  <a:pt x="241510" y="152400"/>
                </a:lnTo>
                <a:lnTo>
                  <a:pt x="246903" y="157480"/>
                </a:lnTo>
                <a:lnTo>
                  <a:pt x="246867" y="162560"/>
                </a:lnTo>
                <a:lnTo>
                  <a:pt x="244018" y="165100"/>
                </a:lnTo>
                <a:lnTo>
                  <a:pt x="241699" y="166370"/>
                </a:lnTo>
                <a:lnTo>
                  <a:pt x="251161" y="176530"/>
                </a:lnTo>
                <a:lnTo>
                  <a:pt x="230760" y="176530"/>
                </a:lnTo>
                <a:lnTo>
                  <a:pt x="204294" y="199390"/>
                </a:lnTo>
                <a:close/>
              </a:path>
              <a:path w="434975" h="435609">
                <a:moveTo>
                  <a:pt x="321452" y="270510"/>
                </a:moveTo>
                <a:lnTo>
                  <a:pt x="303657" y="270510"/>
                </a:lnTo>
                <a:lnTo>
                  <a:pt x="309325" y="265430"/>
                </a:lnTo>
                <a:lnTo>
                  <a:pt x="309470" y="260350"/>
                </a:lnTo>
                <a:lnTo>
                  <a:pt x="230760" y="176530"/>
                </a:lnTo>
                <a:lnTo>
                  <a:pt x="251161" y="176530"/>
                </a:lnTo>
                <a:lnTo>
                  <a:pt x="312667" y="242570"/>
                </a:lnTo>
                <a:lnTo>
                  <a:pt x="434945" y="242570"/>
                </a:lnTo>
                <a:lnTo>
                  <a:pt x="434945" y="247650"/>
                </a:lnTo>
                <a:lnTo>
                  <a:pt x="433647" y="248920"/>
                </a:lnTo>
                <a:lnTo>
                  <a:pt x="336959" y="248920"/>
                </a:lnTo>
                <a:lnTo>
                  <a:pt x="321859" y="255270"/>
                </a:lnTo>
                <a:lnTo>
                  <a:pt x="322142" y="255270"/>
                </a:lnTo>
                <a:lnTo>
                  <a:pt x="322388" y="256540"/>
                </a:lnTo>
                <a:lnTo>
                  <a:pt x="322591" y="256540"/>
                </a:lnTo>
                <a:lnTo>
                  <a:pt x="323212" y="265430"/>
                </a:lnTo>
                <a:lnTo>
                  <a:pt x="321452" y="270510"/>
                </a:lnTo>
                <a:close/>
              </a:path>
              <a:path w="434975" h="435609">
                <a:moveTo>
                  <a:pt x="156501" y="231140"/>
                </a:moveTo>
                <a:lnTo>
                  <a:pt x="127837" y="231140"/>
                </a:lnTo>
                <a:lnTo>
                  <a:pt x="135042" y="227330"/>
                </a:lnTo>
                <a:lnTo>
                  <a:pt x="143112" y="226060"/>
                </a:lnTo>
                <a:lnTo>
                  <a:pt x="151156" y="227330"/>
                </a:lnTo>
                <a:lnTo>
                  <a:pt x="156501" y="231140"/>
                </a:lnTo>
                <a:close/>
              </a:path>
              <a:path w="434975" h="435609">
                <a:moveTo>
                  <a:pt x="305706" y="297180"/>
                </a:moveTo>
                <a:lnTo>
                  <a:pt x="288528" y="297180"/>
                </a:lnTo>
                <a:lnTo>
                  <a:pt x="294189" y="290830"/>
                </a:lnTo>
                <a:lnTo>
                  <a:pt x="294196" y="285750"/>
                </a:lnTo>
                <a:lnTo>
                  <a:pt x="259850" y="251460"/>
                </a:lnTo>
                <a:lnTo>
                  <a:pt x="257139" y="248920"/>
                </a:lnTo>
                <a:lnTo>
                  <a:pt x="257139" y="245110"/>
                </a:lnTo>
                <a:lnTo>
                  <a:pt x="262634" y="238760"/>
                </a:lnTo>
                <a:lnTo>
                  <a:pt x="267223" y="238760"/>
                </a:lnTo>
                <a:lnTo>
                  <a:pt x="270100" y="241300"/>
                </a:lnTo>
                <a:lnTo>
                  <a:pt x="296581" y="267970"/>
                </a:lnTo>
                <a:lnTo>
                  <a:pt x="299380" y="270510"/>
                </a:lnTo>
                <a:lnTo>
                  <a:pt x="321452" y="270510"/>
                </a:lnTo>
                <a:lnTo>
                  <a:pt x="320572" y="273050"/>
                </a:lnTo>
                <a:lnTo>
                  <a:pt x="315160" y="279400"/>
                </a:lnTo>
                <a:lnTo>
                  <a:pt x="307462" y="284480"/>
                </a:lnTo>
                <a:lnTo>
                  <a:pt x="307788" y="285750"/>
                </a:lnTo>
                <a:lnTo>
                  <a:pt x="307955" y="287020"/>
                </a:lnTo>
                <a:lnTo>
                  <a:pt x="307872" y="290830"/>
                </a:lnTo>
                <a:lnTo>
                  <a:pt x="307788" y="292100"/>
                </a:lnTo>
                <a:lnTo>
                  <a:pt x="307448" y="293370"/>
                </a:lnTo>
                <a:lnTo>
                  <a:pt x="305706" y="297180"/>
                </a:lnTo>
                <a:close/>
              </a:path>
              <a:path w="434975" h="435609">
                <a:moveTo>
                  <a:pt x="194126" y="341630"/>
                </a:moveTo>
                <a:lnTo>
                  <a:pt x="172492" y="320040"/>
                </a:lnTo>
                <a:lnTo>
                  <a:pt x="167127" y="320040"/>
                </a:lnTo>
                <a:lnTo>
                  <a:pt x="162046" y="317500"/>
                </a:lnTo>
                <a:lnTo>
                  <a:pt x="158247" y="313690"/>
                </a:lnTo>
                <a:lnTo>
                  <a:pt x="155616" y="311150"/>
                </a:lnTo>
                <a:lnTo>
                  <a:pt x="153724" y="308610"/>
                </a:lnTo>
                <a:lnTo>
                  <a:pt x="152752" y="304800"/>
                </a:lnTo>
                <a:lnTo>
                  <a:pt x="141705" y="304800"/>
                </a:lnTo>
                <a:lnTo>
                  <a:pt x="136935" y="302260"/>
                </a:lnTo>
                <a:lnTo>
                  <a:pt x="130536" y="297180"/>
                </a:lnTo>
                <a:lnTo>
                  <a:pt x="126948" y="289560"/>
                </a:lnTo>
                <a:lnTo>
                  <a:pt x="126420" y="280670"/>
                </a:lnTo>
                <a:lnTo>
                  <a:pt x="129200" y="273050"/>
                </a:lnTo>
                <a:lnTo>
                  <a:pt x="126648" y="271780"/>
                </a:lnTo>
                <a:lnTo>
                  <a:pt x="124329" y="270510"/>
                </a:lnTo>
                <a:lnTo>
                  <a:pt x="118418" y="262890"/>
                </a:lnTo>
                <a:lnTo>
                  <a:pt x="116324" y="256540"/>
                </a:lnTo>
                <a:lnTo>
                  <a:pt x="116162" y="250190"/>
                </a:lnTo>
                <a:lnTo>
                  <a:pt x="118015" y="243840"/>
                </a:lnTo>
                <a:lnTo>
                  <a:pt x="112629" y="241300"/>
                </a:lnTo>
                <a:lnTo>
                  <a:pt x="107076" y="240030"/>
                </a:lnTo>
                <a:lnTo>
                  <a:pt x="140610" y="240030"/>
                </a:lnTo>
                <a:lnTo>
                  <a:pt x="137732" y="242570"/>
                </a:lnTo>
                <a:lnTo>
                  <a:pt x="129802" y="250190"/>
                </a:lnTo>
                <a:lnTo>
                  <a:pt x="129802" y="255270"/>
                </a:lnTo>
                <a:lnTo>
                  <a:pt x="132629" y="257810"/>
                </a:lnTo>
                <a:lnTo>
                  <a:pt x="135470" y="260350"/>
                </a:lnTo>
                <a:lnTo>
                  <a:pt x="161139" y="260350"/>
                </a:lnTo>
                <a:lnTo>
                  <a:pt x="158262" y="262890"/>
                </a:lnTo>
                <a:lnTo>
                  <a:pt x="142879" y="278130"/>
                </a:lnTo>
                <a:lnTo>
                  <a:pt x="140030" y="280670"/>
                </a:lnTo>
                <a:lnTo>
                  <a:pt x="140045" y="285750"/>
                </a:lnTo>
                <a:lnTo>
                  <a:pt x="145742" y="290830"/>
                </a:lnTo>
                <a:lnTo>
                  <a:pt x="171074" y="290830"/>
                </a:lnTo>
                <a:lnTo>
                  <a:pt x="168512" y="293370"/>
                </a:lnTo>
                <a:lnTo>
                  <a:pt x="165656" y="297180"/>
                </a:lnTo>
                <a:lnTo>
                  <a:pt x="165670" y="300990"/>
                </a:lnTo>
                <a:lnTo>
                  <a:pt x="168505" y="303530"/>
                </a:lnTo>
                <a:lnTo>
                  <a:pt x="169459" y="304800"/>
                </a:lnTo>
                <a:lnTo>
                  <a:pt x="152752" y="304800"/>
                </a:lnTo>
                <a:lnTo>
                  <a:pt x="147366" y="306070"/>
                </a:lnTo>
                <a:lnTo>
                  <a:pt x="170413" y="306070"/>
                </a:lnTo>
                <a:lnTo>
                  <a:pt x="171368" y="307340"/>
                </a:lnTo>
                <a:lnTo>
                  <a:pt x="195846" y="307340"/>
                </a:lnTo>
                <a:lnTo>
                  <a:pt x="189012" y="314960"/>
                </a:lnTo>
                <a:lnTo>
                  <a:pt x="186040" y="317500"/>
                </a:lnTo>
                <a:lnTo>
                  <a:pt x="186120" y="322580"/>
                </a:lnTo>
                <a:lnTo>
                  <a:pt x="191876" y="327660"/>
                </a:lnTo>
                <a:lnTo>
                  <a:pt x="254692" y="327660"/>
                </a:lnTo>
                <a:lnTo>
                  <a:pt x="253493" y="330200"/>
                </a:lnTo>
                <a:lnTo>
                  <a:pt x="214572" y="330200"/>
                </a:lnTo>
                <a:lnTo>
                  <a:pt x="209498" y="335280"/>
                </a:lnTo>
                <a:lnTo>
                  <a:pt x="202307" y="339090"/>
                </a:lnTo>
                <a:lnTo>
                  <a:pt x="194126" y="341630"/>
                </a:lnTo>
                <a:close/>
              </a:path>
              <a:path w="434975" h="435609">
                <a:moveTo>
                  <a:pt x="428457" y="254000"/>
                </a:moveTo>
                <a:lnTo>
                  <a:pt x="343708" y="254000"/>
                </a:lnTo>
                <a:lnTo>
                  <a:pt x="339677" y="251460"/>
                </a:lnTo>
                <a:lnTo>
                  <a:pt x="336959" y="248920"/>
                </a:lnTo>
                <a:lnTo>
                  <a:pt x="433647" y="248920"/>
                </a:lnTo>
                <a:lnTo>
                  <a:pt x="428457" y="254000"/>
                </a:lnTo>
                <a:close/>
              </a:path>
              <a:path w="434975" h="435609">
                <a:moveTo>
                  <a:pt x="398699" y="435610"/>
                </a:moveTo>
                <a:lnTo>
                  <a:pt x="93890" y="435610"/>
                </a:lnTo>
                <a:lnTo>
                  <a:pt x="79863" y="433070"/>
                </a:lnTo>
                <a:lnTo>
                  <a:pt x="68435" y="425450"/>
                </a:lnTo>
                <a:lnTo>
                  <a:pt x="60760" y="414020"/>
                </a:lnTo>
                <a:lnTo>
                  <a:pt x="57992" y="400050"/>
                </a:lnTo>
                <a:lnTo>
                  <a:pt x="57992" y="254000"/>
                </a:lnTo>
                <a:lnTo>
                  <a:pt x="72490" y="254000"/>
                </a:lnTo>
                <a:lnTo>
                  <a:pt x="72490" y="400050"/>
                </a:lnTo>
                <a:lnTo>
                  <a:pt x="74199" y="407670"/>
                </a:lnTo>
                <a:lnTo>
                  <a:pt x="78860" y="415290"/>
                </a:lnTo>
                <a:lnTo>
                  <a:pt x="85772" y="419100"/>
                </a:lnTo>
                <a:lnTo>
                  <a:pt x="94238" y="421640"/>
                </a:lnTo>
                <a:lnTo>
                  <a:pt x="426906" y="421640"/>
                </a:lnTo>
                <a:lnTo>
                  <a:pt x="424317" y="425450"/>
                </a:lnTo>
                <a:lnTo>
                  <a:pt x="412800" y="433070"/>
                </a:lnTo>
                <a:lnTo>
                  <a:pt x="398699" y="435610"/>
                </a:lnTo>
                <a:close/>
              </a:path>
              <a:path w="434975" h="435609">
                <a:moveTo>
                  <a:pt x="376952" y="355600"/>
                </a:moveTo>
                <a:lnTo>
                  <a:pt x="362454" y="355600"/>
                </a:lnTo>
                <a:lnTo>
                  <a:pt x="362454" y="254000"/>
                </a:lnTo>
                <a:lnTo>
                  <a:pt x="376952" y="254000"/>
                </a:lnTo>
                <a:lnTo>
                  <a:pt x="376952" y="355600"/>
                </a:lnTo>
                <a:close/>
              </a:path>
              <a:path w="434975" h="435609">
                <a:moveTo>
                  <a:pt x="280865" y="312420"/>
                </a:moveTo>
                <a:lnTo>
                  <a:pt x="262866" y="312420"/>
                </a:lnTo>
                <a:lnTo>
                  <a:pt x="265722" y="308610"/>
                </a:lnTo>
                <a:lnTo>
                  <a:pt x="268629" y="306070"/>
                </a:lnTo>
                <a:lnTo>
                  <a:pt x="268556" y="302260"/>
                </a:lnTo>
                <a:lnTo>
                  <a:pt x="265722" y="298450"/>
                </a:lnTo>
                <a:lnTo>
                  <a:pt x="240401" y="273050"/>
                </a:lnTo>
                <a:lnTo>
                  <a:pt x="237690" y="270510"/>
                </a:lnTo>
                <a:lnTo>
                  <a:pt x="237690" y="266700"/>
                </a:lnTo>
                <a:lnTo>
                  <a:pt x="243185" y="260350"/>
                </a:lnTo>
                <a:lnTo>
                  <a:pt x="247773" y="260350"/>
                </a:lnTo>
                <a:lnTo>
                  <a:pt x="250651" y="262890"/>
                </a:lnTo>
                <a:lnTo>
                  <a:pt x="283932" y="297180"/>
                </a:lnTo>
                <a:lnTo>
                  <a:pt x="305706" y="297180"/>
                </a:lnTo>
                <a:lnTo>
                  <a:pt x="303964" y="300990"/>
                </a:lnTo>
                <a:lnTo>
                  <a:pt x="297931" y="307340"/>
                </a:lnTo>
                <a:lnTo>
                  <a:pt x="290180" y="309880"/>
                </a:lnTo>
                <a:lnTo>
                  <a:pt x="281547" y="309880"/>
                </a:lnTo>
                <a:lnTo>
                  <a:pt x="280865" y="312420"/>
                </a:lnTo>
                <a:close/>
              </a:path>
              <a:path w="434975" h="435609">
                <a:moveTo>
                  <a:pt x="195846" y="307340"/>
                </a:moveTo>
                <a:lnTo>
                  <a:pt x="175884" y="307340"/>
                </a:lnTo>
                <a:lnTo>
                  <a:pt x="178747" y="303530"/>
                </a:lnTo>
                <a:lnTo>
                  <a:pt x="189005" y="293370"/>
                </a:lnTo>
                <a:lnTo>
                  <a:pt x="191622" y="290830"/>
                </a:lnTo>
                <a:lnTo>
                  <a:pt x="191622" y="287020"/>
                </a:lnTo>
                <a:lnTo>
                  <a:pt x="186272" y="280670"/>
                </a:lnTo>
                <a:lnTo>
                  <a:pt x="204043" y="280670"/>
                </a:lnTo>
                <a:lnTo>
                  <a:pt x="205547" y="287020"/>
                </a:lnTo>
                <a:lnTo>
                  <a:pt x="208512" y="287020"/>
                </a:lnTo>
                <a:lnTo>
                  <a:pt x="211419" y="288290"/>
                </a:lnTo>
                <a:lnTo>
                  <a:pt x="214087" y="289560"/>
                </a:lnTo>
                <a:lnTo>
                  <a:pt x="220871" y="294640"/>
                </a:lnTo>
                <a:lnTo>
                  <a:pt x="224299" y="300990"/>
                </a:lnTo>
                <a:lnTo>
                  <a:pt x="202184" y="300990"/>
                </a:lnTo>
                <a:lnTo>
                  <a:pt x="199262" y="303530"/>
                </a:lnTo>
                <a:lnTo>
                  <a:pt x="195846" y="307340"/>
                </a:lnTo>
                <a:close/>
              </a:path>
              <a:path w="434975" h="435609">
                <a:moveTo>
                  <a:pt x="254692" y="327660"/>
                </a:moveTo>
                <a:lnTo>
                  <a:pt x="237364" y="327660"/>
                </a:lnTo>
                <a:lnTo>
                  <a:pt x="240126" y="325120"/>
                </a:lnTo>
                <a:lnTo>
                  <a:pt x="242938" y="321310"/>
                </a:lnTo>
                <a:lnTo>
                  <a:pt x="242938" y="317500"/>
                </a:lnTo>
                <a:lnTo>
                  <a:pt x="236501" y="311150"/>
                </a:lnTo>
                <a:lnTo>
                  <a:pt x="233790" y="307340"/>
                </a:lnTo>
                <a:lnTo>
                  <a:pt x="233790" y="303530"/>
                </a:lnTo>
                <a:lnTo>
                  <a:pt x="239292" y="297180"/>
                </a:lnTo>
                <a:lnTo>
                  <a:pt x="243881" y="297180"/>
                </a:lnTo>
                <a:lnTo>
                  <a:pt x="246758" y="300990"/>
                </a:lnTo>
                <a:lnTo>
                  <a:pt x="255501" y="308610"/>
                </a:lnTo>
                <a:lnTo>
                  <a:pt x="258335" y="312420"/>
                </a:lnTo>
                <a:lnTo>
                  <a:pt x="280865" y="312420"/>
                </a:lnTo>
                <a:lnTo>
                  <a:pt x="280525" y="313690"/>
                </a:lnTo>
                <a:lnTo>
                  <a:pt x="278575" y="316230"/>
                </a:lnTo>
                <a:lnTo>
                  <a:pt x="270622" y="325120"/>
                </a:lnTo>
                <a:lnTo>
                  <a:pt x="255892" y="325120"/>
                </a:lnTo>
                <a:lnTo>
                  <a:pt x="254692" y="327660"/>
                </a:lnTo>
                <a:close/>
              </a:path>
              <a:path w="434975" h="435609">
                <a:moveTo>
                  <a:pt x="232833" y="327660"/>
                </a:moveTo>
                <a:lnTo>
                  <a:pt x="196464" y="327660"/>
                </a:lnTo>
                <a:lnTo>
                  <a:pt x="199248" y="325120"/>
                </a:lnTo>
                <a:lnTo>
                  <a:pt x="209498" y="314960"/>
                </a:lnTo>
                <a:lnTo>
                  <a:pt x="212115" y="311150"/>
                </a:lnTo>
                <a:lnTo>
                  <a:pt x="212122" y="307340"/>
                </a:lnTo>
                <a:lnTo>
                  <a:pt x="206772" y="300990"/>
                </a:lnTo>
                <a:lnTo>
                  <a:pt x="224299" y="300990"/>
                </a:lnTo>
                <a:lnTo>
                  <a:pt x="224985" y="302260"/>
                </a:lnTo>
                <a:lnTo>
                  <a:pt x="226113" y="309880"/>
                </a:lnTo>
                <a:lnTo>
                  <a:pt x="223938" y="318770"/>
                </a:lnTo>
                <a:lnTo>
                  <a:pt x="229890" y="325120"/>
                </a:lnTo>
                <a:lnTo>
                  <a:pt x="232833" y="327660"/>
                </a:lnTo>
                <a:close/>
              </a:path>
              <a:path w="434975" h="435609">
                <a:moveTo>
                  <a:pt x="263112" y="326390"/>
                </a:moveTo>
                <a:lnTo>
                  <a:pt x="255892" y="325120"/>
                </a:lnTo>
                <a:lnTo>
                  <a:pt x="270622" y="325120"/>
                </a:lnTo>
                <a:lnTo>
                  <a:pt x="263112" y="326390"/>
                </a:lnTo>
                <a:close/>
              </a:path>
              <a:path w="434975" h="435609">
                <a:moveTo>
                  <a:pt x="234993" y="341630"/>
                </a:moveTo>
                <a:lnTo>
                  <a:pt x="229194" y="341630"/>
                </a:lnTo>
                <a:lnTo>
                  <a:pt x="223641" y="339090"/>
                </a:lnTo>
                <a:lnTo>
                  <a:pt x="219582" y="335280"/>
                </a:lnTo>
                <a:lnTo>
                  <a:pt x="214572" y="330200"/>
                </a:lnTo>
                <a:lnTo>
                  <a:pt x="253493" y="330200"/>
                </a:lnTo>
                <a:lnTo>
                  <a:pt x="252893" y="331470"/>
                </a:lnTo>
                <a:lnTo>
                  <a:pt x="248115" y="336550"/>
                </a:lnTo>
                <a:lnTo>
                  <a:pt x="242001" y="340360"/>
                </a:lnTo>
                <a:lnTo>
                  <a:pt x="234993" y="341630"/>
                </a:lnTo>
                <a:close/>
              </a:path>
              <a:path w="434975" h="435609">
                <a:moveTo>
                  <a:pt x="123234" y="421640"/>
                </a:moveTo>
                <a:lnTo>
                  <a:pt x="94238" y="421640"/>
                </a:lnTo>
                <a:lnTo>
                  <a:pt x="102703" y="419100"/>
                </a:lnTo>
                <a:lnTo>
                  <a:pt x="109616" y="415290"/>
                </a:lnTo>
                <a:lnTo>
                  <a:pt x="114276" y="407670"/>
                </a:lnTo>
                <a:lnTo>
                  <a:pt x="115985" y="400050"/>
                </a:lnTo>
                <a:lnTo>
                  <a:pt x="115985" y="359410"/>
                </a:lnTo>
                <a:lnTo>
                  <a:pt x="119232" y="355600"/>
                </a:lnTo>
                <a:lnTo>
                  <a:pt x="431697" y="355600"/>
                </a:lnTo>
                <a:lnTo>
                  <a:pt x="434945" y="359410"/>
                </a:lnTo>
                <a:lnTo>
                  <a:pt x="434945" y="370840"/>
                </a:lnTo>
                <a:lnTo>
                  <a:pt x="130483" y="370840"/>
                </a:lnTo>
                <a:lnTo>
                  <a:pt x="130490" y="407670"/>
                </a:lnTo>
                <a:lnTo>
                  <a:pt x="127946" y="415290"/>
                </a:lnTo>
                <a:lnTo>
                  <a:pt x="123234" y="421640"/>
                </a:lnTo>
                <a:close/>
              </a:path>
              <a:path w="434975" h="435609">
                <a:moveTo>
                  <a:pt x="426906" y="421640"/>
                </a:moveTo>
                <a:lnTo>
                  <a:pt x="398699" y="421640"/>
                </a:lnTo>
                <a:lnTo>
                  <a:pt x="407165" y="419100"/>
                </a:lnTo>
                <a:lnTo>
                  <a:pt x="414077" y="415290"/>
                </a:lnTo>
                <a:lnTo>
                  <a:pt x="418738" y="407670"/>
                </a:lnTo>
                <a:lnTo>
                  <a:pt x="420447" y="400050"/>
                </a:lnTo>
                <a:lnTo>
                  <a:pt x="420447" y="370840"/>
                </a:lnTo>
                <a:lnTo>
                  <a:pt x="434945" y="370840"/>
                </a:lnTo>
                <a:lnTo>
                  <a:pt x="434945" y="400050"/>
                </a:lnTo>
                <a:lnTo>
                  <a:pt x="432086" y="414020"/>
                </a:lnTo>
                <a:lnTo>
                  <a:pt x="426906" y="42164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5920740" y="8209597"/>
            <a:ext cx="398145" cy="316230"/>
            <a:chOff x="5920740" y="8209597"/>
            <a:chExt cx="398145" cy="316230"/>
          </a:xfrm>
        </p:grpSpPr>
        <p:sp>
          <p:nvSpPr>
            <p:cNvPr id="65" name="object 65"/>
            <p:cNvSpPr/>
            <p:nvPr/>
          </p:nvSpPr>
          <p:spPr>
            <a:xfrm>
              <a:off x="5920740" y="8250935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116586" y="0"/>
                  </a:moveTo>
                  <a:lnTo>
                    <a:pt x="0" y="116585"/>
                  </a:lnTo>
                  <a:lnTo>
                    <a:pt x="116586" y="233171"/>
                  </a:lnTo>
                  <a:lnTo>
                    <a:pt x="233172" y="116585"/>
                  </a:lnTo>
                  <a:lnTo>
                    <a:pt x="11658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07608" y="8214359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4" h="306704">
                  <a:moveTo>
                    <a:pt x="0" y="153162"/>
                  </a:moveTo>
                  <a:lnTo>
                    <a:pt x="153162" y="0"/>
                  </a:lnTo>
                  <a:lnTo>
                    <a:pt x="306324" y="153162"/>
                  </a:lnTo>
                  <a:lnTo>
                    <a:pt x="153162" y="306324"/>
                  </a:lnTo>
                  <a:lnTo>
                    <a:pt x="0" y="153162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3877055" y="8209597"/>
            <a:ext cx="398145" cy="316230"/>
            <a:chOff x="3877055" y="8209597"/>
            <a:chExt cx="398145" cy="316230"/>
          </a:xfrm>
        </p:grpSpPr>
        <p:sp>
          <p:nvSpPr>
            <p:cNvPr id="68" name="object 68"/>
            <p:cNvSpPr/>
            <p:nvPr/>
          </p:nvSpPr>
          <p:spPr>
            <a:xfrm>
              <a:off x="3877055" y="8250935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116586" y="0"/>
                  </a:moveTo>
                  <a:lnTo>
                    <a:pt x="0" y="116585"/>
                  </a:lnTo>
                  <a:lnTo>
                    <a:pt x="116586" y="233171"/>
                  </a:lnTo>
                  <a:lnTo>
                    <a:pt x="233172" y="116585"/>
                  </a:lnTo>
                  <a:lnTo>
                    <a:pt x="11658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962399" y="8214359"/>
              <a:ext cx="307975" cy="306705"/>
            </a:xfrm>
            <a:custGeom>
              <a:avLst/>
              <a:gdLst/>
              <a:ahLst/>
              <a:cxnLst/>
              <a:rect l="l" t="t" r="r" b="b"/>
              <a:pathLst>
                <a:path w="307975" h="306704">
                  <a:moveTo>
                    <a:pt x="0" y="153162"/>
                  </a:moveTo>
                  <a:lnTo>
                    <a:pt x="153924" y="0"/>
                  </a:lnTo>
                  <a:lnTo>
                    <a:pt x="307848" y="153162"/>
                  </a:lnTo>
                  <a:lnTo>
                    <a:pt x="153924" y="306324"/>
                  </a:lnTo>
                  <a:lnTo>
                    <a:pt x="0" y="153162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1831848" y="8209597"/>
            <a:ext cx="398145" cy="316230"/>
            <a:chOff x="1831848" y="8209597"/>
            <a:chExt cx="398145" cy="316230"/>
          </a:xfrm>
        </p:grpSpPr>
        <p:sp>
          <p:nvSpPr>
            <p:cNvPr id="71" name="object 71"/>
            <p:cNvSpPr/>
            <p:nvPr/>
          </p:nvSpPr>
          <p:spPr>
            <a:xfrm>
              <a:off x="1831848" y="8250935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80" h="233679">
                  <a:moveTo>
                    <a:pt x="116586" y="0"/>
                  </a:moveTo>
                  <a:lnTo>
                    <a:pt x="0" y="116585"/>
                  </a:lnTo>
                  <a:lnTo>
                    <a:pt x="116586" y="233171"/>
                  </a:lnTo>
                  <a:lnTo>
                    <a:pt x="233172" y="116585"/>
                  </a:lnTo>
                  <a:lnTo>
                    <a:pt x="11658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918716" y="8214359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5" h="306704">
                  <a:moveTo>
                    <a:pt x="0" y="153162"/>
                  </a:moveTo>
                  <a:lnTo>
                    <a:pt x="153162" y="0"/>
                  </a:lnTo>
                  <a:lnTo>
                    <a:pt x="306324" y="153162"/>
                  </a:lnTo>
                  <a:lnTo>
                    <a:pt x="153162" y="306324"/>
                  </a:lnTo>
                  <a:lnTo>
                    <a:pt x="0" y="153162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3459" y="9507814"/>
            <a:ext cx="15367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55" dirty="0">
                <a:solidFill>
                  <a:srgbClr val="3B3B45"/>
                </a:solidFill>
                <a:latin typeface="Tahoma"/>
                <a:cs typeface="Tahoma"/>
              </a:rPr>
              <a:t>47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45168"/>
            <a:ext cx="6858000" cy="561340"/>
          </a:xfrm>
          <a:custGeom>
            <a:avLst/>
            <a:gdLst/>
            <a:ahLst/>
            <a:cxnLst/>
            <a:rect l="l" t="t" r="r" b="b"/>
            <a:pathLst>
              <a:path w="6858000" h="561340">
                <a:moveTo>
                  <a:pt x="6858000" y="0"/>
                </a:moveTo>
                <a:lnTo>
                  <a:pt x="0" y="0"/>
                </a:lnTo>
                <a:lnTo>
                  <a:pt x="0" y="560831"/>
                </a:lnTo>
                <a:lnTo>
                  <a:pt x="6858000" y="560831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823" y="9460581"/>
            <a:ext cx="179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5" dirty="0">
                <a:solidFill>
                  <a:srgbClr val="3B3B45"/>
                </a:solidFill>
                <a:latin typeface="Tahoma"/>
                <a:cs typeface="Tahoma"/>
              </a:rPr>
              <a:t>47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511" y="9377836"/>
            <a:ext cx="224541" cy="3948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6123" y="265643"/>
            <a:ext cx="555815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00" dirty="0"/>
              <a:t>И</a:t>
            </a:r>
            <a:r>
              <a:rPr dirty="0"/>
              <a:t>нв</a:t>
            </a:r>
            <a:r>
              <a:rPr spc="35" dirty="0"/>
              <a:t>ес</a:t>
            </a:r>
            <a:r>
              <a:rPr spc="50" dirty="0"/>
              <a:t>т</a:t>
            </a:r>
            <a:r>
              <a:rPr spc="5" dirty="0"/>
              <a:t>и</a:t>
            </a:r>
            <a:r>
              <a:rPr spc="70" dirty="0"/>
              <a:t>ц</a:t>
            </a:r>
            <a:r>
              <a:rPr spc="5" dirty="0"/>
              <a:t>и</a:t>
            </a:r>
            <a:r>
              <a:rPr spc="30" dirty="0"/>
              <a:t>онн</a:t>
            </a:r>
            <a:r>
              <a:rPr spc="35" dirty="0"/>
              <a:t>а</a:t>
            </a:r>
            <a:r>
              <a:rPr spc="-35" dirty="0"/>
              <a:t>я</a:t>
            </a:r>
            <a:r>
              <a:rPr spc="-180" dirty="0"/>
              <a:t> </a:t>
            </a:r>
            <a:r>
              <a:rPr spc="5" dirty="0"/>
              <a:t>к</a:t>
            </a:r>
            <a:r>
              <a:rPr spc="70" dirty="0"/>
              <a:t>о</a:t>
            </a:r>
            <a:r>
              <a:rPr spc="100" dirty="0"/>
              <a:t>м</a:t>
            </a:r>
            <a:r>
              <a:rPr spc="60" dirty="0"/>
              <a:t>а</a:t>
            </a:r>
            <a:r>
              <a:rPr spc="25" dirty="0"/>
              <a:t>н</a:t>
            </a:r>
            <a:r>
              <a:rPr spc="30" dirty="0"/>
              <a:t>д</a:t>
            </a:r>
            <a:r>
              <a:rPr spc="60" dirty="0"/>
              <a:t>а</a:t>
            </a:r>
            <a:r>
              <a:rPr spc="-195" dirty="0"/>
              <a:t> </a:t>
            </a:r>
            <a:r>
              <a:rPr spc="25" dirty="0"/>
              <a:t>Ря</a:t>
            </a:r>
            <a:r>
              <a:rPr spc="85" dirty="0"/>
              <a:t>з</a:t>
            </a:r>
            <a:r>
              <a:rPr spc="60" dirty="0"/>
              <a:t>ан</a:t>
            </a:r>
            <a:r>
              <a:rPr spc="55" dirty="0"/>
              <a:t>с</a:t>
            </a:r>
            <a:r>
              <a:rPr spc="5" dirty="0"/>
              <a:t>к</a:t>
            </a:r>
            <a:r>
              <a:rPr spc="15" dirty="0"/>
              <a:t>ой  </a:t>
            </a:r>
            <a:r>
              <a:rPr spc="45" dirty="0"/>
              <a:t>области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9127" y="991765"/>
            <a:ext cx="5741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329565">
              <a:lnSpc>
                <a:spcPct val="100000"/>
              </a:lnSpc>
              <a:spcBef>
                <a:spcPts val="100"/>
              </a:spcBef>
              <a:tabLst>
                <a:tab pos="185420" algn="l"/>
              </a:tabLst>
            </a:pPr>
            <a:r>
              <a:rPr sz="1200" spc="55" dirty="0">
                <a:latin typeface="Tahoma"/>
                <a:cs typeface="Tahoma"/>
              </a:rPr>
              <a:t>4.3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lang="ru-RU" sz="1200" spc="25" dirty="0">
                <a:latin typeface="Tahoma"/>
                <a:cs typeface="Tahoma"/>
              </a:rPr>
              <a:t>Распределение ответственности между членами инвестиционной команды Рязанской области в части взаимодействия с инвесторами.</a:t>
            </a:r>
          </a:p>
        </p:txBody>
      </p:sp>
      <p:sp>
        <p:nvSpPr>
          <p:cNvPr id="8" name="object 8"/>
          <p:cNvSpPr/>
          <p:nvPr/>
        </p:nvSpPr>
        <p:spPr>
          <a:xfrm>
            <a:off x="336123" y="1049232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8823" y="4858338"/>
            <a:ext cx="6432977" cy="5062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329565">
              <a:lnSpc>
                <a:spcPct val="100000"/>
              </a:lnSpc>
              <a:spcBef>
                <a:spcPts val="100"/>
              </a:spcBef>
              <a:tabLst>
                <a:tab pos="185420" algn="l"/>
              </a:tabLst>
            </a:pPr>
            <a:r>
              <a:rPr lang="ru-RU" sz="12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Инвестиционный комитет Рязанской области является совещательным коллегиальным органом Правительства Рязанской области. Комитет создан в целях:</a:t>
            </a:r>
          </a:p>
          <a:p>
            <a:pPr marL="184785" marR="32956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lang="ru-RU" sz="12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формирования благоприятных условий для ведения инвестиционной деятельности; </a:t>
            </a:r>
          </a:p>
          <a:p>
            <a:pPr marL="184785" marR="32956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lang="ru-RU" sz="12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защиты прав и законных интересов субъектов инвестиционной деятельности;</a:t>
            </a:r>
          </a:p>
          <a:p>
            <a:pPr marL="184785" marR="32956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lang="ru-RU" sz="12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разрешения в досудебном порядке разногласий и споров инвестора с органами власти Рязанской области, органами местного самоуправления муниципальных образований Рязанской области, уполномоченными организациями по вопросам реализации инвестиционных проектов на территории Рязанской области.</a:t>
            </a:r>
          </a:p>
          <a:p>
            <a:pPr marL="184785" marR="32956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endParaRPr lang="ru-RU" sz="1200" spc="2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marR="329565">
              <a:lnSpc>
                <a:spcPct val="100000"/>
              </a:lnSpc>
              <a:spcBef>
                <a:spcPts val="100"/>
              </a:spcBef>
              <a:tabLst>
                <a:tab pos="185420" algn="l"/>
              </a:tabLst>
            </a:pPr>
            <a:r>
              <a:rPr lang="ru-RU" sz="12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Инвестиционный комитет: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вырабатывает рекомендации по основным стратегическим направлениям развития экономики Рязанской области, комплексному развитию территории и улучшению инфраструктурного и экономического потенциала Рязанской области;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вносит предложения по снижению административных барьеров в экономике; 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анализирует и формирует предложения по приоритетным направлениям поддержки региональных производителей; 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осуществляет оценку последствий принятия проектов нормативных правовых актов, регламентирующих инвестиционную деятельность в Рязанской области, а также оценку хода выполнения и эффективности инвестиционных проектов, осуществляемых на территории Рязанской области; 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рассматривает проекты и действующие НПА, влияющие на предпринимательскую и инвестиционную деятельность; осуществляет мониторинг реализации инвестиционных проектов;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8023" y="4508266"/>
            <a:ext cx="6143625" cy="329565"/>
            <a:chOff x="357949" y="1891093"/>
            <a:chExt cx="6143625" cy="329565"/>
          </a:xfrm>
        </p:grpSpPr>
        <p:sp>
          <p:nvSpPr>
            <p:cNvPr id="11" name="object 11"/>
            <p:cNvSpPr/>
            <p:nvPr/>
          </p:nvSpPr>
          <p:spPr>
            <a:xfrm>
              <a:off x="362711" y="1895855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6134100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6134100" y="320040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6291" y="189585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49340" y="200101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2711" y="1895855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0" y="0"/>
                  </a:moveTo>
                  <a:lnTo>
                    <a:pt x="6134100" y="0"/>
                  </a:lnTo>
                  <a:lnTo>
                    <a:pt x="6134100" y="320040"/>
                  </a:lnTo>
                  <a:lnTo>
                    <a:pt x="0" y="32004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67860" y="4531626"/>
            <a:ext cx="6143625" cy="32956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465"/>
              </a:spcBef>
            </a:pPr>
            <a:r>
              <a:rPr sz="1200" spc="70" dirty="0">
                <a:latin typeface="Tahoma"/>
                <a:cs typeface="Tahoma"/>
              </a:rPr>
              <a:t>Инвестиционный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комитет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Рязанской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области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9" name="object 9"/>
          <p:cNvSpPr txBox="1"/>
          <p:nvPr/>
        </p:nvSpPr>
        <p:spPr>
          <a:xfrm>
            <a:off x="280561" y="1442620"/>
            <a:ext cx="6806040" cy="2808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9565" indent="450000">
              <a:lnSpc>
                <a:spcPct val="100000"/>
              </a:lnSpc>
              <a:spcBef>
                <a:spcPts val="100"/>
              </a:spcBef>
              <a:tabLst>
                <a:tab pos="185420" algn="l"/>
              </a:tabLst>
            </a:pPr>
            <a:r>
              <a:rPr lang="ru-RU" sz="1200" spc="25" dirty="0">
                <a:latin typeface="Tahoma"/>
                <a:cs typeface="Tahoma"/>
              </a:rPr>
              <a:t>Высшее должностное лицо региона – Губернатор Рязанской области, являясь руководителем инвестиционной команды Рязанской области, в рамках исполнения своих полномочий, определенных законодательством Рязанской области и федеральными нормативными актами, несет персональную ответственность за соблюдение обязательств, предусмотренных настоящей декларацией. Ответственность членов инвестиционной команды Рязанской области определена в рамках функционального распределения полномочий в отдельных (подведомственных) отраслях и сферах государственного, муниципального управления, установленных в соответствии с законодательством Российской Федерации и Рязанской области положениями об органах власти, должностными инструкциями. </a:t>
            </a:r>
          </a:p>
          <a:p>
            <a:pPr marR="329565" indent="450000">
              <a:lnSpc>
                <a:spcPct val="100000"/>
              </a:lnSpc>
              <a:spcBef>
                <a:spcPts val="100"/>
              </a:spcBef>
              <a:tabLst>
                <a:tab pos="185420" algn="l"/>
              </a:tabLst>
            </a:pPr>
            <a:r>
              <a:rPr lang="ru-RU" sz="1200" spc="25" dirty="0">
                <a:latin typeface="Tahoma"/>
                <a:cs typeface="Tahoma"/>
              </a:rPr>
              <a:t>Ответственность и задачи распределены между членами инвестиционной команды, вовлеченными в инвестиционные проекты, следующим образом:</a:t>
            </a:r>
          </a:p>
          <a:p>
            <a:pPr marR="329565" indent="450000">
              <a:lnSpc>
                <a:spcPct val="100000"/>
              </a:lnSpc>
              <a:spcBef>
                <a:spcPts val="100"/>
              </a:spcBef>
              <a:tabLst>
                <a:tab pos="185420" algn="l"/>
              </a:tabLst>
            </a:pPr>
            <a:r>
              <a:rPr lang="ru-RU" sz="1200" i="1" spc="25" dirty="0">
                <a:latin typeface="Tahoma"/>
                <a:cs typeface="Tahoma"/>
              </a:rPr>
              <a:t>Координацию деятельности хозяйствующих субъектов в рамках реализации экономической и инвестиционной политики Рязанской области осуществляет Правительство Рязанской области во главе с Губернатором Рязанской области.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3563" y="9507814"/>
            <a:ext cx="8255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85" dirty="0">
                <a:solidFill>
                  <a:srgbClr val="3B3B45"/>
                </a:solidFill>
                <a:latin typeface="Microsoft Sans Serif"/>
                <a:cs typeface="Microsoft Sans Serif"/>
              </a:rPr>
              <a:t>4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093707"/>
            <a:ext cx="6858000" cy="812800"/>
          </a:xfrm>
          <a:custGeom>
            <a:avLst/>
            <a:gdLst/>
            <a:ahLst/>
            <a:cxnLst/>
            <a:rect l="l" t="t" r="r" b="b"/>
            <a:pathLst>
              <a:path w="6858000" h="812800">
                <a:moveTo>
                  <a:pt x="6858000" y="0"/>
                </a:moveTo>
                <a:lnTo>
                  <a:pt x="0" y="0"/>
                </a:lnTo>
                <a:lnTo>
                  <a:pt x="0" y="812292"/>
                </a:lnTo>
                <a:lnTo>
                  <a:pt x="6858000" y="812292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7358" y="1487418"/>
            <a:ext cx="403860" cy="647700"/>
          </a:xfrm>
          <a:custGeom>
            <a:avLst/>
            <a:gdLst/>
            <a:ahLst/>
            <a:cxnLst/>
            <a:rect l="l" t="t" r="r" b="b"/>
            <a:pathLst>
              <a:path w="403860" h="647700">
                <a:moveTo>
                  <a:pt x="403860" y="567334"/>
                </a:moveTo>
                <a:lnTo>
                  <a:pt x="323557" y="647700"/>
                </a:lnTo>
                <a:lnTo>
                  <a:pt x="0" y="323850"/>
                </a:lnTo>
                <a:lnTo>
                  <a:pt x="323557" y="0"/>
                </a:lnTo>
                <a:lnTo>
                  <a:pt x="403860" y="80378"/>
                </a:lnTo>
              </a:path>
            </a:pathLst>
          </a:custGeom>
          <a:ln w="9525">
            <a:solidFill>
              <a:srgbClr val="FF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6083" y="1946148"/>
            <a:ext cx="4299585" cy="0"/>
          </a:xfrm>
          <a:custGeom>
            <a:avLst/>
            <a:gdLst/>
            <a:ahLst/>
            <a:cxnLst/>
            <a:rect l="l" t="t" r="r" b="b"/>
            <a:pathLst>
              <a:path w="4299585">
                <a:moveTo>
                  <a:pt x="0" y="0"/>
                </a:moveTo>
                <a:lnTo>
                  <a:pt x="4299318" y="0"/>
                </a:lnTo>
              </a:path>
            </a:pathLst>
          </a:custGeom>
          <a:ln w="9525">
            <a:solidFill>
              <a:srgbClr val="FF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695" y="1677923"/>
            <a:ext cx="154305" cy="152400"/>
          </a:xfrm>
          <a:custGeom>
            <a:avLst/>
            <a:gdLst/>
            <a:ahLst/>
            <a:cxnLst/>
            <a:rect l="l" t="t" r="r" b="b"/>
            <a:pathLst>
              <a:path w="154305" h="152400">
                <a:moveTo>
                  <a:pt x="0" y="76200"/>
                </a:moveTo>
                <a:lnTo>
                  <a:pt x="76962" y="0"/>
                </a:lnTo>
                <a:lnTo>
                  <a:pt x="153924" y="76200"/>
                </a:lnTo>
                <a:lnTo>
                  <a:pt x="76962" y="15240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F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6441" y="5415474"/>
            <a:ext cx="5250180" cy="416965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55282" y="1202367"/>
            <a:ext cx="12096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655" dirty="0">
                <a:solidFill>
                  <a:srgbClr val="FFCC33"/>
                </a:solidFill>
                <a:latin typeface="Arial"/>
                <a:cs typeface="Arial"/>
              </a:rPr>
              <a:t>02</a:t>
            </a:r>
            <a:endParaRPr sz="7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662" y="2634367"/>
            <a:ext cx="505015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200" b="1" spc="35" dirty="0">
                <a:solidFill>
                  <a:srgbClr val="CC0033"/>
                </a:solidFill>
                <a:latin typeface="Trebuchet MS"/>
                <a:cs typeface="Trebuchet MS"/>
              </a:rPr>
              <a:t>Ключевые </a:t>
            </a:r>
            <a:r>
              <a:rPr sz="4200" b="1" spc="4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4200" b="1" spc="55" dirty="0">
                <a:solidFill>
                  <a:srgbClr val="CC0033"/>
                </a:solidFill>
                <a:latin typeface="Trebuchet MS"/>
                <a:cs typeface="Trebuchet MS"/>
              </a:rPr>
              <a:t>характеристики </a:t>
            </a:r>
            <a:r>
              <a:rPr sz="4200" b="1" spc="60" dirty="0">
                <a:solidFill>
                  <a:srgbClr val="CC0033"/>
                </a:solidFill>
                <a:latin typeface="Trebuchet MS"/>
                <a:cs typeface="Trebuchet MS"/>
              </a:rPr>
              <a:t> Р</a:t>
            </a:r>
            <a:r>
              <a:rPr sz="4200" b="1" spc="45" dirty="0">
                <a:solidFill>
                  <a:srgbClr val="CC0033"/>
                </a:solidFill>
                <a:latin typeface="Trebuchet MS"/>
                <a:cs typeface="Trebuchet MS"/>
              </a:rPr>
              <a:t>я</a:t>
            </a:r>
            <a:r>
              <a:rPr sz="4200" b="1" spc="90" dirty="0">
                <a:solidFill>
                  <a:srgbClr val="CC0033"/>
                </a:solidFill>
                <a:latin typeface="Trebuchet MS"/>
                <a:cs typeface="Trebuchet MS"/>
              </a:rPr>
              <a:t>за</a:t>
            </a:r>
            <a:r>
              <a:rPr sz="4200" b="1" spc="105" dirty="0">
                <a:solidFill>
                  <a:srgbClr val="CC0033"/>
                </a:solidFill>
                <a:latin typeface="Trebuchet MS"/>
                <a:cs typeface="Trebuchet MS"/>
              </a:rPr>
              <a:t>н</a:t>
            </a:r>
            <a:r>
              <a:rPr sz="4200" b="1" spc="100" dirty="0">
                <a:solidFill>
                  <a:srgbClr val="CC0033"/>
                </a:solidFill>
                <a:latin typeface="Trebuchet MS"/>
                <a:cs typeface="Trebuchet MS"/>
              </a:rPr>
              <a:t>ск</a:t>
            </a:r>
            <a:r>
              <a:rPr sz="4200" b="1" spc="55" dirty="0">
                <a:solidFill>
                  <a:srgbClr val="CC0033"/>
                </a:solidFill>
                <a:latin typeface="Trebuchet MS"/>
                <a:cs typeface="Trebuchet MS"/>
              </a:rPr>
              <a:t>ой</a:t>
            </a:r>
            <a:r>
              <a:rPr sz="4200" b="1" spc="-35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4200" b="1" spc="90" dirty="0">
                <a:solidFill>
                  <a:srgbClr val="CC0033"/>
                </a:solidFill>
                <a:latin typeface="Trebuchet MS"/>
                <a:cs typeface="Trebuchet MS"/>
              </a:rPr>
              <a:t>об</a:t>
            </a:r>
            <a:r>
              <a:rPr sz="4200" b="1" spc="10" dirty="0">
                <a:solidFill>
                  <a:srgbClr val="CC0033"/>
                </a:solidFill>
                <a:latin typeface="Trebuchet MS"/>
                <a:cs typeface="Trebuchet MS"/>
              </a:rPr>
              <a:t>л</a:t>
            </a:r>
            <a:r>
              <a:rPr sz="4200" b="1" spc="125" dirty="0">
                <a:solidFill>
                  <a:srgbClr val="CC0033"/>
                </a:solidFill>
                <a:latin typeface="Trebuchet MS"/>
                <a:cs typeface="Trebuchet MS"/>
              </a:rPr>
              <a:t>аст</a:t>
            </a:r>
            <a:r>
              <a:rPr sz="4200" b="1" spc="20" dirty="0">
                <a:solidFill>
                  <a:srgbClr val="CC0033"/>
                </a:solidFill>
                <a:latin typeface="Trebuchet MS"/>
                <a:cs typeface="Trebuchet MS"/>
              </a:rPr>
              <a:t>и</a:t>
            </a:r>
            <a:endParaRPr sz="4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3459" y="9507814"/>
            <a:ext cx="15367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55" dirty="0">
                <a:solidFill>
                  <a:srgbClr val="3B3B45"/>
                </a:solidFill>
                <a:latin typeface="Tahoma"/>
                <a:cs typeface="Tahoma"/>
              </a:rPr>
              <a:t>47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45168"/>
            <a:ext cx="6858000" cy="561340"/>
          </a:xfrm>
          <a:custGeom>
            <a:avLst/>
            <a:gdLst/>
            <a:ahLst/>
            <a:cxnLst/>
            <a:rect l="l" t="t" r="r" b="b"/>
            <a:pathLst>
              <a:path w="6858000" h="561340">
                <a:moveTo>
                  <a:pt x="6858000" y="0"/>
                </a:moveTo>
                <a:lnTo>
                  <a:pt x="0" y="0"/>
                </a:lnTo>
                <a:lnTo>
                  <a:pt x="0" y="560831"/>
                </a:lnTo>
                <a:lnTo>
                  <a:pt x="6858000" y="560831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823" y="9460581"/>
            <a:ext cx="1790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55" dirty="0">
                <a:solidFill>
                  <a:srgbClr val="3B3B45"/>
                </a:solidFill>
                <a:latin typeface="Tahoma"/>
                <a:cs typeface="Tahoma"/>
              </a:rPr>
              <a:t>49</a:t>
            </a:r>
            <a:endParaRPr sz="1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511" y="9377836"/>
            <a:ext cx="224541" cy="3948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6123" y="265643"/>
            <a:ext cx="555815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00" dirty="0"/>
              <a:t>И</a:t>
            </a:r>
            <a:r>
              <a:rPr dirty="0"/>
              <a:t>нв</a:t>
            </a:r>
            <a:r>
              <a:rPr spc="35" dirty="0"/>
              <a:t>ес</a:t>
            </a:r>
            <a:r>
              <a:rPr spc="50" dirty="0"/>
              <a:t>т</a:t>
            </a:r>
            <a:r>
              <a:rPr spc="5" dirty="0"/>
              <a:t>и</a:t>
            </a:r>
            <a:r>
              <a:rPr spc="70" dirty="0"/>
              <a:t>ц</a:t>
            </a:r>
            <a:r>
              <a:rPr spc="5" dirty="0"/>
              <a:t>и</a:t>
            </a:r>
            <a:r>
              <a:rPr spc="30" dirty="0"/>
              <a:t>онн</a:t>
            </a:r>
            <a:r>
              <a:rPr spc="35" dirty="0"/>
              <a:t>а</a:t>
            </a:r>
            <a:r>
              <a:rPr spc="-35" dirty="0"/>
              <a:t>я</a:t>
            </a:r>
            <a:r>
              <a:rPr spc="-180" dirty="0"/>
              <a:t> </a:t>
            </a:r>
            <a:r>
              <a:rPr spc="5" dirty="0"/>
              <a:t>к</a:t>
            </a:r>
            <a:r>
              <a:rPr spc="70" dirty="0"/>
              <a:t>о</a:t>
            </a:r>
            <a:r>
              <a:rPr spc="100" dirty="0"/>
              <a:t>м</a:t>
            </a:r>
            <a:r>
              <a:rPr spc="60" dirty="0"/>
              <a:t>а</a:t>
            </a:r>
            <a:r>
              <a:rPr spc="25" dirty="0"/>
              <a:t>н</a:t>
            </a:r>
            <a:r>
              <a:rPr spc="30" dirty="0"/>
              <a:t>д</a:t>
            </a:r>
            <a:r>
              <a:rPr spc="60" dirty="0"/>
              <a:t>а</a:t>
            </a:r>
            <a:r>
              <a:rPr spc="-195" dirty="0"/>
              <a:t> </a:t>
            </a:r>
            <a:r>
              <a:rPr spc="25" dirty="0"/>
              <a:t>Ря</a:t>
            </a:r>
            <a:r>
              <a:rPr spc="85" dirty="0"/>
              <a:t>з</a:t>
            </a:r>
            <a:r>
              <a:rPr spc="60" dirty="0"/>
              <a:t>ан</a:t>
            </a:r>
            <a:r>
              <a:rPr spc="55" dirty="0"/>
              <a:t>с</a:t>
            </a:r>
            <a:r>
              <a:rPr spc="5" dirty="0"/>
              <a:t>к</a:t>
            </a:r>
            <a:r>
              <a:rPr spc="15" dirty="0"/>
              <a:t>ой  </a:t>
            </a:r>
            <a:r>
              <a:rPr spc="45" dirty="0"/>
              <a:t>области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9967" y="1572619"/>
            <a:ext cx="6045514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вырабатывает рекомендации по совершенствованию нормативно-правового регулирования вопросов поддержки инвестиционной деятельности, повышению эффективности деятельности членов инвестиционной команды Рязанской области и привлечению инвестиций в приоритетные объекты инфраструктуры на территории региона;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 функцию медиации - разрешения в досудебном порядке разногласий и споров инвестора с органами власти Рязанской области, органами местного самоуправления муниципальных образований Рязанской области, уполномоченными организациями по вопросам реализации инвестиционных проектов на территории Рязанской области;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рассматривает вопросы, связанные с нарушением положений инвестиционной декларации Рязанской области, несоблюдением Свода инвестиционных правил Рязанской области, а также исполнением обязательств Рязанской области и инвестора;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обсуждает вопросы, связанные с улучшением инвестиционного климата и реализацией инвестиционных проектов в Рязанской области;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 рассмотрение инвестиционных проектов на предмет одобрения либо отказа в одобрении в целях получения мер поддержки в соответствии с региональным инвестиционным законодательством;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работы специально-созданных отраслевых рабочих групп осуществляет рассмотрение инициатив по наиболее значимым направлениям инвестиционного развития: 1) промышленность; 2) социальная сфера; 3) агропромышленный комплекс; 4) туризм; 5) транспортно-логистическая, инженерная инфраструктура, подключение объектов к инженерно-техническим сетям.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280560" y="1077016"/>
            <a:ext cx="6143625" cy="329565"/>
            <a:chOff x="357949" y="1891093"/>
            <a:chExt cx="6143625" cy="329565"/>
          </a:xfrm>
        </p:grpSpPr>
        <p:sp>
          <p:nvSpPr>
            <p:cNvPr id="11" name="object 11"/>
            <p:cNvSpPr/>
            <p:nvPr/>
          </p:nvSpPr>
          <p:spPr>
            <a:xfrm>
              <a:off x="362711" y="1895855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6134100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6134100" y="320040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6291" y="189585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49340" y="200101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2711" y="1895855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0" y="0"/>
                  </a:moveTo>
                  <a:lnTo>
                    <a:pt x="6134100" y="0"/>
                  </a:lnTo>
                  <a:lnTo>
                    <a:pt x="6134100" y="320040"/>
                  </a:lnTo>
                  <a:lnTo>
                    <a:pt x="0" y="32004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50397" y="1100376"/>
            <a:ext cx="6143625" cy="32956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465"/>
              </a:spcBef>
            </a:pPr>
            <a:r>
              <a:rPr sz="1200" spc="70" dirty="0">
                <a:latin typeface="Tahoma"/>
                <a:cs typeface="Tahoma"/>
              </a:rPr>
              <a:t>Инвестиционный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комитет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Рязанской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области</a:t>
            </a:r>
            <a:endParaRPr sz="1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30122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3459" y="9507814"/>
            <a:ext cx="15367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55" dirty="0">
                <a:solidFill>
                  <a:srgbClr val="3B3B45"/>
                </a:solidFill>
                <a:latin typeface="Tahoma"/>
                <a:cs typeface="Tahoma"/>
              </a:rPr>
              <a:t>47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45168"/>
            <a:ext cx="6858000" cy="561340"/>
          </a:xfrm>
          <a:custGeom>
            <a:avLst/>
            <a:gdLst/>
            <a:ahLst/>
            <a:cxnLst/>
            <a:rect l="l" t="t" r="r" b="b"/>
            <a:pathLst>
              <a:path w="6858000" h="561340">
                <a:moveTo>
                  <a:pt x="6858000" y="0"/>
                </a:moveTo>
                <a:lnTo>
                  <a:pt x="0" y="0"/>
                </a:lnTo>
                <a:lnTo>
                  <a:pt x="0" y="560831"/>
                </a:lnTo>
                <a:lnTo>
                  <a:pt x="6858000" y="560831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823" y="9460581"/>
            <a:ext cx="1790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55" dirty="0">
                <a:solidFill>
                  <a:srgbClr val="3B3B45"/>
                </a:solidFill>
                <a:latin typeface="Tahoma"/>
                <a:cs typeface="Tahoma"/>
              </a:rPr>
              <a:t>50</a:t>
            </a:r>
            <a:endParaRPr sz="1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511" y="9377836"/>
            <a:ext cx="224541" cy="3948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6123" y="265643"/>
            <a:ext cx="555815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00" dirty="0"/>
              <a:t>И</a:t>
            </a:r>
            <a:r>
              <a:rPr dirty="0"/>
              <a:t>нв</a:t>
            </a:r>
            <a:r>
              <a:rPr spc="35" dirty="0"/>
              <a:t>ес</a:t>
            </a:r>
            <a:r>
              <a:rPr spc="50" dirty="0"/>
              <a:t>т</a:t>
            </a:r>
            <a:r>
              <a:rPr spc="5" dirty="0"/>
              <a:t>и</a:t>
            </a:r>
            <a:r>
              <a:rPr spc="70" dirty="0"/>
              <a:t>ц</a:t>
            </a:r>
            <a:r>
              <a:rPr spc="5" dirty="0"/>
              <a:t>и</a:t>
            </a:r>
            <a:r>
              <a:rPr spc="30" dirty="0"/>
              <a:t>онн</a:t>
            </a:r>
            <a:r>
              <a:rPr spc="35" dirty="0"/>
              <a:t>а</a:t>
            </a:r>
            <a:r>
              <a:rPr spc="-35" dirty="0"/>
              <a:t>я</a:t>
            </a:r>
            <a:r>
              <a:rPr spc="-180" dirty="0"/>
              <a:t> </a:t>
            </a:r>
            <a:r>
              <a:rPr spc="5" dirty="0"/>
              <a:t>к</a:t>
            </a:r>
            <a:r>
              <a:rPr spc="70" dirty="0"/>
              <a:t>о</a:t>
            </a:r>
            <a:r>
              <a:rPr spc="100" dirty="0"/>
              <a:t>м</a:t>
            </a:r>
            <a:r>
              <a:rPr spc="60" dirty="0"/>
              <a:t>а</a:t>
            </a:r>
            <a:r>
              <a:rPr spc="25" dirty="0"/>
              <a:t>н</a:t>
            </a:r>
            <a:r>
              <a:rPr spc="30" dirty="0"/>
              <a:t>д</a:t>
            </a:r>
            <a:r>
              <a:rPr spc="60" dirty="0"/>
              <a:t>а</a:t>
            </a:r>
            <a:r>
              <a:rPr spc="-195" dirty="0"/>
              <a:t> </a:t>
            </a:r>
            <a:r>
              <a:rPr spc="25" dirty="0"/>
              <a:t>Ря</a:t>
            </a:r>
            <a:r>
              <a:rPr spc="85" dirty="0"/>
              <a:t>з</a:t>
            </a:r>
            <a:r>
              <a:rPr spc="60" dirty="0"/>
              <a:t>ан</a:t>
            </a:r>
            <a:r>
              <a:rPr spc="55" dirty="0"/>
              <a:t>с</a:t>
            </a:r>
            <a:r>
              <a:rPr spc="5" dirty="0"/>
              <a:t>к</a:t>
            </a:r>
            <a:r>
              <a:rPr spc="15" dirty="0"/>
              <a:t>ой  </a:t>
            </a:r>
            <a:r>
              <a:rPr spc="45" dirty="0"/>
              <a:t>области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94642" y="2541226"/>
            <a:ext cx="4362450" cy="341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436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Министерство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экономического</a:t>
            </a:r>
            <a:r>
              <a:rPr sz="1200" spc="-13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развития</a:t>
            </a:r>
            <a:r>
              <a:rPr sz="1200" spc="-13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Рязанской </a:t>
            </a:r>
            <a:r>
              <a:rPr sz="1200" spc="-3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области:</a:t>
            </a:r>
            <a:endParaRPr sz="1200" dirty="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40" dirty="0">
                <a:latin typeface="Tahoma"/>
                <a:cs typeface="Tahoma"/>
              </a:rPr>
              <a:t>ейс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еч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ию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ций</a:t>
            </a:r>
            <a:endParaRPr sz="1200" dirty="0">
              <a:latin typeface="Tahoma"/>
              <a:cs typeface="Tahoma"/>
            </a:endParaRPr>
          </a:p>
          <a:p>
            <a:pPr marL="184785" marR="7620" indent="-1727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45" dirty="0">
                <a:latin typeface="Tahoma"/>
                <a:cs typeface="Tahoma"/>
              </a:rPr>
              <a:t>Об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еч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 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5" dirty="0">
                <a:latin typeface="Tahoma"/>
                <a:cs typeface="Tahoma"/>
              </a:rPr>
              <a:t>ея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 dirty="0">
              <a:latin typeface="Tahoma"/>
              <a:cs typeface="Tahoma"/>
            </a:endParaRPr>
          </a:p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15" dirty="0">
                <a:latin typeface="Tahoma"/>
                <a:cs typeface="Tahoma"/>
              </a:rPr>
              <a:t>Выполнение </a:t>
            </a:r>
            <a:r>
              <a:rPr sz="1200" dirty="0">
                <a:latin typeface="Tahoma"/>
                <a:cs typeface="Tahoma"/>
              </a:rPr>
              <a:t>функции </a:t>
            </a:r>
            <a:r>
              <a:rPr sz="1200" spc="20" dirty="0">
                <a:latin typeface="Tahoma"/>
                <a:cs typeface="Tahoma"/>
              </a:rPr>
              <a:t>уполномоченного органа по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во</a:t>
            </a:r>
            <a:r>
              <a:rPr sz="1200" spc="10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60" dirty="0">
                <a:latin typeface="Tahoma"/>
                <a:cs typeface="Tahoma"/>
              </a:rPr>
              <a:t>до</a:t>
            </a:r>
            <a:r>
              <a:rPr sz="1200" spc="5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гос</a:t>
            </a:r>
            <a:r>
              <a:rPr sz="1200" spc="25" dirty="0">
                <a:latin typeface="Tahoma"/>
                <a:cs typeface="Tahoma"/>
              </a:rPr>
              <a:t>уда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одд</a:t>
            </a:r>
            <a:r>
              <a:rPr sz="1200" spc="4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 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20" dirty="0">
                <a:latin typeface="Tahoma"/>
                <a:cs typeface="Tahoma"/>
              </a:rPr>
              <a:t>г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ек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5" dirty="0">
                <a:latin typeface="Tahoma"/>
                <a:cs typeface="Tahoma"/>
              </a:rPr>
              <a:t>в</a:t>
            </a:r>
            <a:endParaRPr sz="1200" dirty="0">
              <a:latin typeface="Tahoma"/>
              <a:cs typeface="Tahoma"/>
            </a:endParaRPr>
          </a:p>
          <a:p>
            <a:pPr marL="184785" marR="317500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15" dirty="0">
                <a:latin typeface="Tahoma"/>
                <a:cs typeface="Tahoma"/>
              </a:rPr>
              <a:t>Организация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разработки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инвестиционных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стратегий,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де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ог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00" dirty="0">
                <a:latin typeface="Tahoma"/>
                <a:cs typeface="Tahoma"/>
              </a:rPr>
              <a:t>м</a:t>
            </a:r>
            <a:endParaRPr sz="1200" dirty="0">
              <a:latin typeface="Tahoma"/>
              <a:cs typeface="Tahoma"/>
            </a:endParaRPr>
          </a:p>
          <a:p>
            <a:pPr marL="184785" marR="456565" indent="-1727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25" dirty="0">
                <a:latin typeface="Tahoma"/>
                <a:cs typeface="Tahoma"/>
              </a:rPr>
              <a:t>Проведение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анализа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инвестиционного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потенциала,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0" dirty="0">
                <a:latin typeface="Tahoma"/>
                <a:cs typeface="Tahoma"/>
              </a:rPr>
              <a:t>ит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0" dirty="0">
                <a:latin typeface="Tahoma"/>
                <a:cs typeface="Tahoma"/>
              </a:rPr>
              <a:t>ики  и</a:t>
            </a:r>
            <a:r>
              <a:rPr sz="1200" dirty="0">
                <a:latin typeface="Tahoma"/>
                <a:cs typeface="Tahoma"/>
              </a:rPr>
              <a:t>нв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оце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spc="5" dirty="0">
                <a:latin typeface="Tahoma"/>
                <a:cs typeface="Tahoma"/>
              </a:rPr>
              <a:t>ов</a:t>
            </a:r>
            <a:endParaRPr sz="1200" dirty="0">
              <a:latin typeface="Tahoma"/>
              <a:cs typeface="Tahoma"/>
            </a:endParaRPr>
          </a:p>
          <a:p>
            <a:pPr marL="184785" marR="417830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25" dirty="0">
                <a:latin typeface="Tahoma"/>
                <a:cs typeface="Tahoma"/>
              </a:rPr>
              <a:t>Подготовка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проектов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нормативно</a:t>
            </a:r>
            <a:r>
              <a:rPr sz="1200" spc="20" dirty="0">
                <a:latin typeface="Microsoft Sans Serif"/>
                <a:cs typeface="Microsoft Sans Serif"/>
              </a:rPr>
              <a:t>-</a:t>
            </a:r>
            <a:r>
              <a:rPr sz="1200" spc="20" dirty="0">
                <a:latin typeface="Tahoma"/>
                <a:cs typeface="Tahoma"/>
              </a:rPr>
              <a:t>правовых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актов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соглашений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1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200" spc="-55" dirty="0">
                <a:solidFill>
                  <a:srgbClr val="CC0033"/>
                </a:solidFill>
                <a:latin typeface="Tahoma"/>
                <a:cs typeface="Tahoma"/>
              </a:rPr>
              <a:t>а:</a:t>
            </a:r>
            <a:endParaRPr sz="1200" dirty="0">
              <a:latin typeface="Tahoma"/>
              <a:cs typeface="Tahoma"/>
            </a:endParaRPr>
          </a:p>
          <a:p>
            <a:pPr marL="12700" marR="719455">
              <a:lnSpc>
                <a:spcPct val="100000"/>
              </a:lnSpc>
              <a:spcBef>
                <a:spcPts val="105"/>
              </a:spcBef>
            </a:pPr>
            <a:r>
              <a:rPr sz="1200" spc="5" dirty="0">
                <a:latin typeface="Tahoma"/>
                <a:cs typeface="Tahoma"/>
              </a:rPr>
              <a:t>Начальник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управления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инвестиционного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развития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аза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-55" dirty="0">
                <a:latin typeface="Tahoma"/>
                <a:cs typeface="Tahoma"/>
              </a:rPr>
              <a:t>.</a:t>
            </a:r>
            <a:r>
              <a:rPr sz="1200" spc="50" dirty="0">
                <a:latin typeface="Tahoma"/>
                <a:cs typeface="Tahoma"/>
              </a:rPr>
              <a:t>В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2126" y="2125975"/>
            <a:ext cx="6143625" cy="327025"/>
            <a:chOff x="357949" y="4538281"/>
            <a:chExt cx="6143625" cy="327025"/>
          </a:xfrm>
        </p:grpSpPr>
        <p:sp>
          <p:nvSpPr>
            <p:cNvPr id="18" name="object 18"/>
            <p:cNvSpPr/>
            <p:nvPr/>
          </p:nvSpPr>
          <p:spPr>
            <a:xfrm>
              <a:off x="362711" y="4543044"/>
              <a:ext cx="6134100" cy="317500"/>
            </a:xfrm>
            <a:custGeom>
              <a:avLst/>
              <a:gdLst/>
              <a:ahLst/>
              <a:cxnLst/>
              <a:rect l="l" t="t" r="r" b="b"/>
              <a:pathLst>
                <a:path w="6134100" h="317500">
                  <a:moveTo>
                    <a:pt x="6134100" y="0"/>
                  </a:moveTo>
                  <a:lnTo>
                    <a:pt x="0" y="0"/>
                  </a:lnTo>
                  <a:lnTo>
                    <a:pt x="0" y="316991"/>
                  </a:lnTo>
                  <a:lnTo>
                    <a:pt x="6134100" y="316991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46291" y="4543044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4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49340" y="4648200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2711" y="4543044"/>
              <a:ext cx="6134100" cy="317500"/>
            </a:xfrm>
            <a:custGeom>
              <a:avLst/>
              <a:gdLst/>
              <a:ahLst/>
              <a:cxnLst/>
              <a:rect l="l" t="t" r="r" b="b"/>
              <a:pathLst>
                <a:path w="6134100" h="317500">
                  <a:moveTo>
                    <a:pt x="0" y="0"/>
                  </a:moveTo>
                  <a:lnTo>
                    <a:pt x="6134100" y="0"/>
                  </a:lnTo>
                  <a:lnTo>
                    <a:pt x="6134100" y="316991"/>
                  </a:lnTo>
                  <a:lnTo>
                    <a:pt x="0" y="3169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00811" y="2166665"/>
            <a:ext cx="6143625" cy="32702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455"/>
              </a:spcBef>
            </a:pPr>
            <a:r>
              <a:rPr sz="1200" spc="80" dirty="0">
                <a:latin typeface="Tahoma"/>
                <a:cs typeface="Tahoma"/>
              </a:rPr>
              <a:t>Государственные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органы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исполнительной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власти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4642" y="1486747"/>
            <a:ext cx="4864100" cy="5988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55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и</a:t>
            </a: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0" dirty="0">
                <a:latin typeface="Tahoma"/>
                <a:cs typeface="Tahoma"/>
              </a:rPr>
              <a:t>р</a:t>
            </a:r>
            <a:endParaRPr sz="1200" dirty="0">
              <a:latin typeface="Tahoma"/>
              <a:cs typeface="Tahoma"/>
            </a:endParaRPr>
          </a:p>
          <a:p>
            <a:pPr marL="184785" marR="5080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95" dirty="0">
                <a:latin typeface="Tahoma"/>
                <a:cs typeface="Tahoma"/>
              </a:rPr>
              <a:t>Ф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же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5" dirty="0">
                <a:latin typeface="Tahoma"/>
                <a:cs typeface="Tahoma"/>
              </a:rPr>
              <a:t>ия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оце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spc="5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в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вн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45" dirty="0">
                <a:latin typeface="Tahoma"/>
                <a:cs typeface="Tahoma"/>
              </a:rPr>
              <a:t>д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дов</a:t>
            </a:r>
            <a:r>
              <a:rPr sz="1200" spc="25" dirty="0">
                <a:latin typeface="Tahoma"/>
                <a:cs typeface="Tahoma"/>
              </a:rPr>
              <a:t>ых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к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7363" y="1108464"/>
            <a:ext cx="6143625" cy="329565"/>
            <a:chOff x="357949" y="3495865"/>
            <a:chExt cx="6143625" cy="329565"/>
          </a:xfrm>
        </p:grpSpPr>
        <p:sp>
          <p:nvSpPr>
            <p:cNvPr id="25" name="object 25"/>
            <p:cNvSpPr/>
            <p:nvPr/>
          </p:nvSpPr>
          <p:spPr>
            <a:xfrm>
              <a:off x="362711" y="3500628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6134100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6134100" y="320039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46291" y="3500628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4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49340" y="3607308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2711" y="3500628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0" y="0"/>
                  </a:moveTo>
                  <a:lnTo>
                    <a:pt x="6134100" y="0"/>
                  </a:lnTo>
                  <a:lnTo>
                    <a:pt x="6134100" y="320039"/>
                  </a:lnTo>
                  <a:lnTo>
                    <a:pt x="0" y="3200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00811" y="1124249"/>
            <a:ext cx="6143625" cy="3295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6200" marR="2251075">
              <a:lnSpc>
                <a:spcPct val="80000"/>
              </a:lnSpc>
              <a:spcBef>
                <a:spcPts val="135"/>
              </a:spcBef>
            </a:pPr>
            <a:r>
              <a:rPr sz="1200" spc="75" dirty="0">
                <a:latin typeface="Tahoma"/>
                <a:cs typeface="Tahoma"/>
              </a:rPr>
              <a:t>Штаб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по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улучшению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состояния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инвестиционного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предпринимательского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климата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10146" y="1657839"/>
            <a:ext cx="384810" cy="330835"/>
            <a:chOff x="367284" y="4029455"/>
            <a:chExt cx="384810" cy="330835"/>
          </a:xfrm>
        </p:grpSpPr>
        <p:sp>
          <p:nvSpPr>
            <p:cNvPr id="34" name="object 34"/>
            <p:cNvSpPr/>
            <p:nvPr/>
          </p:nvSpPr>
          <p:spPr>
            <a:xfrm>
              <a:off x="367284" y="402945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165354" y="0"/>
                  </a:moveTo>
                  <a:lnTo>
                    <a:pt x="0" y="165353"/>
                  </a:lnTo>
                  <a:lnTo>
                    <a:pt x="165354" y="330707"/>
                  </a:lnTo>
                  <a:lnTo>
                    <a:pt x="330708" y="165353"/>
                  </a:lnTo>
                  <a:lnTo>
                    <a:pt x="16535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2467" y="4050385"/>
              <a:ext cx="259715" cy="290830"/>
            </a:xfrm>
            <a:custGeom>
              <a:avLst/>
              <a:gdLst/>
              <a:ahLst/>
              <a:cxnLst/>
              <a:rect l="l" t="t" r="r" b="b"/>
              <a:pathLst>
                <a:path w="259715" h="290829">
                  <a:moveTo>
                    <a:pt x="110388" y="19291"/>
                  </a:moveTo>
                  <a:lnTo>
                    <a:pt x="100799" y="19291"/>
                  </a:lnTo>
                  <a:lnTo>
                    <a:pt x="100799" y="28943"/>
                  </a:lnTo>
                  <a:lnTo>
                    <a:pt x="100799" y="48234"/>
                  </a:lnTo>
                  <a:lnTo>
                    <a:pt x="100799" y="57886"/>
                  </a:lnTo>
                  <a:lnTo>
                    <a:pt x="100799" y="72364"/>
                  </a:lnTo>
                  <a:lnTo>
                    <a:pt x="81597" y="72364"/>
                  </a:lnTo>
                  <a:lnTo>
                    <a:pt x="81597" y="57886"/>
                  </a:lnTo>
                  <a:lnTo>
                    <a:pt x="100799" y="57886"/>
                  </a:lnTo>
                  <a:lnTo>
                    <a:pt x="100799" y="48234"/>
                  </a:lnTo>
                  <a:lnTo>
                    <a:pt x="81597" y="48234"/>
                  </a:lnTo>
                  <a:lnTo>
                    <a:pt x="81597" y="28943"/>
                  </a:lnTo>
                  <a:lnTo>
                    <a:pt x="100799" y="28943"/>
                  </a:lnTo>
                  <a:lnTo>
                    <a:pt x="100799" y="19291"/>
                  </a:lnTo>
                  <a:lnTo>
                    <a:pt x="71996" y="19291"/>
                  </a:lnTo>
                  <a:lnTo>
                    <a:pt x="71996" y="82016"/>
                  </a:lnTo>
                  <a:lnTo>
                    <a:pt x="110388" y="82016"/>
                  </a:lnTo>
                  <a:lnTo>
                    <a:pt x="110388" y="72364"/>
                  </a:lnTo>
                  <a:lnTo>
                    <a:pt x="110388" y="57886"/>
                  </a:lnTo>
                  <a:lnTo>
                    <a:pt x="110388" y="48234"/>
                  </a:lnTo>
                  <a:lnTo>
                    <a:pt x="110388" y="28943"/>
                  </a:lnTo>
                  <a:lnTo>
                    <a:pt x="110388" y="19291"/>
                  </a:lnTo>
                  <a:close/>
                </a:path>
                <a:path w="259715" h="290829">
                  <a:moveTo>
                    <a:pt x="129590" y="212267"/>
                  </a:moveTo>
                  <a:lnTo>
                    <a:pt x="116370" y="210426"/>
                  </a:lnTo>
                  <a:lnTo>
                    <a:pt x="104457" y="205155"/>
                  </a:lnTo>
                  <a:lnTo>
                    <a:pt x="94424" y="196799"/>
                  </a:lnTo>
                  <a:lnTo>
                    <a:pt x="86868" y="185737"/>
                  </a:lnTo>
                  <a:lnTo>
                    <a:pt x="78232" y="190080"/>
                  </a:lnTo>
                  <a:lnTo>
                    <a:pt x="87477" y="203403"/>
                  </a:lnTo>
                  <a:lnTo>
                    <a:pt x="99593" y="213423"/>
                  </a:lnTo>
                  <a:lnTo>
                    <a:pt x="113868" y="219722"/>
                  </a:lnTo>
                  <a:lnTo>
                    <a:pt x="129590" y="221919"/>
                  </a:lnTo>
                  <a:lnTo>
                    <a:pt x="129590" y="212267"/>
                  </a:lnTo>
                  <a:close/>
                </a:path>
                <a:path w="259715" h="290829">
                  <a:moveTo>
                    <a:pt x="160794" y="212750"/>
                  </a:moveTo>
                  <a:lnTo>
                    <a:pt x="155511" y="204558"/>
                  </a:lnTo>
                  <a:lnTo>
                    <a:pt x="151676" y="206959"/>
                  </a:lnTo>
                  <a:lnTo>
                    <a:pt x="146875" y="209372"/>
                  </a:lnTo>
                  <a:lnTo>
                    <a:pt x="142557" y="210337"/>
                  </a:lnTo>
                  <a:lnTo>
                    <a:pt x="144957" y="219506"/>
                  </a:lnTo>
                  <a:lnTo>
                    <a:pt x="150710" y="218059"/>
                  </a:lnTo>
                  <a:lnTo>
                    <a:pt x="155994" y="215646"/>
                  </a:lnTo>
                  <a:lnTo>
                    <a:pt x="160794" y="212750"/>
                  </a:lnTo>
                  <a:close/>
                </a:path>
                <a:path w="259715" h="290829">
                  <a:moveTo>
                    <a:pt x="180949" y="190563"/>
                  </a:moveTo>
                  <a:lnTo>
                    <a:pt x="172313" y="186220"/>
                  </a:lnTo>
                  <a:lnTo>
                    <a:pt x="170395" y="190080"/>
                  </a:lnTo>
                  <a:lnTo>
                    <a:pt x="167513" y="193941"/>
                  </a:lnTo>
                  <a:lnTo>
                    <a:pt x="164630" y="197319"/>
                  </a:lnTo>
                  <a:lnTo>
                    <a:pt x="171831" y="204076"/>
                  </a:lnTo>
                  <a:lnTo>
                    <a:pt x="178549" y="195389"/>
                  </a:lnTo>
                  <a:lnTo>
                    <a:pt x="180949" y="190563"/>
                  </a:lnTo>
                  <a:close/>
                </a:path>
                <a:path w="259715" h="290829">
                  <a:moveTo>
                    <a:pt x="259194" y="144729"/>
                  </a:moveTo>
                  <a:lnTo>
                    <a:pt x="249593" y="144729"/>
                  </a:lnTo>
                  <a:lnTo>
                    <a:pt x="249593" y="154381"/>
                  </a:lnTo>
                  <a:lnTo>
                    <a:pt x="249593" y="162102"/>
                  </a:lnTo>
                  <a:lnTo>
                    <a:pt x="247675" y="164033"/>
                  </a:lnTo>
                  <a:lnTo>
                    <a:pt x="200152" y="164033"/>
                  </a:lnTo>
                  <a:lnTo>
                    <a:pt x="200152" y="173672"/>
                  </a:lnTo>
                  <a:lnTo>
                    <a:pt x="188899" y="200139"/>
                  </a:lnTo>
                  <a:lnTo>
                    <a:pt x="169189" y="219633"/>
                  </a:lnTo>
                  <a:lnTo>
                    <a:pt x="143878" y="230200"/>
                  </a:lnTo>
                  <a:lnTo>
                    <a:pt x="115189" y="230124"/>
                  </a:lnTo>
                  <a:lnTo>
                    <a:pt x="95275" y="222859"/>
                  </a:lnTo>
                  <a:lnTo>
                    <a:pt x="78651" y="210400"/>
                  </a:lnTo>
                  <a:lnTo>
                    <a:pt x="66255" y="193687"/>
                  </a:lnTo>
                  <a:lnTo>
                    <a:pt x="59029" y="173672"/>
                  </a:lnTo>
                  <a:lnTo>
                    <a:pt x="200152" y="173672"/>
                  </a:lnTo>
                  <a:lnTo>
                    <a:pt x="200152" y="164033"/>
                  </a:lnTo>
                  <a:lnTo>
                    <a:pt x="11518" y="164033"/>
                  </a:lnTo>
                  <a:lnTo>
                    <a:pt x="9588" y="162102"/>
                  </a:lnTo>
                  <a:lnTo>
                    <a:pt x="9588" y="154381"/>
                  </a:lnTo>
                  <a:lnTo>
                    <a:pt x="249593" y="154381"/>
                  </a:lnTo>
                  <a:lnTo>
                    <a:pt x="249593" y="144729"/>
                  </a:lnTo>
                  <a:lnTo>
                    <a:pt x="235191" y="144729"/>
                  </a:lnTo>
                  <a:lnTo>
                    <a:pt x="235191" y="24117"/>
                  </a:lnTo>
                  <a:lnTo>
                    <a:pt x="235191" y="20739"/>
                  </a:lnTo>
                  <a:lnTo>
                    <a:pt x="228955" y="14465"/>
                  </a:lnTo>
                  <a:lnTo>
                    <a:pt x="225590" y="14465"/>
                  </a:lnTo>
                  <a:lnTo>
                    <a:pt x="225590" y="26047"/>
                  </a:lnTo>
                  <a:lnTo>
                    <a:pt x="225590" y="144729"/>
                  </a:lnTo>
                  <a:lnTo>
                    <a:pt x="33591" y="144729"/>
                  </a:lnTo>
                  <a:lnTo>
                    <a:pt x="33591" y="26047"/>
                  </a:lnTo>
                  <a:lnTo>
                    <a:pt x="35509" y="24117"/>
                  </a:lnTo>
                  <a:lnTo>
                    <a:pt x="52793" y="24117"/>
                  </a:lnTo>
                  <a:lnTo>
                    <a:pt x="52793" y="125437"/>
                  </a:lnTo>
                  <a:lnTo>
                    <a:pt x="43192" y="125437"/>
                  </a:lnTo>
                  <a:lnTo>
                    <a:pt x="43192" y="135077"/>
                  </a:lnTo>
                  <a:lnTo>
                    <a:pt x="215988" y="135077"/>
                  </a:lnTo>
                  <a:lnTo>
                    <a:pt x="215988" y="125437"/>
                  </a:lnTo>
                  <a:lnTo>
                    <a:pt x="206387" y="125437"/>
                  </a:lnTo>
                  <a:lnTo>
                    <a:pt x="206387" y="109994"/>
                  </a:lnTo>
                  <a:lnTo>
                    <a:pt x="212153" y="108064"/>
                  </a:lnTo>
                  <a:lnTo>
                    <a:pt x="215988" y="102755"/>
                  </a:lnTo>
                  <a:lnTo>
                    <a:pt x="215988" y="101307"/>
                  </a:lnTo>
                  <a:lnTo>
                    <a:pt x="215988" y="62712"/>
                  </a:lnTo>
                  <a:lnTo>
                    <a:pt x="215988" y="59334"/>
                  </a:lnTo>
                  <a:lnTo>
                    <a:pt x="209753" y="53060"/>
                  </a:lnTo>
                  <a:lnTo>
                    <a:pt x="206387" y="53060"/>
                  </a:lnTo>
                  <a:lnTo>
                    <a:pt x="206387" y="64643"/>
                  </a:lnTo>
                  <a:lnTo>
                    <a:pt x="206387" y="99377"/>
                  </a:lnTo>
                  <a:lnTo>
                    <a:pt x="204470" y="101307"/>
                  </a:lnTo>
                  <a:lnTo>
                    <a:pt x="198716" y="101307"/>
                  </a:lnTo>
                  <a:lnTo>
                    <a:pt x="196799" y="99377"/>
                  </a:lnTo>
                  <a:lnTo>
                    <a:pt x="196799" y="64643"/>
                  </a:lnTo>
                  <a:lnTo>
                    <a:pt x="198716" y="62712"/>
                  </a:lnTo>
                  <a:lnTo>
                    <a:pt x="204470" y="62712"/>
                  </a:lnTo>
                  <a:lnTo>
                    <a:pt x="206387" y="64643"/>
                  </a:lnTo>
                  <a:lnTo>
                    <a:pt x="206387" y="53060"/>
                  </a:lnTo>
                  <a:lnTo>
                    <a:pt x="193433" y="53060"/>
                  </a:lnTo>
                  <a:lnTo>
                    <a:pt x="187198" y="59334"/>
                  </a:lnTo>
                  <a:lnTo>
                    <a:pt x="187198" y="102755"/>
                  </a:lnTo>
                  <a:lnTo>
                    <a:pt x="191033" y="108064"/>
                  </a:lnTo>
                  <a:lnTo>
                    <a:pt x="196799" y="109994"/>
                  </a:lnTo>
                  <a:lnTo>
                    <a:pt x="196799" y="125437"/>
                  </a:lnTo>
                  <a:lnTo>
                    <a:pt x="177596" y="125437"/>
                  </a:lnTo>
                  <a:lnTo>
                    <a:pt x="177596" y="106133"/>
                  </a:lnTo>
                  <a:lnTo>
                    <a:pt x="177596" y="96481"/>
                  </a:lnTo>
                  <a:lnTo>
                    <a:pt x="177596" y="82016"/>
                  </a:lnTo>
                  <a:lnTo>
                    <a:pt x="177596" y="72364"/>
                  </a:lnTo>
                  <a:lnTo>
                    <a:pt x="177596" y="53060"/>
                  </a:lnTo>
                  <a:lnTo>
                    <a:pt x="177596" y="43421"/>
                  </a:lnTo>
                  <a:lnTo>
                    <a:pt x="167995" y="43421"/>
                  </a:lnTo>
                  <a:lnTo>
                    <a:pt x="167995" y="125437"/>
                  </a:lnTo>
                  <a:lnTo>
                    <a:pt x="153593" y="125437"/>
                  </a:lnTo>
                  <a:lnTo>
                    <a:pt x="153593" y="106133"/>
                  </a:lnTo>
                  <a:lnTo>
                    <a:pt x="167995" y="106133"/>
                  </a:lnTo>
                  <a:lnTo>
                    <a:pt x="167995" y="96481"/>
                  </a:lnTo>
                  <a:lnTo>
                    <a:pt x="153593" y="96481"/>
                  </a:lnTo>
                  <a:lnTo>
                    <a:pt x="153593" y="82016"/>
                  </a:lnTo>
                  <a:lnTo>
                    <a:pt x="167995" y="82016"/>
                  </a:lnTo>
                  <a:lnTo>
                    <a:pt x="167995" y="72364"/>
                  </a:lnTo>
                  <a:lnTo>
                    <a:pt x="153593" y="72364"/>
                  </a:lnTo>
                  <a:lnTo>
                    <a:pt x="153593" y="53060"/>
                  </a:lnTo>
                  <a:lnTo>
                    <a:pt x="167995" y="53060"/>
                  </a:lnTo>
                  <a:lnTo>
                    <a:pt x="167995" y="43421"/>
                  </a:lnTo>
                  <a:lnTo>
                    <a:pt x="143992" y="43421"/>
                  </a:lnTo>
                  <a:lnTo>
                    <a:pt x="143992" y="53060"/>
                  </a:lnTo>
                  <a:lnTo>
                    <a:pt x="143992" y="72364"/>
                  </a:lnTo>
                  <a:lnTo>
                    <a:pt x="143992" y="82016"/>
                  </a:lnTo>
                  <a:lnTo>
                    <a:pt x="143992" y="96481"/>
                  </a:lnTo>
                  <a:lnTo>
                    <a:pt x="143992" y="106133"/>
                  </a:lnTo>
                  <a:lnTo>
                    <a:pt x="143992" y="125437"/>
                  </a:lnTo>
                  <a:lnTo>
                    <a:pt x="129590" y="125437"/>
                  </a:lnTo>
                  <a:lnTo>
                    <a:pt x="129590" y="106133"/>
                  </a:lnTo>
                  <a:lnTo>
                    <a:pt x="143992" y="106133"/>
                  </a:lnTo>
                  <a:lnTo>
                    <a:pt x="143992" y="96481"/>
                  </a:lnTo>
                  <a:lnTo>
                    <a:pt x="129590" y="96481"/>
                  </a:lnTo>
                  <a:lnTo>
                    <a:pt x="129590" y="82016"/>
                  </a:lnTo>
                  <a:lnTo>
                    <a:pt x="143992" y="82016"/>
                  </a:lnTo>
                  <a:lnTo>
                    <a:pt x="143992" y="72364"/>
                  </a:lnTo>
                  <a:lnTo>
                    <a:pt x="129590" y="72364"/>
                  </a:lnTo>
                  <a:lnTo>
                    <a:pt x="129590" y="53060"/>
                  </a:lnTo>
                  <a:lnTo>
                    <a:pt x="143992" y="53060"/>
                  </a:lnTo>
                  <a:lnTo>
                    <a:pt x="143992" y="43421"/>
                  </a:lnTo>
                  <a:lnTo>
                    <a:pt x="129590" y="43421"/>
                  </a:lnTo>
                  <a:lnTo>
                    <a:pt x="129590" y="24117"/>
                  </a:lnTo>
                  <a:lnTo>
                    <a:pt x="223672" y="24117"/>
                  </a:lnTo>
                  <a:lnTo>
                    <a:pt x="225590" y="26047"/>
                  </a:lnTo>
                  <a:lnTo>
                    <a:pt x="225590" y="14465"/>
                  </a:lnTo>
                  <a:lnTo>
                    <a:pt x="129590" y="14465"/>
                  </a:lnTo>
                  <a:lnTo>
                    <a:pt x="129590" y="9652"/>
                  </a:lnTo>
                  <a:lnTo>
                    <a:pt x="129590" y="0"/>
                  </a:lnTo>
                  <a:lnTo>
                    <a:pt x="119989" y="0"/>
                  </a:lnTo>
                  <a:lnTo>
                    <a:pt x="119989" y="9652"/>
                  </a:lnTo>
                  <a:lnTo>
                    <a:pt x="119989" y="125437"/>
                  </a:lnTo>
                  <a:lnTo>
                    <a:pt x="110388" y="125437"/>
                  </a:lnTo>
                  <a:lnTo>
                    <a:pt x="110388" y="101307"/>
                  </a:lnTo>
                  <a:lnTo>
                    <a:pt x="110388" y="91655"/>
                  </a:lnTo>
                  <a:lnTo>
                    <a:pt x="100787" y="91655"/>
                  </a:lnTo>
                  <a:lnTo>
                    <a:pt x="100787" y="101307"/>
                  </a:lnTo>
                  <a:lnTo>
                    <a:pt x="100787" y="125437"/>
                  </a:lnTo>
                  <a:lnTo>
                    <a:pt x="81597" y="125437"/>
                  </a:lnTo>
                  <a:lnTo>
                    <a:pt x="81597" y="101307"/>
                  </a:lnTo>
                  <a:lnTo>
                    <a:pt x="100787" y="101307"/>
                  </a:lnTo>
                  <a:lnTo>
                    <a:pt x="100787" y="91655"/>
                  </a:lnTo>
                  <a:lnTo>
                    <a:pt x="71996" y="91655"/>
                  </a:lnTo>
                  <a:lnTo>
                    <a:pt x="71996" y="125437"/>
                  </a:lnTo>
                  <a:lnTo>
                    <a:pt x="62395" y="125437"/>
                  </a:lnTo>
                  <a:lnTo>
                    <a:pt x="62395" y="24117"/>
                  </a:lnTo>
                  <a:lnTo>
                    <a:pt x="62395" y="9652"/>
                  </a:lnTo>
                  <a:lnTo>
                    <a:pt x="119989" y="9652"/>
                  </a:lnTo>
                  <a:lnTo>
                    <a:pt x="119989" y="0"/>
                  </a:lnTo>
                  <a:lnTo>
                    <a:pt x="52793" y="0"/>
                  </a:lnTo>
                  <a:lnTo>
                    <a:pt x="52793" y="14465"/>
                  </a:lnTo>
                  <a:lnTo>
                    <a:pt x="30238" y="14465"/>
                  </a:lnTo>
                  <a:lnTo>
                    <a:pt x="23990" y="20739"/>
                  </a:lnTo>
                  <a:lnTo>
                    <a:pt x="23990" y="144729"/>
                  </a:lnTo>
                  <a:lnTo>
                    <a:pt x="0" y="144729"/>
                  </a:lnTo>
                  <a:lnTo>
                    <a:pt x="0" y="165963"/>
                  </a:lnTo>
                  <a:lnTo>
                    <a:pt x="4318" y="171259"/>
                  </a:lnTo>
                  <a:lnTo>
                    <a:pt x="10553" y="173189"/>
                  </a:lnTo>
                  <a:lnTo>
                    <a:pt x="18237" y="196837"/>
                  </a:lnTo>
                  <a:lnTo>
                    <a:pt x="3352" y="213715"/>
                  </a:lnTo>
                  <a:lnTo>
                    <a:pt x="27355" y="248450"/>
                  </a:lnTo>
                  <a:lnTo>
                    <a:pt x="48958" y="239293"/>
                  </a:lnTo>
                  <a:lnTo>
                    <a:pt x="68148" y="253758"/>
                  </a:lnTo>
                  <a:lnTo>
                    <a:pt x="66230" y="277406"/>
                  </a:lnTo>
                  <a:lnTo>
                    <a:pt x="105117" y="290423"/>
                  </a:lnTo>
                  <a:lnTo>
                    <a:pt x="111975" y="278853"/>
                  </a:lnTo>
                  <a:lnTo>
                    <a:pt x="117119" y="270167"/>
                  </a:lnTo>
                  <a:lnTo>
                    <a:pt x="141109" y="270167"/>
                  </a:lnTo>
                  <a:lnTo>
                    <a:pt x="153111" y="290423"/>
                  </a:lnTo>
                  <a:lnTo>
                    <a:pt x="187667" y="278853"/>
                  </a:lnTo>
                  <a:lnTo>
                    <a:pt x="191998" y="277406"/>
                  </a:lnTo>
                  <a:lnTo>
                    <a:pt x="190068" y="253758"/>
                  </a:lnTo>
                  <a:lnTo>
                    <a:pt x="209270" y="239293"/>
                  </a:lnTo>
                  <a:lnTo>
                    <a:pt x="230873" y="248450"/>
                  </a:lnTo>
                  <a:lnTo>
                    <a:pt x="237210" y="239293"/>
                  </a:lnTo>
                  <a:lnTo>
                    <a:pt x="239534" y="235915"/>
                  </a:lnTo>
                  <a:lnTo>
                    <a:pt x="254876" y="213715"/>
                  </a:lnTo>
                  <a:lnTo>
                    <a:pt x="243357" y="200660"/>
                  </a:lnTo>
                  <a:lnTo>
                    <a:pt x="243357" y="214198"/>
                  </a:lnTo>
                  <a:lnTo>
                    <a:pt x="227990" y="235915"/>
                  </a:lnTo>
                  <a:lnTo>
                    <a:pt x="208788" y="227711"/>
                  </a:lnTo>
                  <a:lnTo>
                    <a:pt x="180467" y="248932"/>
                  </a:lnTo>
                  <a:lnTo>
                    <a:pt x="182397" y="270649"/>
                  </a:lnTo>
                  <a:lnTo>
                    <a:pt x="157911" y="278853"/>
                  </a:lnTo>
                  <a:lnTo>
                    <a:pt x="152679" y="270167"/>
                  </a:lnTo>
                  <a:lnTo>
                    <a:pt x="146875" y="260515"/>
                  </a:lnTo>
                  <a:lnTo>
                    <a:pt x="111836" y="260515"/>
                  </a:lnTo>
                  <a:lnTo>
                    <a:pt x="100787" y="278853"/>
                  </a:lnTo>
                  <a:lnTo>
                    <a:pt x="76796" y="270649"/>
                  </a:lnTo>
                  <a:lnTo>
                    <a:pt x="78714" y="248932"/>
                  </a:lnTo>
                  <a:lnTo>
                    <a:pt x="65836" y="239293"/>
                  </a:lnTo>
                  <a:lnTo>
                    <a:pt x="61341" y="235915"/>
                  </a:lnTo>
                  <a:lnTo>
                    <a:pt x="50393" y="227711"/>
                  </a:lnTo>
                  <a:lnTo>
                    <a:pt x="31191" y="235915"/>
                  </a:lnTo>
                  <a:lnTo>
                    <a:pt x="15836" y="214198"/>
                  </a:lnTo>
                  <a:lnTo>
                    <a:pt x="29756" y="198767"/>
                  </a:lnTo>
                  <a:lnTo>
                    <a:pt x="21107" y="173672"/>
                  </a:lnTo>
                  <a:lnTo>
                    <a:pt x="49428" y="173672"/>
                  </a:lnTo>
                  <a:lnTo>
                    <a:pt x="61442" y="203885"/>
                  </a:lnTo>
                  <a:lnTo>
                    <a:pt x="83210" y="226441"/>
                  </a:lnTo>
                  <a:lnTo>
                    <a:pt x="111734" y="239141"/>
                  </a:lnTo>
                  <a:lnTo>
                    <a:pt x="143992" y="239776"/>
                  </a:lnTo>
                  <a:lnTo>
                    <a:pt x="167627" y="231749"/>
                  </a:lnTo>
                  <a:lnTo>
                    <a:pt x="169659" y="230263"/>
                  </a:lnTo>
                  <a:lnTo>
                    <a:pt x="187312" y="217220"/>
                  </a:lnTo>
                  <a:lnTo>
                    <a:pt x="201777" y="197434"/>
                  </a:lnTo>
                  <a:lnTo>
                    <a:pt x="209753" y="173672"/>
                  </a:lnTo>
                  <a:lnTo>
                    <a:pt x="238074" y="173672"/>
                  </a:lnTo>
                  <a:lnTo>
                    <a:pt x="229908" y="198767"/>
                  </a:lnTo>
                  <a:lnTo>
                    <a:pt x="243357" y="214198"/>
                  </a:lnTo>
                  <a:lnTo>
                    <a:pt x="243357" y="200660"/>
                  </a:lnTo>
                  <a:lnTo>
                    <a:pt x="239991" y="196837"/>
                  </a:lnTo>
                  <a:lnTo>
                    <a:pt x="247510" y="173672"/>
                  </a:lnTo>
                  <a:lnTo>
                    <a:pt x="247675" y="173189"/>
                  </a:lnTo>
                  <a:lnTo>
                    <a:pt x="254876" y="171259"/>
                  </a:lnTo>
                  <a:lnTo>
                    <a:pt x="259194" y="165963"/>
                  </a:lnTo>
                  <a:lnTo>
                    <a:pt x="259194" y="164033"/>
                  </a:lnTo>
                  <a:lnTo>
                    <a:pt x="259194" y="154381"/>
                  </a:lnTo>
                  <a:lnTo>
                    <a:pt x="259194" y="144729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410146" y="2579860"/>
            <a:ext cx="408940" cy="330835"/>
            <a:chOff x="367284" y="4951476"/>
            <a:chExt cx="408940" cy="330835"/>
          </a:xfrm>
        </p:grpSpPr>
        <p:sp>
          <p:nvSpPr>
            <p:cNvPr id="37" name="object 37"/>
            <p:cNvSpPr/>
            <p:nvPr/>
          </p:nvSpPr>
          <p:spPr>
            <a:xfrm>
              <a:off x="367284" y="49514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165354" y="0"/>
                  </a:moveTo>
                  <a:lnTo>
                    <a:pt x="0" y="165353"/>
                  </a:lnTo>
                  <a:lnTo>
                    <a:pt x="165354" y="330707"/>
                  </a:lnTo>
                  <a:lnTo>
                    <a:pt x="330708" y="165353"/>
                  </a:lnTo>
                  <a:lnTo>
                    <a:pt x="16535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8467" y="5044518"/>
              <a:ext cx="307340" cy="226060"/>
            </a:xfrm>
            <a:custGeom>
              <a:avLst/>
              <a:gdLst/>
              <a:ahLst/>
              <a:cxnLst/>
              <a:rect l="l" t="t" r="r" b="b"/>
              <a:pathLst>
                <a:path w="307340" h="226060">
                  <a:moveTo>
                    <a:pt x="23428" y="216464"/>
                  </a:moveTo>
                  <a:lnTo>
                    <a:pt x="14428" y="216464"/>
                  </a:lnTo>
                  <a:lnTo>
                    <a:pt x="14428" y="173844"/>
                  </a:lnTo>
                  <a:lnTo>
                    <a:pt x="11483" y="171254"/>
                  </a:lnTo>
                  <a:lnTo>
                    <a:pt x="9619" y="167462"/>
                  </a:lnTo>
                  <a:lnTo>
                    <a:pt x="9619" y="155455"/>
                  </a:lnTo>
                  <a:lnTo>
                    <a:pt x="15952" y="149120"/>
                  </a:lnTo>
                  <a:lnTo>
                    <a:pt x="59312" y="149120"/>
                  </a:lnTo>
                  <a:lnTo>
                    <a:pt x="62581" y="1954"/>
                  </a:lnTo>
                  <a:lnTo>
                    <a:pt x="64580" y="0"/>
                  </a:lnTo>
                  <a:lnTo>
                    <a:pt x="98330" y="0"/>
                  </a:lnTo>
                  <a:lnTo>
                    <a:pt x="100329" y="1954"/>
                  </a:lnTo>
                  <a:lnTo>
                    <a:pt x="100485" y="9000"/>
                  </a:lnTo>
                  <a:lnTo>
                    <a:pt x="71426" y="9000"/>
                  </a:lnTo>
                  <a:lnTo>
                    <a:pt x="68113" y="158121"/>
                  </a:lnTo>
                  <a:lnTo>
                    <a:pt x="20915" y="158121"/>
                  </a:lnTo>
                  <a:lnTo>
                    <a:pt x="18619" y="160417"/>
                  </a:lnTo>
                  <a:lnTo>
                    <a:pt x="18619" y="166064"/>
                  </a:lnTo>
                  <a:lnTo>
                    <a:pt x="20915" y="168361"/>
                  </a:lnTo>
                  <a:lnTo>
                    <a:pt x="26224" y="168361"/>
                  </a:lnTo>
                  <a:lnTo>
                    <a:pt x="28238" y="170376"/>
                  </a:lnTo>
                  <a:lnTo>
                    <a:pt x="28237" y="175347"/>
                  </a:lnTo>
                  <a:lnTo>
                    <a:pt x="26231" y="177354"/>
                  </a:lnTo>
                  <a:lnTo>
                    <a:pt x="23428" y="177354"/>
                  </a:lnTo>
                  <a:lnTo>
                    <a:pt x="23428" y="216464"/>
                  </a:lnTo>
                  <a:close/>
                </a:path>
                <a:path w="307340" h="226060">
                  <a:moveTo>
                    <a:pt x="103170" y="129878"/>
                  </a:moveTo>
                  <a:lnTo>
                    <a:pt x="94168" y="129878"/>
                  </a:lnTo>
                  <a:lnTo>
                    <a:pt x="91482" y="9000"/>
                  </a:lnTo>
                  <a:lnTo>
                    <a:pt x="100485" y="9000"/>
                  </a:lnTo>
                  <a:lnTo>
                    <a:pt x="103170" y="129878"/>
                  </a:lnTo>
                  <a:close/>
                </a:path>
                <a:path w="307340" h="226060">
                  <a:moveTo>
                    <a:pt x="124721" y="129878"/>
                  </a:moveTo>
                  <a:lnTo>
                    <a:pt x="115704" y="129878"/>
                  </a:lnTo>
                  <a:lnTo>
                    <a:pt x="120399" y="54761"/>
                  </a:lnTo>
                  <a:lnTo>
                    <a:pt x="122365" y="52913"/>
                  </a:lnTo>
                  <a:lnTo>
                    <a:pt x="146356" y="52913"/>
                  </a:lnTo>
                  <a:lnTo>
                    <a:pt x="148322" y="54761"/>
                  </a:lnTo>
                  <a:lnTo>
                    <a:pt x="148770" y="61914"/>
                  </a:lnTo>
                  <a:lnTo>
                    <a:pt x="128968" y="61914"/>
                  </a:lnTo>
                  <a:lnTo>
                    <a:pt x="124721" y="129878"/>
                  </a:lnTo>
                  <a:close/>
                </a:path>
                <a:path w="307340" h="226060">
                  <a:moveTo>
                    <a:pt x="172818" y="129878"/>
                  </a:moveTo>
                  <a:lnTo>
                    <a:pt x="163801" y="129878"/>
                  </a:lnTo>
                  <a:lnTo>
                    <a:pt x="168495" y="54761"/>
                  </a:lnTo>
                  <a:lnTo>
                    <a:pt x="170462" y="52913"/>
                  </a:lnTo>
                  <a:lnTo>
                    <a:pt x="194452" y="52913"/>
                  </a:lnTo>
                  <a:lnTo>
                    <a:pt x="196419" y="54761"/>
                  </a:lnTo>
                  <a:lnTo>
                    <a:pt x="196866" y="61914"/>
                  </a:lnTo>
                  <a:lnTo>
                    <a:pt x="177065" y="61914"/>
                  </a:lnTo>
                  <a:lnTo>
                    <a:pt x="172818" y="129878"/>
                  </a:lnTo>
                  <a:close/>
                </a:path>
                <a:path w="307340" h="226060">
                  <a:moveTo>
                    <a:pt x="220914" y="129878"/>
                  </a:moveTo>
                  <a:lnTo>
                    <a:pt x="211897" y="129878"/>
                  </a:lnTo>
                  <a:lnTo>
                    <a:pt x="216591" y="54761"/>
                  </a:lnTo>
                  <a:lnTo>
                    <a:pt x="218558" y="52913"/>
                  </a:lnTo>
                  <a:lnTo>
                    <a:pt x="242549" y="52913"/>
                  </a:lnTo>
                  <a:lnTo>
                    <a:pt x="244516" y="54761"/>
                  </a:lnTo>
                  <a:lnTo>
                    <a:pt x="244963" y="61914"/>
                  </a:lnTo>
                  <a:lnTo>
                    <a:pt x="225161" y="61914"/>
                  </a:lnTo>
                  <a:lnTo>
                    <a:pt x="220914" y="129878"/>
                  </a:lnTo>
                  <a:close/>
                </a:path>
                <a:path w="307340" h="226060">
                  <a:moveTo>
                    <a:pt x="153017" y="129878"/>
                  </a:moveTo>
                  <a:lnTo>
                    <a:pt x="143999" y="129878"/>
                  </a:lnTo>
                  <a:lnTo>
                    <a:pt x="139752" y="61914"/>
                  </a:lnTo>
                  <a:lnTo>
                    <a:pt x="148770" y="61914"/>
                  </a:lnTo>
                  <a:lnTo>
                    <a:pt x="153017" y="129878"/>
                  </a:lnTo>
                  <a:close/>
                </a:path>
                <a:path w="307340" h="226060">
                  <a:moveTo>
                    <a:pt x="201113" y="129878"/>
                  </a:moveTo>
                  <a:lnTo>
                    <a:pt x="192096" y="129878"/>
                  </a:lnTo>
                  <a:lnTo>
                    <a:pt x="187849" y="61914"/>
                  </a:lnTo>
                  <a:lnTo>
                    <a:pt x="196866" y="61914"/>
                  </a:lnTo>
                  <a:lnTo>
                    <a:pt x="201113" y="129878"/>
                  </a:lnTo>
                  <a:close/>
                </a:path>
                <a:path w="307340" h="226060">
                  <a:moveTo>
                    <a:pt x="249210" y="129878"/>
                  </a:moveTo>
                  <a:lnTo>
                    <a:pt x="240192" y="129878"/>
                  </a:lnTo>
                  <a:lnTo>
                    <a:pt x="235945" y="61914"/>
                  </a:lnTo>
                  <a:lnTo>
                    <a:pt x="244963" y="61914"/>
                  </a:lnTo>
                  <a:lnTo>
                    <a:pt x="249210" y="129878"/>
                  </a:lnTo>
                  <a:close/>
                </a:path>
                <a:path w="307340" h="226060">
                  <a:moveTo>
                    <a:pt x="85954" y="216464"/>
                  </a:moveTo>
                  <a:lnTo>
                    <a:pt x="76955" y="216464"/>
                  </a:lnTo>
                  <a:lnTo>
                    <a:pt x="76955" y="154603"/>
                  </a:lnTo>
                  <a:lnTo>
                    <a:pt x="74009" y="152013"/>
                  </a:lnTo>
                  <a:lnTo>
                    <a:pt x="72144" y="148221"/>
                  </a:lnTo>
                  <a:lnTo>
                    <a:pt x="72145" y="136213"/>
                  </a:lnTo>
                  <a:lnTo>
                    <a:pt x="78479" y="129878"/>
                  </a:lnTo>
                  <a:lnTo>
                    <a:pt x="286435" y="129878"/>
                  </a:lnTo>
                  <a:lnTo>
                    <a:pt x="292770" y="136213"/>
                  </a:lnTo>
                  <a:lnTo>
                    <a:pt x="292770" y="138879"/>
                  </a:lnTo>
                  <a:lnTo>
                    <a:pt x="83441" y="138879"/>
                  </a:lnTo>
                  <a:lnTo>
                    <a:pt x="81144" y="141176"/>
                  </a:lnTo>
                  <a:lnTo>
                    <a:pt x="81144" y="146823"/>
                  </a:lnTo>
                  <a:lnTo>
                    <a:pt x="83441" y="149119"/>
                  </a:lnTo>
                  <a:lnTo>
                    <a:pt x="252282" y="149120"/>
                  </a:lnTo>
                  <a:lnTo>
                    <a:pt x="254296" y="151134"/>
                  </a:lnTo>
                  <a:lnTo>
                    <a:pt x="254296" y="156105"/>
                  </a:lnTo>
                  <a:lnTo>
                    <a:pt x="252289" y="158113"/>
                  </a:lnTo>
                  <a:lnTo>
                    <a:pt x="85954" y="158113"/>
                  </a:lnTo>
                  <a:lnTo>
                    <a:pt x="85954" y="216464"/>
                  </a:lnTo>
                  <a:close/>
                </a:path>
                <a:path w="307340" h="226060">
                  <a:moveTo>
                    <a:pt x="287960" y="216464"/>
                  </a:moveTo>
                  <a:lnTo>
                    <a:pt x="278960" y="216464"/>
                  </a:lnTo>
                  <a:lnTo>
                    <a:pt x="278960" y="158113"/>
                  </a:lnTo>
                  <a:lnTo>
                    <a:pt x="266538" y="158113"/>
                  </a:lnTo>
                  <a:lnTo>
                    <a:pt x="264531" y="156105"/>
                  </a:lnTo>
                  <a:lnTo>
                    <a:pt x="264531" y="151134"/>
                  </a:lnTo>
                  <a:lnTo>
                    <a:pt x="266546" y="149119"/>
                  </a:lnTo>
                  <a:lnTo>
                    <a:pt x="281473" y="149119"/>
                  </a:lnTo>
                  <a:lnTo>
                    <a:pt x="283770" y="146823"/>
                  </a:lnTo>
                  <a:lnTo>
                    <a:pt x="283770" y="141176"/>
                  </a:lnTo>
                  <a:lnTo>
                    <a:pt x="281473" y="138879"/>
                  </a:lnTo>
                  <a:lnTo>
                    <a:pt x="292770" y="138879"/>
                  </a:lnTo>
                  <a:lnTo>
                    <a:pt x="292770" y="148221"/>
                  </a:lnTo>
                  <a:lnTo>
                    <a:pt x="290905" y="152013"/>
                  </a:lnTo>
                  <a:lnTo>
                    <a:pt x="287960" y="154603"/>
                  </a:lnTo>
                  <a:lnTo>
                    <a:pt x="287960" y="158113"/>
                  </a:lnTo>
                  <a:lnTo>
                    <a:pt x="278960" y="158113"/>
                  </a:lnTo>
                  <a:lnTo>
                    <a:pt x="287960" y="158120"/>
                  </a:lnTo>
                  <a:lnTo>
                    <a:pt x="287960" y="216464"/>
                  </a:lnTo>
                  <a:close/>
                </a:path>
                <a:path w="307340" h="226060">
                  <a:moveTo>
                    <a:pt x="252281" y="158120"/>
                  </a:moveTo>
                  <a:lnTo>
                    <a:pt x="85954" y="158113"/>
                  </a:lnTo>
                  <a:lnTo>
                    <a:pt x="252289" y="158113"/>
                  </a:lnTo>
                  <a:close/>
                </a:path>
                <a:path w="307340" h="226060">
                  <a:moveTo>
                    <a:pt x="66817" y="216464"/>
                  </a:moveTo>
                  <a:lnTo>
                    <a:pt x="57814" y="216464"/>
                  </a:lnTo>
                  <a:lnTo>
                    <a:pt x="58683" y="177363"/>
                  </a:lnTo>
                  <a:lnTo>
                    <a:pt x="40485" y="177354"/>
                  </a:lnTo>
                  <a:lnTo>
                    <a:pt x="38479" y="175347"/>
                  </a:lnTo>
                  <a:lnTo>
                    <a:pt x="38479" y="170376"/>
                  </a:lnTo>
                  <a:lnTo>
                    <a:pt x="40493" y="168361"/>
                  </a:lnTo>
                  <a:lnTo>
                    <a:pt x="58883" y="168361"/>
                  </a:lnTo>
                  <a:lnTo>
                    <a:pt x="59110" y="158121"/>
                  </a:lnTo>
                  <a:lnTo>
                    <a:pt x="68113" y="158121"/>
                  </a:lnTo>
                  <a:lnTo>
                    <a:pt x="66817" y="216464"/>
                  </a:lnTo>
                  <a:close/>
                </a:path>
                <a:path w="307340" h="226060">
                  <a:moveTo>
                    <a:pt x="26223" y="177362"/>
                  </a:moveTo>
                  <a:lnTo>
                    <a:pt x="23428" y="177354"/>
                  </a:lnTo>
                  <a:lnTo>
                    <a:pt x="26231" y="177354"/>
                  </a:lnTo>
                  <a:close/>
                </a:path>
                <a:path w="307340" h="226060">
                  <a:moveTo>
                    <a:pt x="305183" y="225465"/>
                  </a:moveTo>
                  <a:lnTo>
                    <a:pt x="2014" y="225465"/>
                  </a:lnTo>
                  <a:lnTo>
                    <a:pt x="0" y="223450"/>
                  </a:lnTo>
                  <a:lnTo>
                    <a:pt x="0" y="218479"/>
                  </a:lnTo>
                  <a:lnTo>
                    <a:pt x="2014" y="216464"/>
                  </a:lnTo>
                  <a:lnTo>
                    <a:pt x="305183" y="216464"/>
                  </a:lnTo>
                  <a:lnTo>
                    <a:pt x="307198" y="218479"/>
                  </a:lnTo>
                  <a:lnTo>
                    <a:pt x="307198" y="223450"/>
                  </a:lnTo>
                  <a:lnTo>
                    <a:pt x="305183" y="225465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611" y="4962742"/>
              <a:ext cx="235054" cy="11482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79081" y="5212879"/>
              <a:ext cx="144145" cy="19050"/>
            </a:xfrm>
            <a:custGeom>
              <a:avLst/>
              <a:gdLst/>
              <a:ahLst/>
              <a:cxnLst/>
              <a:rect l="l" t="t" r="r" b="b"/>
              <a:pathLst>
                <a:path w="144145" h="19050">
                  <a:moveTo>
                    <a:pt x="9004" y="2019"/>
                  </a:moveTo>
                  <a:lnTo>
                    <a:pt x="6985" y="0"/>
                  </a:lnTo>
                  <a:lnTo>
                    <a:pt x="4495" y="0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0" y="16611"/>
                  </a:lnTo>
                  <a:lnTo>
                    <a:pt x="2019" y="18630"/>
                  </a:lnTo>
                  <a:lnTo>
                    <a:pt x="6985" y="18630"/>
                  </a:lnTo>
                  <a:lnTo>
                    <a:pt x="9004" y="16611"/>
                  </a:lnTo>
                  <a:lnTo>
                    <a:pt x="9004" y="2019"/>
                  </a:lnTo>
                  <a:close/>
                </a:path>
                <a:path w="144145" h="19050">
                  <a:moveTo>
                    <a:pt x="28244" y="2019"/>
                  </a:moveTo>
                  <a:lnTo>
                    <a:pt x="26225" y="0"/>
                  </a:lnTo>
                  <a:lnTo>
                    <a:pt x="23736" y="0"/>
                  </a:lnTo>
                  <a:lnTo>
                    <a:pt x="21259" y="0"/>
                  </a:lnTo>
                  <a:lnTo>
                    <a:pt x="19240" y="2019"/>
                  </a:lnTo>
                  <a:lnTo>
                    <a:pt x="19240" y="16611"/>
                  </a:lnTo>
                  <a:lnTo>
                    <a:pt x="21259" y="18630"/>
                  </a:lnTo>
                  <a:lnTo>
                    <a:pt x="26225" y="18630"/>
                  </a:lnTo>
                  <a:lnTo>
                    <a:pt x="28244" y="16611"/>
                  </a:lnTo>
                  <a:lnTo>
                    <a:pt x="28244" y="2019"/>
                  </a:lnTo>
                  <a:close/>
                </a:path>
                <a:path w="144145" h="19050">
                  <a:moveTo>
                    <a:pt x="47472" y="2019"/>
                  </a:moveTo>
                  <a:lnTo>
                    <a:pt x="45466" y="0"/>
                  </a:lnTo>
                  <a:lnTo>
                    <a:pt x="42976" y="0"/>
                  </a:lnTo>
                  <a:lnTo>
                    <a:pt x="40487" y="0"/>
                  </a:lnTo>
                  <a:lnTo>
                    <a:pt x="38481" y="2019"/>
                  </a:lnTo>
                  <a:lnTo>
                    <a:pt x="38481" y="16611"/>
                  </a:lnTo>
                  <a:lnTo>
                    <a:pt x="40487" y="18630"/>
                  </a:lnTo>
                  <a:lnTo>
                    <a:pt x="45466" y="18630"/>
                  </a:lnTo>
                  <a:lnTo>
                    <a:pt x="47472" y="16611"/>
                  </a:lnTo>
                  <a:lnTo>
                    <a:pt x="47472" y="2019"/>
                  </a:lnTo>
                  <a:close/>
                </a:path>
                <a:path w="144145" h="19050">
                  <a:moveTo>
                    <a:pt x="66713" y="2019"/>
                  </a:moveTo>
                  <a:lnTo>
                    <a:pt x="64706" y="0"/>
                  </a:lnTo>
                  <a:lnTo>
                    <a:pt x="62217" y="0"/>
                  </a:lnTo>
                  <a:lnTo>
                    <a:pt x="59728" y="0"/>
                  </a:lnTo>
                  <a:lnTo>
                    <a:pt x="57721" y="2019"/>
                  </a:lnTo>
                  <a:lnTo>
                    <a:pt x="57721" y="16611"/>
                  </a:lnTo>
                  <a:lnTo>
                    <a:pt x="59728" y="18630"/>
                  </a:lnTo>
                  <a:lnTo>
                    <a:pt x="64706" y="18630"/>
                  </a:lnTo>
                  <a:lnTo>
                    <a:pt x="66713" y="16611"/>
                  </a:lnTo>
                  <a:lnTo>
                    <a:pt x="66713" y="2019"/>
                  </a:lnTo>
                  <a:close/>
                </a:path>
                <a:path w="144145" h="19050">
                  <a:moveTo>
                    <a:pt x="85953" y="2019"/>
                  </a:moveTo>
                  <a:lnTo>
                    <a:pt x="83947" y="0"/>
                  </a:lnTo>
                  <a:lnTo>
                    <a:pt x="81457" y="0"/>
                  </a:lnTo>
                  <a:lnTo>
                    <a:pt x="78968" y="0"/>
                  </a:lnTo>
                  <a:lnTo>
                    <a:pt x="76962" y="2019"/>
                  </a:lnTo>
                  <a:lnTo>
                    <a:pt x="76962" y="16611"/>
                  </a:lnTo>
                  <a:lnTo>
                    <a:pt x="78968" y="18630"/>
                  </a:lnTo>
                  <a:lnTo>
                    <a:pt x="83947" y="18630"/>
                  </a:lnTo>
                  <a:lnTo>
                    <a:pt x="85953" y="16611"/>
                  </a:lnTo>
                  <a:lnTo>
                    <a:pt x="85953" y="2019"/>
                  </a:lnTo>
                  <a:close/>
                </a:path>
                <a:path w="144145" h="19050">
                  <a:moveTo>
                    <a:pt x="105194" y="2019"/>
                  </a:moveTo>
                  <a:lnTo>
                    <a:pt x="103174" y="0"/>
                  </a:lnTo>
                  <a:lnTo>
                    <a:pt x="100698" y="0"/>
                  </a:lnTo>
                  <a:lnTo>
                    <a:pt x="98209" y="0"/>
                  </a:lnTo>
                  <a:lnTo>
                    <a:pt x="96189" y="2019"/>
                  </a:lnTo>
                  <a:lnTo>
                    <a:pt x="96189" y="16611"/>
                  </a:lnTo>
                  <a:lnTo>
                    <a:pt x="98209" y="18630"/>
                  </a:lnTo>
                  <a:lnTo>
                    <a:pt x="103174" y="18630"/>
                  </a:lnTo>
                  <a:lnTo>
                    <a:pt x="105194" y="16611"/>
                  </a:lnTo>
                  <a:lnTo>
                    <a:pt x="105194" y="2019"/>
                  </a:lnTo>
                  <a:close/>
                </a:path>
                <a:path w="144145" h="19050">
                  <a:moveTo>
                    <a:pt x="124434" y="2019"/>
                  </a:moveTo>
                  <a:lnTo>
                    <a:pt x="122415" y="0"/>
                  </a:lnTo>
                  <a:lnTo>
                    <a:pt x="119938" y="0"/>
                  </a:lnTo>
                  <a:lnTo>
                    <a:pt x="117449" y="0"/>
                  </a:lnTo>
                  <a:lnTo>
                    <a:pt x="115430" y="2019"/>
                  </a:lnTo>
                  <a:lnTo>
                    <a:pt x="115430" y="16611"/>
                  </a:lnTo>
                  <a:lnTo>
                    <a:pt x="117449" y="18630"/>
                  </a:lnTo>
                  <a:lnTo>
                    <a:pt x="122415" y="18630"/>
                  </a:lnTo>
                  <a:lnTo>
                    <a:pt x="124434" y="16611"/>
                  </a:lnTo>
                  <a:lnTo>
                    <a:pt x="124434" y="2019"/>
                  </a:lnTo>
                  <a:close/>
                </a:path>
                <a:path w="144145" h="19050">
                  <a:moveTo>
                    <a:pt x="143675" y="2019"/>
                  </a:moveTo>
                  <a:lnTo>
                    <a:pt x="141655" y="0"/>
                  </a:lnTo>
                  <a:lnTo>
                    <a:pt x="139166" y="0"/>
                  </a:lnTo>
                  <a:lnTo>
                    <a:pt x="136690" y="0"/>
                  </a:lnTo>
                  <a:lnTo>
                    <a:pt x="134670" y="2019"/>
                  </a:lnTo>
                  <a:lnTo>
                    <a:pt x="134670" y="16611"/>
                  </a:lnTo>
                  <a:lnTo>
                    <a:pt x="136690" y="18630"/>
                  </a:lnTo>
                  <a:lnTo>
                    <a:pt x="141655" y="18630"/>
                  </a:lnTo>
                  <a:lnTo>
                    <a:pt x="143675" y="16611"/>
                  </a:lnTo>
                  <a:lnTo>
                    <a:pt x="143675" y="2019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422201" y="2603862"/>
            <a:ext cx="1132840" cy="1296035"/>
            <a:chOff x="5379339" y="4975478"/>
            <a:chExt cx="1132840" cy="1296035"/>
          </a:xfrm>
        </p:grpSpPr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7658" y="5083810"/>
              <a:ext cx="674126" cy="67412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384101" y="4980241"/>
              <a:ext cx="881380" cy="881380"/>
            </a:xfrm>
            <a:custGeom>
              <a:avLst/>
              <a:gdLst/>
              <a:ahLst/>
              <a:cxnLst/>
              <a:rect l="l" t="t" r="r" b="b"/>
              <a:pathLst>
                <a:path w="881379" h="881379">
                  <a:moveTo>
                    <a:pt x="0" y="0"/>
                  </a:moveTo>
                  <a:lnTo>
                    <a:pt x="881252" y="0"/>
                  </a:lnTo>
                  <a:lnTo>
                    <a:pt x="881252" y="881252"/>
                  </a:lnTo>
                  <a:lnTo>
                    <a:pt x="0" y="8812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50621" y="5709867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411505" y="0"/>
                  </a:moveTo>
                  <a:lnTo>
                    <a:pt x="0" y="149771"/>
                  </a:lnTo>
                  <a:lnTo>
                    <a:pt x="149771" y="561276"/>
                  </a:lnTo>
                  <a:lnTo>
                    <a:pt x="561289" y="411505"/>
                  </a:lnTo>
                  <a:lnTo>
                    <a:pt x="411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1523" y="5950360"/>
              <a:ext cx="227534" cy="27645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051309" y="5764643"/>
              <a:ext cx="257175" cy="387350"/>
            </a:xfrm>
            <a:custGeom>
              <a:avLst/>
              <a:gdLst/>
              <a:ahLst/>
              <a:cxnLst/>
              <a:rect l="l" t="t" r="r" b="b"/>
              <a:pathLst>
                <a:path w="257175" h="387350">
                  <a:moveTo>
                    <a:pt x="197612" y="361175"/>
                  </a:moveTo>
                  <a:lnTo>
                    <a:pt x="194995" y="354088"/>
                  </a:lnTo>
                  <a:lnTo>
                    <a:pt x="191071" y="352285"/>
                  </a:lnTo>
                  <a:lnTo>
                    <a:pt x="132308" y="373938"/>
                  </a:lnTo>
                  <a:lnTo>
                    <a:pt x="130505" y="377863"/>
                  </a:lnTo>
                  <a:lnTo>
                    <a:pt x="133108" y="384937"/>
                  </a:lnTo>
                  <a:lnTo>
                    <a:pt x="137033" y="386753"/>
                  </a:lnTo>
                  <a:lnTo>
                    <a:pt x="192252" y="366407"/>
                  </a:lnTo>
                  <a:lnTo>
                    <a:pt x="195795" y="365099"/>
                  </a:lnTo>
                  <a:lnTo>
                    <a:pt x="197612" y="361175"/>
                  </a:lnTo>
                  <a:close/>
                </a:path>
                <a:path w="257175" h="387350">
                  <a:moveTo>
                    <a:pt x="256565" y="177596"/>
                  </a:moveTo>
                  <a:lnTo>
                    <a:pt x="198120" y="18986"/>
                  </a:lnTo>
                  <a:lnTo>
                    <a:pt x="191630" y="8915"/>
                  </a:lnTo>
                  <a:lnTo>
                    <a:pt x="181660" y="2413"/>
                  </a:lnTo>
                  <a:lnTo>
                    <a:pt x="169557" y="0"/>
                  </a:lnTo>
                  <a:lnTo>
                    <a:pt x="156654" y="2222"/>
                  </a:lnTo>
                  <a:lnTo>
                    <a:pt x="22275" y="51752"/>
                  </a:lnTo>
                  <a:lnTo>
                    <a:pt x="11010" y="58420"/>
                  </a:lnTo>
                  <a:lnTo>
                    <a:pt x="3352" y="68110"/>
                  </a:lnTo>
                  <a:lnTo>
                    <a:pt x="0" y="79527"/>
                  </a:lnTo>
                  <a:lnTo>
                    <a:pt x="1587" y="91401"/>
                  </a:lnTo>
                  <a:lnTo>
                    <a:pt x="41338" y="199263"/>
                  </a:lnTo>
                  <a:lnTo>
                    <a:pt x="45262" y="201079"/>
                  </a:lnTo>
                  <a:lnTo>
                    <a:pt x="52336" y="198462"/>
                  </a:lnTo>
                  <a:lnTo>
                    <a:pt x="54152" y="194538"/>
                  </a:lnTo>
                  <a:lnTo>
                    <a:pt x="14414" y="86690"/>
                  </a:lnTo>
                  <a:lnTo>
                    <a:pt x="13639" y="80175"/>
                  </a:lnTo>
                  <a:lnTo>
                    <a:pt x="161378" y="15049"/>
                  </a:lnTo>
                  <a:lnTo>
                    <a:pt x="168922" y="13639"/>
                  </a:lnTo>
                  <a:lnTo>
                    <a:pt x="175945" y="14808"/>
                  </a:lnTo>
                  <a:lnTo>
                    <a:pt x="181660" y="18249"/>
                  </a:lnTo>
                  <a:lnTo>
                    <a:pt x="185305" y="23710"/>
                  </a:lnTo>
                  <a:lnTo>
                    <a:pt x="243751" y="182321"/>
                  </a:lnTo>
                  <a:lnTo>
                    <a:pt x="247675" y="184124"/>
                  </a:lnTo>
                  <a:lnTo>
                    <a:pt x="251218" y="182829"/>
                  </a:lnTo>
                  <a:lnTo>
                    <a:pt x="254762" y="181521"/>
                  </a:lnTo>
                  <a:lnTo>
                    <a:pt x="256565" y="177596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6761" y="5791370"/>
              <a:ext cx="197650" cy="8257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169800" y="5927800"/>
              <a:ext cx="318770" cy="239395"/>
            </a:xfrm>
            <a:custGeom>
              <a:avLst/>
              <a:gdLst/>
              <a:ahLst/>
              <a:cxnLst/>
              <a:rect l="l" t="t" r="r" b="b"/>
              <a:pathLst>
                <a:path w="318770" h="239395">
                  <a:moveTo>
                    <a:pt x="45643" y="168973"/>
                  </a:moveTo>
                  <a:lnTo>
                    <a:pt x="43040" y="161899"/>
                  </a:lnTo>
                  <a:lnTo>
                    <a:pt x="39116" y="160083"/>
                  </a:lnTo>
                  <a:lnTo>
                    <a:pt x="1816" y="173824"/>
                  </a:lnTo>
                  <a:lnTo>
                    <a:pt x="0" y="177761"/>
                  </a:lnTo>
                  <a:lnTo>
                    <a:pt x="2603" y="184835"/>
                  </a:lnTo>
                  <a:lnTo>
                    <a:pt x="6540" y="186651"/>
                  </a:lnTo>
                  <a:lnTo>
                    <a:pt x="40297" y="174205"/>
                  </a:lnTo>
                  <a:lnTo>
                    <a:pt x="43840" y="172897"/>
                  </a:lnTo>
                  <a:lnTo>
                    <a:pt x="45643" y="168973"/>
                  </a:lnTo>
                  <a:close/>
                </a:path>
                <a:path w="318770" h="239395">
                  <a:moveTo>
                    <a:pt x="318427" y="141668"/>
                  </a:moveTo>
                  <a:lnTo>
                    <a:pt x="305612" y="128371"/>
                  </a:lnTo>
                  <a:lnTo>
                    <a:pt x="296583" y="98005"/>
                  </a:lnTo>
                  <a:lnTo>
                    <a:pt x="296024" y="97040"/>
                  </a:lnTo>
                  <a:lnTo>
                    <a:pt x="222237" y="20472"/>
                  </a:lnTo>
                  <a:lnTo>
                    <a:pt x="218706" y="16814"/>
                  </a:lnTo>
                  <a:lnTo>
                    <a:pt x="217004" y="15036"/>
                  </a:lnTo>
                  <a:lnTo>
                    <a:pt x="215950" y="15024"/>
                  </a:lnTo>
                  <a:lnTo>
                    <a:pt x="210515" y="11468"/>
                  </a:lnTo>
                  <a:lnTo>
                    <a:pt x="201231" y="9740"/>
                  </a:lnTo>
                  <a:lnTo>
                    <a:pt x="191973" y="11620"/>
                  </a:lnTo>
                  <a:lnTo>
                    <a:pt x="183870" y="17094"/>
                  </a:lnTo>
                  <a:lnTo>
                    <a:pt x="178523" y="25285"/>
                  </a:lnTo>
                  <a:lnTo>
                    <a:pt x="178308" y="26428"/>
                  </a:lnTo>
                  <a:lnTo>
                    <a:pt x="172504" y="23812"/>
                  </a:lnTo>
                  <a:lnTo>
                    <a:pt x="142227" y="40030"/>
                  </a:lnTo>
                  <a:lnTo>
                    <a:pt x="142011" y="39789"/>
                  </a:lnTo>
                  <a:lnTo>
                    <a:pt x="135750" y="36969"/>
                  </a:lnTo>
                  <a:lnTo>
                    <a:pt x="128066" y="36715"/>
                  </a:lnTo>
                  <a:lnTo>
                    <a:pt x="118643" y="38646"/>
                  </a:lnTo>
                  <a:lnTo>
                    <a:pt x="110972" y="43865"/>
                  </a:lnTo>
                  <a:lnTo>
                    <a:pt x="105803" y="51587"/>
                  </a:lnTo>
                  <a:lnTo>
                    <a:pt x="105473" y="53225"/>
                  </a:lnTo>
                  <a:lnTo>
                    <a:pt x="61734" y="7823"/>
                  </a:lnTo>
                  <a:lnTo>
                    <a:pt x="59118" y="5143"/>
                  </a:lnTo>
                  <a:lnTo>
                    <a:pt x="57899" y="5130"/>
                  </a:lnTo>
                  <a:lnTo>
                    <a:pt x="53644" y="2108"/>
                  </a:lnTo>
                  <a:lnTo>
                    <a:pt x="44323" y="0"/>
                  </a:lnTo>
                  <a:lnTo>
                    <a:pt x="34899" y="1524"/>
                  </a:lnTo>
                  <a:lnTo>
                    <a:pt x="26479" y="6743"/>
                  </a:lnTo>
                  <a:lnTo>
                    <a:pt x="21717" y="11315"/>
                  </a:lnTo>
                  <a:lnTo>
                    <a:pt x="19037" y="17653"/>
                  </a:lnTo>
                  <a:lnTo>
                    <a:pt x="19075" y="24257"/>
                  </a:lnTo>
                  <a:lnTo>
                    <a:pt x="19062" y="30886"/>
                  </a:lnTo>
                  <a:lnTo>
                    <a:pt x="21640" y="37249"/>
                  </a:lnTo>
                  <a:lnTo>
                    <a:pt x="26263" y="41998"/>
                  </a:lnTo>
                  <a:lnTo>
                    <a:pt x="121691" y="141020"/>
                  </a:lnTo>
                  <a:lnTo>
                    <a:pt x="108635" y="137985"/>
                  </a:lnTo>
                  <a:lnTo>
                    <a:pt x="94386" y="136359"/>
                  </a:lnTo>
                  <a:lnTo>
                    <a:pt x="80467" y="137363"/>
                  </a:lnTo>
                  <a:lnTo>
                    <a:pt x="68376" y="142176"/>
                  </a:lnTo>
                  <a:lnTo>
                    <a:pt x="60337" y="147535"/>
                  </a:lnTo>
                  <a:lnTo>
                    <a:pt x="56400" y="153682"/>
                  </a:lnTo>
                  <a:lnTo>
                    <a:pt x="57162" y="171018"/>
                  </a:lnTo>
                  <a:lnTo>
                    <a:pt x="159829" y="222097"/>
                  </a:lnTo>
                  <a:lnTo>
                    <a:pt x="201066" y="225361"/>
                  </a:lnTo>
                  <a:lnTo>
                    <a:pt x="213385" y="238137"/>
                  </a:lnTo>
                  <a:lnTo>
                    <a:pt x="216242" y="238798"/>
                  </a:lnTo>
                  <a:lnTo>
                    <a:pt x="218782" y="237858"/>
                  </a:lnTo>
                  <a:lnTo>
                    <a:pt x="219659" y="237540"/>
                  </a:lnTo>
                  <a:lnTo>
                    <a:pt x="220472" y="237032"/>
                  </a:lnTo>
                  <a:lnTo>
                    <a:pt x="223875" y="233756"/>
                  </a:lnTo>
                  <a:lnTo>
                    <a:pt x="223951" y="229438"/>
                  </a:lnTo>
                  <a:lnTo>
                    <a:pt x="207924" y="212813"/>
                  </a:lnTo>
                  <a:lnTo>
                    <a:pt x="206349" y="212077"/>
                  </a:lnTo>
                  <a:lnTo>
                    <a:pt x="163855" y="208876"/>
                  </a:lnTo>
                  <a:lnTo>
                    <a:pt x="75755" y="165925"/>
                  </a:lnTo>
                  <a:lnTo>
                    <a:pt x="73545" y="164642"/>
                  </a:lnTo>
                  <a:lnTo>
                    <a:pt x="70421" y="161810"/>
                  </a:lnTo>
                  <a:lnTo>
                    <a:pt x="70294" y="158648"/>
                  </a:lnTo>
                  <a:lnTo>
                    <a:pt x="71742" y="156349"/>
                  </a:lnTo>
                  <a:lnTo>
                    <a:pt x="75946" y="153555"/>
                  </a:lnTo>
                  <a:lnTo>
                    <a:pt x="89090" y="149974"/>
                  </a:lnTo>
                  <a:lnTo>
                    <a:pt x="105600" y="151345"/>
                  </a:lnTo>
                  <a:lnTo>
                    <a:pt x="121704" y="155308"/>
                  </a:lnTo>
                  <a:lnTo>
                    <a:pt x="133629" y="159512"/>
                  </a:lnTo>
                  <a:lnTo>
                    <a:pt x="134785" y="159994"/>
                  </a:lnTo>
                  <a:lnTo>
                    <a:pt x="136055" y="160147"/>
                  </a:lnTo>
                  <a:lnTo>
                    <a:pt x="141033" y="159372"/>
                  </a:lnTo>
                  <a:lnTo>
                    <a:pt x="143573" y="155879"/>
                  </a:lnTo>
                  <a:lnTo>
                    <a:pt x="141490" y="142519"/>
                  </a:lnTo>
                  <a:lnTo>
                    <a:pt x="140855" y="141224"/>
                  </a:lnTo>
                  <a:lnTo>
                    <a:pt x="36093" y="32524"/>
                  </a:lnTo>
                  <a:lnTo>
                    <a:pt x="33934" y="30327"/>
                  </a:lnTo>
                  <a:lnTo>
                    <a:pt x="32727" y="27368"/>
                  </a:lnTo>
                  <a:lnTo>
                    <a:pt x="32702" y="21386"/>
                  </a:lnTo>
                  <a:lnTo>
                    <a:pt x="33870" y="18592"/>
                  </a:lnTo>
                  <a:lnTo>
                    <a:pt x="35953" y="16573"/>
                  </a:lnTo>
                  <a:lnTo>
                    <a:pt x="40563" y="12382"/>
                  </a:lnTo>
                  <a:lnTo>
                    <a:pt x="47688" y="12712"/>
                  </a:lnTo>
                  <a:lnTo>
                    <a:pt x="49301" y="14478"/>
                  </a:lnTo>
                  <a:lnTo>
                    <a:pt x="51892" y="17297"/>
                  </a:lnTo>
                  <a:lnTo>
                    <a:pt x="106476" y="73952"/>
                  </a:lnTo>
                  <a:lnTo>
                    <a:pt x="112547" y="80251"/>
                  </a:lnTo>
                  <a:lnTo>
                    <a:pt x="141592" y="110375"/>
                  </a:lnTo>
                  <a:lnTo>
                    <a:pt x="144449" y="111023"/>
                  </a:lnTo>
                  <a:lnTo>
                    <a:pt x="146989" y="110083"/>
                  </a:lnTo>
                  <a:lnTo>
                    <a:pt x="147878" y="109766"/>
                  </a:lnTo>
                  <a:lnTo>
                    <a:pt x="148691" y="109258"/>
                  </a:lnTo>
                  <a:lnTo>
                    <a:pt x="152082" y="105981"/>
                  </a:lnTo>
                  <a:lnTo>
                    <a:pt x="152158" y="101650"/>
                  </a:lnTo>
                  <a:lnTo>
                    <a:pt x="123571" y="72009"/>
                  </a:lnTo>
                  <a:lnTo>
                    <a:pt x="123113" y="71526"/>
                  </a:lnTo>
                  <a:lnTo>
                    <a:pt x="118770" y="67030"/>
                  </a:lnTo>
                  <a:lnTo>
                    <a:pt x="117602" y="64122"/>
                  </a:lnTo>
                  <a:lnTo>
                    <a:pt x="117589" y="61036"/>
                  </a:lnTo>
                  <a:lnTo>
                    <a:pt x="117881" y="54610"/>
                  </a:lnTo>
                  <a:lnTo>
                    <a:pt x="122821" y="50114"/>
                  </a:lnTo>
                  <a:lnTo>
                    <a:pt x="128651" y="50380"/>
                  </a:lnTo>
                  <a:lnTo>
                    <a:pt x="131724" y="50507"/>
                  </a:lnTo>
                  <a:lnTo>
                    <a:pt x="134632" y="51816"/>
                  </a:lnTo>
                  <a:lnTo>
                    <a:pt x="136753" y="54051"/>
                  </a:lnTo>
                  <a:lnTo>
                    <a:pt x="143243" y="60794"/>
                  </a:lnTo>
                  <a:lnTo>
                    <a:pt x="149758" y="67551"/>
                  </a:lnTo>
                  <a:lnTo>
                    <a:pt x="169405" y="87934"/>
                  </a:lnTo>
                  <a:lnTo>
                    <a:pt x="172262" y="88582"/>
                  </a:lnTo>
                  <a:lnTo>
                    <a:pt x="174802" y="87642"/>
                  </a:lnTo>
                  <a:lnTo>
                    <a:pt x="175691" y="87325"/>
                  </a:lnTo>
                  <a:lnTo>
                    <a:pt x="176504" y="86817"/>
                  </a:lnTo>
                  <a:lnTo>
                    <a:pt x="179895" y="83540"/>
                  </a:lnTo>
                  <a:lnTo>
                    <a:pt x="179971" y="79209"/>
                  </a:lnTo>
                  <a:lnTo>
                    <a:pt x="160324" y="58864"/>
                  </a:lnTo>
                  <a:lnTo>
                    <a:pt x="156667" y="55054"/>
                  </a:lnTo>
                  <a:lnTo>
                    <a:pt x="155562" y="53911"/>
                  </a:lnTo>
                  <a:lnTo>
                    <a:pt x="154355" y="50965"/>
                  </a:lnTo>
                  <a:lnTo>
                    <a:pt x="154343" y="47879"/>
                  </a:lnTo>
                  <a:lnTo>
                    <a:pt x="154635" y="41452"/>
                  </a:lnTo>
                  <a:lnTo>
                    <a:pt x="159575" y="36944"/>
                  </a:lnTo>
                  <a:lnTo>
                    <a:pt x="165404" y="37223"/>
                  </a:lnTo>
                  <a:lnTo>
                    <a:pt x="168478" y="37338"/>
                  </a:lnTo>
                  <a:lnTo>
                    <a:pt x="171386" y="38658"/>
                  </a:lnTo>
                  <a:lnTo>
                    <a:pt x="173507" y="40894"/>
                  </a:lnTo>
                  <a:lnTo>
                    <a:pt x="200571" y="68973"/>
                  </a:lnTo>
                  <a:lnTo>
                    <a:pt x="203428" y="69621"/>
                  </a:lnTo>
                  <a:lnTo>
                    <a:pt x="205968" y="68681"/>
                  </a:lnTo>
                  <a:lnTo>
                    <a:pt x="206857" y="68364"/>
                  </a:lnTo>
                  <a:lnTo>
                    <a:pt x="207670" y="67856"/>
                  </a:lnTo>
                  <a:lnTo>
                    <a:pt x="211061" y="64579"/>
                  </a:lnTo>
                  <a:lnTo>
                    <a:pt x="211137" y="60248"/>
                  </a:lnTo>
                  <a:lnTo>
                    <a:pt x="196596" y="45199"/>
                  </a:lnTo>
                  <a:lnTo>
                    <a:pt x="193992" y="42468"/>
                  </a:lnTo>
                  <a:lnTo>
                    <a:pt x="193662" y="42151"/>
                  </a:lnTo>
                  <a:lnTo>
                    <a:pt x="193433" y="41910"/>
                  </a:lnTo>
                  <a:lnTo>
                    <a:pt x="189204" y="37020"/>
                  </a:lnTo>
                  <a:lnTo>
                    <a:pt x="189699" y="30086"/>
                  </a:lnTo>
                  <a:lnTo>
                    <a:pt x="198882" y="22148"/>
                  </a:lnTo>
                  <a:lnTo>
                    <a:pt x="205828" y="22644"/>
                  </a:lnTo>
                  <a:lnTo>
                    <a:pt x="207175" y="24218"/>
                  </a:lnTo>
                  <a:lnTo>
                    <a:pt x="207175" y="24523"/>
                  </a:lnTo>
                  <a:lnTo>
                    <a:pt x="209765" y="27216"/>
                  </a:lnTo>
                  <a:lnTo>
                    <a:pt x="212407" y="29959"/>
                  </a:lnTo>
                  <a:lnTo>
                    <a:pt x="284276" y="104533"/>
                  </a:lnTo>
                  <a:lnTo>
                    <a:pt x="293306" y="134899"/>
                  </a:lnTo>
                  <a:lnTo>
                    <a:pt x="293865" y="135851"/>
                  </a:lnTo>
                  <a:lnTo>
                    <a:pt x="307860" y="150380"/>
                  </a:lnTo>
                  <a:lnTo>
                    <a:pt x="310718" y="151028"/>
                  </a:lnTo>
                  <a:lnTo>
                    <a:pt x="313258" y="150088"/>
                  </a:lnTo>
                  <a:lnTo>
                    <a:pt x="314147" y="149771"/>
                  </a:lnTo>
                  <a:lnTo>
                    <a:pt x="314960" y="149263"/>
                  </a:lnTo>
                  <a:lnTo>
                    <a:pt x="318350" y="145986"/>
                  </a:lnTo>
                  <a:lnTo>
                    <a:pt x="318427" y="141668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9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67242" y="6257963"/>
            <a:ext cx="4055516" cy="31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28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1615" y="9460581"/>
            <a:ext cx="1879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75" dirty="0">
                <a:solidFill>
                  <a:srgbClr val="3B3B45"/>
                </a:solidFill>
                <a:latin typeface="Microsoft Sans Serif"/>
                <a:cs typeface="Microsoft Sans Serif"/>
              </a:rPr>
              <a:t>51</a:t>
            </a:r>
            <a:endParaRPr sz="10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555815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00" dirty="0"/>
              <a:t>И</a:t>
            </a:r>
            <a:r>
              <a:rPr dirty="0"/>
              <a:t>нв</a:t>
            </a:r>
            <a:r>
              <a:rPr spc="35" dirty="0"/>
              <a:t>ес</a:t>
            </a:r>
            <a:r>
              <a:rPr spc="50" dirty="0"/>
              <a:t>т</a:t>
            </a:r>
            <a:r>
              <a:rPr spc="5" dirty="0"/>
              <a:t>и</a:t>
            </a:r>
            <a:r>
              <a:rPr spc="70" dirty="0"/>
              <a:t>ц</a:t>
            </a:r>
            <a:r>
              <a:rPr spc="5" dirty="0"/>
              <a:t>и</a:t>
            </a:r>
            <a:r>
              <a:rPr spc="30" dirty="0"/>
              <a:t>онн</a:t>
            </a:r>
            <a:r>
              <a:rPr spc="35" dirty="0"/>
              <a:t>а</a:t>
            </a:r>
            <a:r>
              <a:rPr spc="-35" dirty="0"/>
              <a:t>я</a:t>
            </a:r>
            <a:r>
              <a:rPr spc="-180" dirty="0"/>
              <a:t> </a:t>
            </a:r>
            <a:r>
              <a:rPr spc="5" dirty="0"/>
              <a:t>к</a:t>
            </a:r>
            <a:r>
              <a:rPr spc="70" dirty="0"/>
              <a:t>о</a:t>
            </a:r>
            <a:r>
              <a:rPr spc="100" dirty="0"/>
              <a:t>м</a:t>
            </a:r>
            <a:r>
              <a:rPr spc="60" dirty="0"/>
              <a:t>а</a:t>
            </a:r>
            <a:r>
              <a:rPr spc="25" dirty="0"/>
              <a:t>н</a:t>
            </a:r>
            <a:r>
              <a:rPr spc="30" dirty="0"/>
              <a:t>д</a:t>
            </a:r>
            <a:r>
              <a:rPr spc="60" dirty="0"/>
              <a:t>а</a:t>
            </a:r>
            <a:r>
              <a:rPr spc="-195" dirty="0"/>
              <a:t> </a:t>
            </a:r>
            <a:r>
              <a:rPr spc="25" dirty="0"/>
              <a:t>Ря</a:t>
            </a:r>
            <a:r>
              <a:rPr spc="85" dirty="0"/>
              <a:t>з</a:t>
            </a:r>
            <a:r>
              <a:rPr spc="60" dirty="0"/>
              <a:t>ан</a:t>
            </a:r>
            <a:r>
              <a:rPr spc="55" dirty="0"/>
              <a:t>с</a:t>
            </a:r>
            <a:r>
              <a:rPr spc="5" dirty="0"/>
              <a:t>к</a:t>
            </a:r>
            <a:r>
              <a:rPr spc="15" dirty="0"/>
              <a:t>ой  </a:t>
            </a:r>
            <a:r>
              <a:rPr spc="45" dirty="0"/>
              <a:t>области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9830" y="1455511"/>
            <a:ext cx="5741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4.3</a:t>
            </a:r>
            <a:r>
              <a:rPr lang="ru-RU" sz="1200" spc="55" dirty="0">
                <a:latin typeface="Tahoma"/>
                <a:cs typeface="Tahoma"/>
              </a:rPr>
              <a:t>.2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Распределение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ответственности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между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членами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команды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части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взаимодействия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инвесторами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(2/7)</a:t>
            </a:r>
          </a:p>
        </p:txBody>
      </p:sp>
      <p:sp>
        <p:nvSpPr>
          <p:cNvPr id="6" name="object 6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57949" y="1891093"/>
            <a:ext cx="6143625" cy="329565"/>
            <a:chOff x="357949" y="1891093"/>
            <a:chExt cx="6143625" cy="329565"/>
          </a:xfrm>
        </p:grpSpPr>
        <p:sp>
          <p:nvSpPr>
            <p:cNvPr id="8" name="object 8"/>
            <p:cNvSpPr/>
            <p:nvPr/>
          </p:nvSpPr>
          <p:spPr>
            <a:xfrm>
              <a:off x="362711" y="1895855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6134100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6134100" y="320040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46291" y="189585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49340" y="200101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2711" y="1895855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0" y="0"/>
                  </a:moveTo>
                  <a:lnTo>
                    <a:pt x="6134100" y="0"/>
                  </a:lnTo>
                  <a:lnTo>
                    <a:pt x="6134100" y="320040"/>
                  </a:lnTo>
                  <a:lnTo>
                    <a:pt x="0" y="32004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57949" y="1891093"/>
            <a:ext cx="6143625" cy="32956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465"/>
              </a:spcBef>
            </a:pPr>
            <a:r>
              <a:rPr sz="1200" spc="80" dirty="0">
                <a:latin typeface="Tahoma"/>
                <a:cs typeface="Tahoma"/>
              </a:rPr>
              <a:t>Государственные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органы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исполнительной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власти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1780" y="2253431"/>
            <a:ext cx="4476115" cy="66370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Министерство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природопользования</a:t>
            </a:r>
            <a:r>
              <a:rPr sz="1200" spc="-12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Рязанской</a:t>
            </a:r>
            <a:r>
              <a:rPr sz="1200" spc="-14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области:</a:t>
            </a:r>
            <a:endParaRPr sz="1200">
              <a:latin typeface="Tahoma"/>
              <a:cs typeface="Tahoma"/>
            </a:endParaRPr>
          </a:p>
          <a:p>
            <a:pPr marL="184785" marR="549910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25" dirty="0">
                <a:latin typeface="Tahoma"/>
                <a:cs typeface="Tahoma"/>
              </a:rPr>
              <a:t>Предоставление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участков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недр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для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геологического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ис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е</a:t>
            </a:r>
            <a:r>
              <a:rPr sz="1200" spc="75" dirty="0">
                <a:latin typeface="Tahoma"/>
                <a:cs typeface="Tahoma"/>
              </a:rPr>
              <a:t>м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endParaRPr sz="1200">
              <a:latin typeface="Tahoma"/>
              <a:cs typeface="Tahoma"/>
            </a:endParaRPr>
          </a:p>
          <a:p>
            <a:pPr marL="184785" marR="519430" indent="-17272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25" dirty="0">
                <a:latin typeface="Tahoma"/>
                <a:cs typeface="Tahoma"/>
              </a:rPr>
              <a:t>Предоставление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участков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недр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для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поиска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оценки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одз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вод</a:t>
            </a:r>
            <a:r>
              <a:rPr sz="1200" spc="5" dirty="0">
                <a:latin typeface="Tahoma"/>
                <a:cs typeface="Tahoma"/>
              </a:rPr>
              <a:t>,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д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1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200" spc="-55" dirty="0">
                <a:solidFill>
                  <a:srgbClr val="CC0033"/>
                </a:solidFill>
                <a:latin typeface="Tahoma"/>
                <a:cs typeface="Tahoma"/>
              </a:rPr>
              <a:t>а:</a:t>
            </a:r>
            <a:endParaRPr sz="1200">
              <a:latin typeface="Tahoma"/>
              <a:cs typeface="Tahoma"/>
            </a:endParaRPr>
          </a:p>
          <a:p>
            <a:pPr marL="12700" marR="729615">
              <a:lnSpc>
                <a:spcPct val="103800"/>
              </a:lnSpc>
              <a:spcBef>
                <a:spcPts val="40"/>
              </a:spcBef>
            </a:pPr>
            <a:r>
              <a:rPr sz="1200" spc="65" dirty="0">
                <a:latin typeface="Tahoma"/>
                <a:cs typeface="Tahoma"/>
              </a:rPr>
              <a:t>Н</a:t>
            </a:r>
            <a:r>
              <a:rPr sz="1200" spc="-15" dirty="0">
                <a:latin typeface="Tahoma"/>
                <a:cs typeface="Tahoma"/>
              </a:rPr>
              <a:t>а</a:t>
            </a:r>
            <a:r>
              <a:rPr sz="1200" spc="-1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5" dirty="0">
                <a:latin typeface="Tahoma"/>
                <a:cs typeface="Tahoma"/>
              </a:rPr>
              <a:t>ьн</a:t>
            </a:r>
            <a:r>
              <a:rPr sz="1200" spc="5" dirty="0">
                <a:latin typeface="Tahoma"/>
                <a:cs typeface="Tahoma"/>
              </a:rPr>
              <a:t>ик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ьзо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Ш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.</a:t>
            </a:r>
            <a:r>
              <a:rPr sz="1200" spc="50" dirty="0">
                <a:latin typeface="Tahoma"/>
                <a:cs typeface="Tahoma"/>
              </a:rPr>
              <a:t>С</a:t>
            </a:r>
            <a:r>
              <a:rPr sz="1200" spc="-50" dirty="0">
                <a:latin typeface="Tahoma"/>
                <a:cs typeface="Tahoma"/>
              </a:rPr>
              <a:t>.  </a:t>
            </a:r>
            <a:r>
              <a:rPr sz="1200" spc="5" dirty="0">
                <a:latin typeface="Tahoma"/>
                <a:cs typeface="Tahoma"/>
              </a:rPr>
              <a:t>Начальник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отдела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использования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лесов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арендных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ш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0" dirty="0">
                <a:latin typeface="Tahoma"/>
                <a:cs typeface="Tahoma"/>
              </a:rPr>
              <a:t>еев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-5" dirty="0">
                <a:latin typeface="Tahoma"/>
                <a:cs typeface="Tahoma"/>
              </a:rPr>
              <a:t>.</a:t>
            </a:r>
            <a:r>
              <a:rPr sz="1200" spc="10" dirty="0">
                <a:latin typeface="Tahoma"/>
                <a:cs typeface="Tahoma"/>
              </a:rPr>
              <a:t>В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432434">
              <a:lnSpc>
                <a:spcPct val="100000"/>
              </a:lnSpc>
              <a:spcBef>
                <a:spcPts val="95"/>
              </a:spcBef>
            </a:pP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Министерство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имущественных</a:t>
            </a:r>
            <a:r>
              <a:rPr sz="1200" spc="-13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10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земельных</a:t>
            </a:r>
            <a:r>
              <a:rPr sz="1200" spc="-13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отношения </a:t>
            </a:r>
            <a:r>
              <a:rPr sz="1200" spc="-3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-15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з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ск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б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сти</a:t>
            </a:r>
            <a:r>
              <a:rPr sz="1200" spc="-110" dirty="0">
                <a:solidFill>
                  <a:srgbClr val="CC0033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 marL="184785" marR="113982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15" dirty="0">
                <a:latin typeface="Tahoma"/>
                <a:cs typeface="Tahoma"/>
              </a:rPr>
              <a:t>Привлечение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инвестиций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развитие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сферы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0" dirty="0">
                <a:latin typeface="Tahoma"/>
                <a:cs typeface="Tahoma"/>
              </a:rPr>
              <a:t>ств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0" dirty="0">
                <a:latin typeface="Microsoft Sans Serif"/>
                <a:cs typeface="Microsoft Sans Serif"/>
              </a:rPr>
              <a:t>-</a:t>
            </a:r>
            <a:r>
              <a:rPr sz="1200" spc="25" dirty="0">
                <a:latin typeface="Tahoma"/>
                <a:cs typeface="Tahoma"/>
              </a:rPr>
              <a:t>з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10" dirty="0">
                <a:latin typeface="Tahoma"/>
                <a:cs typeface="Tahoma"/>
              </a:rPr>
              <a:t>ьн</a:t>
            </a:r>
            <a:r>
              <a:rPr sz="1200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но</a:t>
            </a:r>
            <a:r>
              <a:rPr sz="1200" spc="20" dirty="0">
                <a:latin typeface="Tahoma"/>
                <a:cs typeface="Tahoma"/>
              </a:rPr>
              <a:t>ше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  <a:p>
            <a:pPr marL="184785" marR="368300" indent="-1727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25" dirty="0">
                <a:latin typeface="Tahoma"/>
                <a:cs typeface="Tahoma"/>
              </a:rPr>
              <a:t>Предоставление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аренду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собственность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земельных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5" dirty="0">
                <a:latin typeface="Tahoma"/>
                <a:cs typeface="Tahoma"/>
              </a:rPr>
              <a:t>ов</a:t>
            </a:r>
            <a:r>
              <a:rPr sz="1200" spc="-5" dirty="0">
                <a:latin typeface="Tahoma"/>
                <a:cs typeface="Tahoma"/>
              </a:rPr>
              <a:t>,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15" dirty="0">
                <a:latin typeface="Tahoma"/>
                <a:cs typeface="Tahoma"/>
              </a:rPr>
              <a:t>од</a:t>
            </a:r>
            <a:r>
              <a:rPr sz="1200" spc="20" dirty="0">
                <a:latin typeface="Tahoma"/>
                <a:cs typeface="Tahoma"/>
              </a:rPr>
              <a:t>я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г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5" dirty="0">
                <a:latin typeface="Tahoma"/>
                <a:cs typeface="Tahoma"/>
              </a:rPr>
              <a:t>а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1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200" spc="-55" dirty="0">
                <a:solidFill>
                  <a:srgbClr val="CC0033"/>
                </a:solidFill>
                <a:latin typeface="Tahoma"/>
                <a:cs typeface="Tahoma"/>
              </a:rPr>
              <a:t>а:</a:t>
            </a:r>
            <a:endParaRPr sz="1200">
              <a:latin typeface="Tahoma"/>
              <a:cs typeface="Tahoma"/>
            </a:endParaRPr>
          </a:p>
          <a:p>
            <a:pPr marL="12700" marR="179070">
              <a:lnSpc>
                <a:spcPct val="103800"/>
              </a:lnSpc>
              <a:spcBef>
                <a:spcPts val="45"/>
              </a:spcBef>
            </a:pPr>
            <a:r>
              <a:rPr sz="1200" spc="65" dirty="0">
                <a:latin typeface="Tahoma"/>
                <a:cs typeface="Tahoma"/>
              </a:rPr>
              <a:t>Н</a:t>
            </a:r>
            <a:r>
              <a:rPr sz="1200" spc="-15" dirty="0">
                <a:latin typeface="Tahoma"/>
                <a:cs typeface="Tahoma"/>
              </a:rPr>
              <a:t>а</a:t>
            </a:r>
            <a:r>
              <a:rPr sz="1200" spc="-1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5" dirty="0">
                <a:latin typeface="Tahoma"/>
                <a:cs typeface="Tahoma"/>
              </a:rPr>
              <a:t>ьн</a:t>
            </a:r>
            <a:r>
              <a:rPr sz="1200" spc="5" dirty="0">
                <a:latin typeface="Tahoma"/>
                <a:cs typeface="Tahoma"/>
              </a:rPr>
              <a:t>ик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ав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з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10" dirty="0">
                <a:latin typeface="Tahoma"/>
                <a:cs typeface="Tahoma"/>
              </a:rPr>
              <a:t>ьн</a:t>
            </a:r>
            <a:r>
              <a:rPr sz="1200" dirty="0">
                <a:latin typeface="Tahoma"/>
                <a:cs typeface="Tahoma"/>
              </a:rPr>
              <a:t>ы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45" dirty="0">
                <a:latin typeface="Tahoma"/>
                <a:cs typeface="Tahoma"/>
              </a:rPr>
              <a:t>а</a:t>
            </a: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Сл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А.А.  Начальник </a:t>
            </a:r>
            <a:r>
              <a:rPr sz="1200" spc="25" dirty="0">
                <a:latin typeface="Tahoma"/>
                <a:cs typeface="Tahoma"/>
              </a:rPr>
              <a:t>отдела </a:t>
            </a:r>
            <a:r>
              <a:rPr sz="1200" spc="20" dirty="0">
                <a:latin typeface="Tahoma"/>
                <a:cs typeface="Tahoma"/>
              </a:rPr>
              <a:t>договорных </a:t>
            </a:r>
            <a:r>
              <a:rPr sz="1200" spc="15" dirty="0">
                <a:latin typeface="Tahoma"/>
                <a:cs typeface="Tahoma"/>
              </a:rPr>
              <a:t>отношений и приватизации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государственного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имущества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Коровина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Е.В.</a:t>
            </a:r>
            <a:endParaRPr sz="1200">
              <a:latin typeface="Tahoma"/>
              <a:cs typeface="Tahoma"/>
            </a:endParaRPr>
          </a:p>
          <a:p>
            <a:pPr marL="12700" marR="659765">
              <a:lnSpc>
                <a:spcPct val="100000"/>
              </a:lnSpc>
              <a:spcBef>
                <a:spcPts val="600"/>
              </a:spcBef>
            </a:pP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Министерство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образования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114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молодежной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политики </a:t>
            </a:r>
            <a:r>
              <a:rPr sz="1200" spc="-3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-15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з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ск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б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сти</a:t>
            </a:r>
            <a:r>
              <a:rPr sz="1200" spc="-110" dirty="0">
                <a:solidFill>
                  <a:srgbClr val="CC0033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 marL="184785" marR="118110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15" dirty="0">
                <a:latin typeface="Tahoma"/>
                <a:cs typeface="Tahoma"/>
              </a:rPr>
              <a:t>Привлечение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инвестиций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для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развития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сфер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образования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0" dirty="0">
                <a:latin typeface="Tahoma"/>
                <a:cs typeface="Tahoma"/>
              </a:rPr>
              <a:t>еж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ит</a:t>
            </a:r>
            <a:r>
              <a:rPr sz="1200" spc="10" dirty="0">
                <a:latin typeface="Tahoma"/>
                <a:cs typeface="Tahoma"/>
              </a:rPr>
              <a:t>ик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1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200" spc="-55" dirty="0">
                <a:solidFill>
                  <a:srgbClr val="CC0033"/>
                </a:solidFill>
                <a:latin typeface="Tahoma"/>
                <a:cs typeface="Tahoma"/>
              </a:rPr>
              <a:t>а: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8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45" dirty="0">
                <a:latin typeface="Tahoma"/>
                <a:cs typeface="Tahoma"/>
              </a:rPr>
              <a:t>сти</a:t>
            </a:r>
            <a:r>
              <a:rPr sz="1200" spc="25" dirty="0">
                <a:latin typeface="Tahoma"/>
                <a:cs typeface="Tahoma"/>
              </a:rPr>
              <a:t>те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15" dirty="0">
                <a:latin typeface="Tahoma"/>
                <a:cs typeface="Tahoma"/>
              </a:rPr>
              <a:t>ь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0" dirty="0">
                <a:latin typeface="Tahoma"/>
                <a:cs typeface="Tahoma"/>
              </a:rPr>
              <a:t>ст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Х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45" dirty="0">
                <a:latin typeface="Tahoma"/>
                <a:cs typeface="Tahoma"/>
              </a:rPr>
              <a:t>ст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-55" dirty="0">
                <a:latin typeface="Tahoma"/>
                <a:cs typeface="Tahoma"/>
              </a:rPr>
              <a:t>.</a:t>
            </a:r>
            <a:r>
              <a:rPr sz="1200" spc="65" dirty="0">
                <a:latin typeface="Tahoma"/>
                <a:cs typeface="Tahoma"/>
              </a:rPr>
              <a:t>Н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Министерство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транспорта</a:t>
            </a:r>
            <a:r>
              <a:rPr sz="1200" spc="-14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10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автомобильных</a:t>
            </a:r>
            <a:r>
              <a:rPr sz="1200" spc="-13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дорог</a:t>
            </a:r>
            <a:r>
              <a:rPr sz="1200" spc="-13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Рязанской </a:t>
            </a:r>
            <a:r>
              <a:rPr sz="1200" spc="-3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области:</a:t>
            </a:r>
            <a:endParaRPr sz="1200">
              <a:latin typeface="Tahoma"/>
              <a:cs typeface="Tahoma"/>
            </a:endParaRPr>
          </a:p>
          <a:p>
            <a:pPr marL="184785" marR="155575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45" dirty="0">
                <a:latin typeface="Tahoma"/>
                <a:cs typeface="Tahoma"/>
              </a:rPr>
              <a:t>Об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еч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зд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зации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5" dirty="0">
                <a:latin typeface="Tahoma"/>
                <a:cs typeface="Tahoma"/>
              </a:rPr>
              <a:t>н</a:t>
            </a:r>
            <a:r>
              <a:rPr sz="1200" spc="-40" dirty="0">
                <a:latin typeface="Tahoma"/>
                <a:cs typeface="Tahoma"/>
              </a:rPr>
              <a:t>ф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ту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ы  </a:t>
            </a:r>
            <a:r>
              <a:rPr sz="1200" spc="10" dirty="0">
                <a:latin typeface="Tahoma"/>
                <a:cs typeface="Tahoma"/>
              </a:rPr>
              <a:t>для </a:t>
            </a:r>
            <a:r>
              <a:rPr sz="1200" spc="5" dirty="0">
                <a:latin typeface="Tahoma"/>
                <a:cs typeface="Tahoma"/>
              </a:rPr>
              <a:t>улучшения </a:t>
            </a:r>
            <a:r>
              <a:rPr sz="1200" spc="20" dirty="0">
                <a:latin typeface="Tahoma"/>
                <a:cs typeface="Tahoma"/>
              </a:rPr>
              <a:t>инвестиционной </a:t>
            </a:r>
            <a:r>
              <a:rPr sz="1200" spc="15" dirty="0">
                <a:latin typeface="Tahoma"/>
                <a:cs typeface="Tahoma"/>
              </a:rPr>
              <a:t>привлекательности 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региона.</a:t>
            </a:r>
            <a:endParaRPr sz="1200">
              <a:latin typeface="Tahoma"/>
              <a:cs typeface="Tahoma"/>
            </a:endParaRPr>
          </a:p>
          <a:p>
            <a:pPr marL="45720">
              <a:lnSpc>
                <a:spcPct val="100000"/>
              </a:lnSpc>
              <a:spcBef>
                <a:spcPts val="95"/>
              </a:spcBef>
            </a:pP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1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200" spc="-55" dirty="0">
                <a:solidFill>
                  <a:srgbClr val="CC0033"/>
                </a:solidFill>
                <a:latin typeface="Tahoma"/>
                <a:cs typeface="Tahoma"/>
              </a:rPr>
              <a:t>а:</a:t>
            </a:r>
            <a:endParaRPr sz="1200">
              <a:latin typeface="Tahoma"/>
              <a:cs typeface="Tahoma"/>
            </a:endParaRPr>
          </a:p>
          <a:p>
            <a:pPr marL="12700" marR="1144270">
              <a:lnSpc>
                <a:spcPct val="103299"/>
              </a:lnSpc>
              <a:spcBef>
                <a:spcPts val="60"/>
              </a:spcBef>
            </a:pPr>
            <a:r>
              <a:rPr sz="1200" spc="65" dirty="0">
                <a:latin typeface="Tahoma"/>
                <a:cs typeface="Tahoma"/>
              </a:rPr>
              <a:t>Н</a:t>
            </a:r>
            <a:r>
              <a:rPr sz="1200" spc="-15" dirty="0">
                <a:latin typeface="Tahoma"/>
                <a:cs typeface="Tahoma"/>
              </a:rPr>
              <a:t>а</a:t>
            </a:r>
            <a:r>
              <a:rPr sz="1200" spc="-1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5" dirty="0">
                <a:latin typeface="Tahoma"/>
                <a:cs typeface="Tahoma"/>
              </a:rPr>
              <a:t>ьн</a:t>
            </a:r>
            <a:r>
              <a:rPr sz="1200" spc="5" dirty="0">
                <a:latin typeface="Tahoma"/>
                <a:cs typeface="Tahoma"/>
              </a:rPr>
              <a:t>ик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ав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анс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-55" dirty="0">
                <a:latin typeface="Tahoma"/>
                <a:cs typeface="Tahoma"/>
              </a:rPr>
              <a:t>.</a:t>
            </a:r>
            <a:r>
              <a:rPr sz="1200" spc="55" dirty="0">
                <a:latin typeface="Tahoma"/>
                <a:cs typeface="Tahoma"/>
              </a:rPr>
              <a:t>В</a:t>
            </a:r>
            <a:r>
              <a:rPr sz="1200" spc="-50" dirty="0">
                <a:latin typeface="Tahoma"/>
                <a:cs typeface="Tahoma"/>
              </a:rPr>
              <a:t>.  </a:t>
            </a:r>
            <a:r>
              <a:rPr sz="1200" spc="65" dirty="0">
                <a:latin typeface="Tahoma"/>
                <a:cs typeface="Tahoma"/>
              </a:rPr>
              <a:t>Н</a:t>
            </a:r>
            <a:r>
              <a:rPr sz="1200" spc="-15" dirty="0">
                <a:latin typeface="Tahoma"/>
                <a:cs typeface="Tahoma"/>
              </a:rPr>
              <a:t>а</a:t>
            </a:r>
            <a:r>
              <a:rPr sz="1200" spc="-1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5" dirty="0">
                <a:latin typeface="Tahoma"/>
                <a:cs typeface="Tahoma"/>
              </a:rPr>
              <a:t>ьн</a:t>
            </a:r>
            <a:r>
              <a:rPr sz="1200" spc="5" dirty="0">
                <a:latin typeface="Tahoma"/>
                <a:cs typeface="Tahoma"/>
              </a:rPr>
              <a:t>ик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ав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ав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10" dirty="0">
                <a:latin typeface="Tahoma"/>
                <a:cs typeface="Tahoma"/>
              </a:rPr>
              <a:t>ьн</a:t>
            </a:r>
            <a:r>
              <a:rPr sz="1200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г 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ис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0" dirty="0">
                <a:latin typeface="Tahoma"/>
                <a:cs typeface="Tahoma"/>
              </a:rPr>
              <a:t>же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ш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на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Е.В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7284" y="4027932"/>
            <a:ext cx="399415" cy="330835"/>
            <a:chOff x="367284" y="4027932"/>
            <a:chExt cx="399415" cy="330835"/>
          </a:xfrm>
        </p:grpSpPr>
        <p:sp>
          <p:nvSpPr>
            <p:cNvPr id="15" name="object 15"/>
            <p:cNvSpPr/>
            <p:nvPr/>
          </p:nvSpPr>
          <p:spPr>
            <a:xfrm>
              <a:off x="367284" y="4027932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165354" y="0"/>
                  </a:moveTo>
                  <a:lnTo>
                    <a:pt x="0" y="165353"/>
                  </a:lnTo>
                  <a:lnTo>
                    <a:pt x="165354" y="330707"/>
                  </a:lnTo>
                  <a:lnTo>
                    <a:pt x="330708" y="165353"/>
                  </a:lnTo>
                  <a:lnTo>
                    <a:pt x="16535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9094" y="4043730"/>
              <a:ext cx="287655" cy="286385"/>
            </a:xfrm>
            <a:custGeom>
              <a:avLst/>
              <a:gdLst/>
              <a:ahLst/>
              <a:cxnLst/>
              <a:rect l="l" t="t" r="r" b="b"/>
              <a:pathLst>
                <a:path w="287655" h="286385">
                  <a:moveTo>
                    <a:pt x="47904" y="233527"/>
                  </a:moveTo>
                  <a:lnTo>
                    <a:pt x="47485" y="223583"/>
                  </a:lnTo>
                  <a:lnTo>
                    <a:pt x="44805" y="202323"/>
                  </a:lnTo>
                  <a:lnTo>
                    <a:pt x="38315" y="183057"/>
                  </a:lnTo>
                  <a:lnTo>
                    <a:pt x="38315" y="233527"/>
                  </a:lnTo>
                  <a:lnTo>
                    <a:pt x="38315" y="241414"/>
                  </a:lnTo>
                  <a:lnTo>
                    <a:pt x="31877" y="247827"/>
                  </a:lnTo>
                  <a:lnTo>
                    <a:pt x="16027" y="247827"/>
                  </a:lnTo>
                  <a:lnTo>
                    <a:pt x="9575" y="241414"/>
                  </a:lnTo>
                  <a:lnTo>
                    <a:pt x="9575" y="233527"/>
                  </a:lnTo>
                  <a:lnTo>
                    <a:pt x="10706" y="215328"/>
                  </a:lnTo>
                  <a:lnTo>
                    <a:pt x="13779" y="198412"/>
                  </a:lnTo>
                  <a:lnTo>
                    <a:pt x="18338" y="185953"/>
                  </a:lnTo>
                  <a:lnTo>
                    <a:pt x="23952" y="181102"/>
                  </a:lnTo>
                  <a:lnTo>
                    <a:pt x="29552" y="185953"/>
                  </a:lnTo>
                  <a:lnTo>
                    <a:pt x="34124" y="198412"/>
                  </a:lnTo>
                  <a:lnTo>
                    <a:pt x="37198" y="215328"/>
                  </a:lnTo>
                  <a:lnTo>
                    <a:pt x="38315" y="233527"/>
                  </a:lnTo>
                  <a:lnTo>
                    <a:pt x="38315" y="183057"/>
                  </a:lnTo>
                  <a:lnTo>
                    <a:pt x="37680" y="181165"/>
                  </a:lnTo>
                  <a:lnTo>
                    <a:pt x="23952" y="171577"/>
                  </a:lnTo>
                  <a:lnTo>
                    <a:pt x="10210" y="181165"/>
                  </a:lnTo>
                  <a:lnTo>
                    <a:pt x="3098" y="202323"/>
                  </a:lnTo>
                  <a:lnTo>
                    <a:pt x="406" y="223583"/>
                  </a:lnTo>
                  <a:lnTo>
                    <a:pt x="0" y="233527"/>
                  </a:lnTo>
                  <a:lnTo>
                    <a:pt x="1460" y="241719"/>
                  </a:lnTo>
                  <a:lnTo>
                    <a:pt x="5486" y="248691"/>
                  </a:lnTo>
                  <a:lnTo>
                    <a:pt x="11557" y="253911"/>
                  </a:lnTo>
                  <a:lnTo>
                    <a:pt x="19164" y="256882"/>
                  </a:lnTo>
                  <a:lnTo>
                    <a:pt x="19164" y="283819"/>
                  </a:lnTo>
                  <a:lnTo>
                    <a:pt x="21297" y="285953"/>
                  </a:lnTo>
                  <a:lnTo>
                    <a:pt x="26593" y="285953"/>
                  </a:lnTo>
                  <a:lnTo>
                    <a:pt x="28740" y="283819"/>
                  </a:lnTo>
                  <a:lnTo>
                    <a:pt x="28740" y="256882"/>
                  </a:lnTo>
                  <a:lnTo>
                    <a:pt x="36334" y="253911"/>
                  </a:lnTo>
                  <a:lnTo>
                    <a:pt x="42418" y="248691"/>
                  </a:lnTo>
                  <a:lnTo>
                    <a:pt x="42913" y="247827"/>
                  </a:lnTo>
                  <a:lnTo>
                    <a:pt x="46443" y="241719"/>
                  </a:lnTo>
                  <a:lnTo>
                    <a:pt x="47904" y="233527"/>
                  </a:lnTo>
                  <a:close/>
                </a:path>
                <a:path w="287655" h="286385">
                  <a:moveTo>
                    <a:pt x="57480" y="145110"/>
                  </a:moveTo>
                  <a:lnTo>
                    <a:pt x="55333" y="142976"/>
                  </a:lnTo>
                  <a:lnTo>
                    <a:pt x="52692" y="142976"/>
                  </a:lnTo>
                  <a:lnTo>
                    <a:pt x="30886" y="142976"/>
                  </a:lnTo>
                  <a:lnTo>
                    <a:pt x="28740" y="145110"/>
                  </a:lnTo>
                  <a:lnTo>
                    <a:pt x="28740" y="159905"/>
                  </a:lnTo>
                  <a:lnTo>
                    <a:pt x="30886" y="162039"/>
                  </a:lnTo>
                  <a:lnTo>
                    <a:pt x="36169" y="162039"/>
                  </a:lnTo>
                  <a:lnTo>
                    <a:pt x="38315" y="159905"/>
                  </a:lnTo>
                  <a:lnTo>
                    <a:pt x="38315" y="152514"/>
                  </a:lnTo>
                  <a:lnTo>
                    <a:pt x="47904" y="152514"/>
                  </a:lnTo>
                  <a:lnTo>
                    <a:pt x="47904" y="178968"/>
                  </a:lnTo>
                  <a:lnTo>
                    <a:pt x="50050" y="181102"/>
                  </a:lnTo>
                  <a:lnTo>
                    <a:pt x="55333" y="181102"/>
                  </a:lnTo>
                  <a:lnTo>
                    <a:pt x="57480" y="178968"/>
                  </a:lnTo>
                  <a:lnTo>
                    <a:pt x="57480" y="145110"/>
                  </a:lnTo>
                  <a:close/>
                </a:path>
                <a:path w="287655" h="286385">
                  <a:moveTo>
                    <a:pt x="57480" y="87922"/>
                  </a:moveTo>
                  <a:lnTo>
                    <a:pt x="55333" y="85788"/>
                  </a:lnTo>
                  <a:lnTo>
                    <a:pt x="47904" y="85788"/>
                  </a:lnTo>
                  <a:lnTo>
                    <a:pt x="47904" y="95326"/>
                  </a:lnTo>
                  <a:lnTo>
                    <a:pt x="47904" y="114388"/>
                  </a:lnTo>
                  <a:lnTo>
                    <a:pt x="38315" y="114388"/>
                  </a:lnTo>
                  <a:lnTo>
                    <a:pt x="38315" y="95326"/>
                  </a:lnTo>
                  <a:lnTo>
                    <a:pt x="47904" y="95326"/>
                  </a:lnTo>
                  <a:lnTo>
                    <a:pt x="47904" y="85788"/>
                  </a:lnTo>
                  <a:lnTo>
                    <a:pt x="30886" y="85788"/>
                  </a:lnTo>
                  <a:lnTo>
                    <a:pt x="28740" y="87922"/>
                  </a:lnTo>
                  <a:lnTo>
                    <a:pt x="28740" y="121780"/>
                  </a:lnTo>
                  <a:lnTo>
                    <a:pt x="30886" y="123913"/>
                  </a:lnTo>
                  <a:lnTo>
                    <a:pt x="55333" y="123913"/>
                  </a:lnTo>
                  <a:lnTo>
                    <a:pt x="57480" y="121780"/>
                  </a:lnTo>
                  <a:lnTo>
                    <a:pt x="57480" y="114388"/>
                  </a:lnTo>
                  <a:lnTo>
                    <a:pt x="57480" y="95326"/>
                  </a:lnTo>
                  <a:lnTo>
                    <a:pt x="57480" y="87922"/>
                  </a:lnTo>
                  <a:close/>
                </a:path>
                <a:path w="287655" h="286385">
                  <a:moveTo>
                    <a:pt x="67068" y="59334"/>
                  </a:moveTo>
                  <a:lnTo>
                    <a:pt x="64922" y="57200"/>
                  </a:lnTo>
                  <a:lnTo>
                    <a:pt x="62268" y="57200"/>
                  </a:lnTo>
                  <a:lnTo>
                    <a:pt x="2146" y="57200"/>
                  </a:lnTo>
                  <a:lnTo>
                    <a:pt x="0" y="59334"/>
                  </a:lnTo>
                  <a:lnTo>
                    <a:pt x="0" y="159905"/>
                  </a:lnTo>
                  <a:lnTo>
                    <a:pt x="2146" y="162039"/>
                  </a:lnTo>
                  <a:lnTo>
                    <a:pt x="7429" y="162039"/>
                  </a:lnTo>
                  <a:lnTo>
                    <a:pt x="9575" y="159905"/>
                  </a:lnTo>
                  <a:lnTo>
                    <a:pt x="9575" y="66725"/>
                  </a:lnTo>
                  <a:lnTo>
                    <a:pt x="64922" y="66725"/>
                  </a:lnTo>
                  <a:lnTo>
                    <a:pt x="67068" y="64592"/>
                  </a:lnTo>
                  <a:lnTo>
                    <a:pt x="67068" y="59334"/>
                  </a:lnTo>
                  <a:close/>
                </a:path>
                <a:path w="287655" h="286385">
                  <a:moveTo>
                    <a:pt x="134124" y="145110"/>
                  </a:moveTo>
                  <a:lnTo>
                    <a:pt x="131978" y="142976"/>
                  </a:lnTo>
                  <a:lnTo>
                    <a:pt x="124548" y="142976"/>
                  </a:lnTo>
                  <a:lnTo>
                    <a:pt x="124548" y="152514"/>
                  </a:lnTo>
                  <a:lnTo>
                    <a:pt x="124548" y="171577"/>
                  </a:lnTo>
                  <a:lnTo>
                    <a:pt x="114973" y="171577"/>
                  </a:lnTo>
                  <a:lnTo>
                    <a:pt x="114973" y="152514"/>
                  </a:lnTo>
                  <a:lnTo>
                    <a:pt x="124548" y="152514"/>
                  </a:lnTo>
                  <a:lnTo>
                    <a:pt x="124548" y="142976"/>
                  </a:lnTo>
                  <a:lnTo>
                    <a:pt x="107530" y="142976"/>
                  </a:lnTo>
                  <a:lnTo>
                    <a:pt x="105384" y="145110"/>
                  </a:lnTo>
                  <a:lnTo>
                    <a:pt x="105384" y="178968"/>
                  </a:lnTo>
                  <a:lnTo>
                    <a:pt x="107530" y="181102"/>
                  </a:lnTo>
                  <a:lnTo>
                    <a:pt x="131978" y="181102"/>
                  </a:lnTo>
                  <a:lnTo>
                    <a:pt x="134124" y="178968"/>
                  </a:lnTo>
                  <a:lnTo>
                    <a:pt x="134124" y="171577"/>
                  </a:lnTo>
                  <a:lnTo>
                    <a:pt x="134124" y="152514"/>
                  </a:lnTo>
                  <a:lnTo>
                    <a:pt x="134124" y="145110"/>
                  </a:lnTo>
                  <a:close/>
                </a:path>
                <a:path w="287655" h="286385">
                  <a:moveTo>
                    <a:pt x="134124" y="87922"/>
                  </a:moveTo>
                  <a:lnTo>
                    <a:pt x="131978" y="85788"/>
                  </a:lnTo>
                  <a:lnTo>
                    <a:pt x="124548" y="85788"/>
                  </a:lnTo>
                  <a:lnTo>
                    <a:pt x="124548" y="95326"/>
                  </a:lnTo>
                  <a:lnTo>
                    <a:pt x="124548" y="114388"/>
                  </a:lnTo>
                  <a:lnTo>
                    <a:pt x="114973" y="114388"/>
                  </a:lnTo>
                  <a:lnTo>
                    <a:pt x="114973" y="95326"/>
                  </a:lnTo>
                  <a:lnTo>
                    <a:pt x="124548" y="95326"/>
                  </a:lnTo>
                  <a:lnTo>
                    <a:pt x="124548" y="85788"/>
                  </a:lnTo>
                  <a:lnTo>
                    <a:pt x="107530" y="85788"/>
                  </a:lnTo>
                  <a:lnTo>
                    <a:pt x="105384" y="87922"/>
                  </a:lnTo>
                  <a:lnTo>
                    <a:pt x="105384" y="121780"/>
                  </a:lnTo>
                  <a:lnTo>
                    <a:pt x="107530" y="123913"/>
                  </a:lnTo>
                  <a:lnTo>
                    <a:pt x="131978" y="123913"/>
                  </a:lnTo>
                  <a:lnTo>
                    <a:pt x="134124" y="121780"/>
                  </a:lnTo>
                  <a:lnTo>
                    <a:pt x="134124" y="114388"/>
                  </a:lnTo>
                  <a:lnTo>
                    <a:pt x="134124" y="95326"/>
                  </a:lnTo>
                  <a:lnTo>
                    <a:pt x="134124" y="87922"/>
                  </a:lnTo>
                  <a:close/>
                </a:path>
                <a:path w="287655" h="286385">
                  <a:moveTo>
                    <a:pt x="134124" y="30734"/>
                  </a:moveTo>
                  <a:lnTo>
                    <a:pt x="131978" y="28600"/>
                  </a:lnTo>
                  <a:lnTo>
                    <a:pt x="124548" y="28600"/>
                  </a:lnTo>
                  <a:lnTo>
                    <a:pt x="124548" y="38138"/>
                  </a:lnTo>
                  <a:lnTo>
                    <a:pt x="124548" y="57200"/>
                  </a:lnTo>
                  <a:lnTo>
                    <a:pt x="114973" y="57200"/>
                  </a:lnTo>
                  <a:lnTo>
                    <a:pt x="114973" y="38138"/>
                  </a:lnTo>
                  <a:lnTo>
                    <a:pt x="124548" y="38138"/>
                  </a:lnTo>
                  <a:lnTo>
                    <a:pt x="124548" y="28600"/>
                  </a:lnTo>
                  <a:lnTo>
                    <a:pt x="107530" y="28600"/>
                  </a:lnTo>
                  <a:lnTo>
                    <a:pt x="105384" y="30734"/>
                  </a:lnTo>
                  <a:lnTo>
                    <a:pt x="105384" y="64592"/>
                  </a:lnTo>
                  <a:lnTo>
                    <a:pt x="107530" y="66725"/>
                  </a:lnTo>
                  <a:lnTo>
                    <a:pt x="131978" y="66725"/>
                  </a:lnTo>
                  <a:lnTo>
                    <a:pt x="134124" y="64592"/>
                  </a:lnTo>
                  <a:lnTo>
                    <a:pt x="134124" y="57200"/>
                  </a:lnTo>
                  <a:lnTo>
                    <a:pt x="134124" y="38138"/>
                  </a:lnTo>
                  <a:lnTo>
                    <a:pt x="134124" y="30734"/>
                  </a:lnTo>
                  <a:close/>
                </a:path>
                <a:path w="287655" h="286385">
                  <a:moveTo>
                    <a:pt x="148501" y="232295"/>
                  </a:moveTo>
                  <a:lnTo>
                    <a:pt x="147980" y="231051"/>
                  </a:lnTo>
                  <a:lnTo>
                    <a:pt x="147116" y="230149"/>
                  </a:lnTo>
                  <a:lnTo>
                    <a:pt x="145288" y="228384"/>
                  </a:lnTo>
                  <a:lnTo>
                    <a:pt x="142125" y="228384"/>
                  </a:lnTo>
                  <a:lnTo>
                    <a:pt x="140309" y="230149"/>
                  </a:lnTo>
                  <a:lnTo>
                    <a:pt x="139446" y="231051"/>
                  </a:lnTo>
                  <a:lnTo>
                    <a:pt x="138925" y="232295"/>
                  </a:lnTo>
                  <a:lnTo>
                    <a:pt x="138925" y="234772"/>
                  </a:lnTo>
                  <a:lnTo>
                    <a:pt x="139446" y="236004"/>
                  </a:lnTo>
                  <a:lnTo>
                    <a:pt x="140309" y="236918"/>
                  </a:lnTo>
                  <a:lnTo>
                    <a:pt x="141224" y="237769"/>
                  </a:lnTo>
                  <a:lnTo>
                    <a:pt x="142468" y="238302"/>
                  </a:lnTo>
                  <a:lnTo>
                    <a:pt x="144957" y="238302"/>
                  </a:lnTo>
                  <a:lnTo>
                    <a:pt x="146202" y="237769"/>
                  </a:lnTo>
                  <a:lnTo>
                    <a:pt x="147116" y="236918"/>
                  </a:lnTo>
                  <a:lnTo>
                    <a:pt x="147980" y="236004"/>
                  </a:lnTo>
                  <a:lnTo>
                    <a:pt x="148501" y="234772"/>
                  </a:lnTo>
                  <a:lnTo>
                    <a:pt x="148501" y="232295"/>
                  </a:lnTo>
                  <a:close/>
                </a:path>
                <a:path w="287655" h="286385">
                  <a:moveTo>
                    <a:pt x="182029" y="145110"/>
                  </a:moveTo>
                  <a:lnTo>
                    <a:pt x="179882" y="142976"/>
                  </a:lnTo>
                  <a:lnTo>
                    <a:pt x="172453" y="142976"/>
                  </a:lnTo>
                  <a:lnTo>
                    <a:pt x="172453" y="152514"/>
                  </a:lnTo>
                  <a:lnTo>
                    <a:pt x="172453" y="171577"/>
                  </a:lnTo>
                  <a:lnTo>
                    <a:pt x="162877" y="171577"/>
                  </a:lnTo>
                  <a:lnTo>
                    <a:pt x="162877" y="152514"/>
                  </a:lnTo>
                  <a:lnTo>
                    <a:pt x="172453" y="152514"/>
                  </a:lnTo>
                  <a:lnTo>
                    <a:pt x="172453" y="142976"/>
                  </a:lnTo>
                  <a:lnTo>
                    <a:pt x="155435" y="142976"/>
                  </a:lnTo>
                  <a:lnTo>
                    <a:pt x="153289" y="145110"/>
                  </a:lnTo>
                  <a:lnTo>
                    <a:pt x="153289" y="178968"/>
                  </a:lnTo>
                  <a:lnTo>
                    <a:pt x="155435" y="181102"/>
                  </a:lnTo>
                  <a:lnTo>
                    <a:pt x="179882" y="181102"/>
                  </a:lnTo>
                  <a:lnTo>
                    <a:pt x="182029" y="178968"/>
                  </a:lnTo>
                  <a:lnTo>
                    <a:pt x="182029" y="171577"/>
                  </a:lnTo>
                  <a:lnTo>
                    <a:pt x="182029" y="152514"/>
                  </a:lnTo>
                  <a:lnTo>
                    <a:pt x="182029" y="145110"/>
                  </a:lnTo>
                  <a:close/>
                </a:path>
                <a:path w="287655" h="286385">
                  <a:moveTo>
                    <a:pt x="182029" y="87922"/>
                  </a:moveTo>
                  <a:lnTo>
                    <a:pt x="179882" y="85788"/>
                  </a:lnTo>
                  <a:lnTo>
                    <a:pt x="172453" y="85788"/>
                  </a:lnTo>
                  <a:lnTo>
                    <a:pt x="172453" y="95326"/>
                  </a:lnTo>
                  <a:lnTo>
                    <a:pt x="172453" y="114388"/>
                  </a:lnTo>
                  <a:lnTo>
                    <a:pt x="162877" y="114388"/>
                  </a:lnTo>
                  <a:lnTo>
                    <a:pt x="162877" y="95326"/>
                  </a:lnTo>
                  <a:lnTo>
                    <a:pt x="172453" y="95326"/>
                  </a:lnTo>
                  <a:lnTo>
                    <a:pt x="172453" y="85788"/>
                  </a:lnTo>
                  <a:lnTo>
                    <a:pt x="155435" y="85788"/>
                  </a:lnTo>
                  <a:lnTo>
                    <a:pt x="153289" y="87922"/>
                  </a:lnTo>
                  <a:lnTo>
                    <a:pt x="153289" y="121780"/>
                  </a:lnTo>
                  <a:lnTo>
                    <a:pt x="155435" y="123913"/>
                  </a:lnTo>
                  <a:lnTo>
                    <a:pt x="179882" y="123913"/>
                  </a:lnTo>
                  <a:lnTo>
                    <a:pt x="182029" y="121780"/>
                  </a:lnTo>
                  <a:lnTo>
                    <a:pt x="182029" y="114388"/>
                  </a:lnTo>
                  <a:lnTo>
                    <a:pt x="182029" y="95326"/>
                  </a:lnTo>
                  <a:lnTo>
                    <a:pt x="182029" y="87922"/>
                  </a:lnTo>
                  <a:close/>
                </a:path>
                <a:path w="287655" h="286385">
                  <a:moveTo>
                    <a:pt x="182029" y="30734"/>
                  </a:moveTo>
                  <a:lnTo>
                    <a:pt x="179882" y="28600"/>
                  </a:lnTo>
                  <a:lnTo>
                    <a:pt x="172453" y="28600"/>
                  </a:lnTo>
                  <a:lnTo>
                    <a:pt x="172453" y="38138"/>
                  </a:lnTo>
                  <a:lnTo>
                    <a:pt x="172453" y="57200"/>
                  </a:lnTo>
                  <a:lnTo>
                    <a:pt x="162877" y="57200"/>
                  </a:lnTo>
                  <a:lnTo>
                    <a:pt x="162877" y="38138"/>
                  </a:lnTo>
                  <a:lnTo>
                    <a:pt x="172453" y="38138"/>
                  </a:lnTo>
                  <a:lnTo>
                    <a:pt x="172453" y="28600"/>
                  </a:lnTo>
                  <a:lnTo>
                    <a:pt x="155435" y="28600"/>
                  </a:lnTo>
                  <a:lnTo>
                    <a:pt x="153289" y="30734"/>
                  </a:lnTo>
                  <a:lnTo>
                    <a:pt x="153289" y="64592"/>
                  </a:lnTo>
                  <a:lnTo>
                    <a:pt x="155435" y="66725"/>
                  </a:lnTo>
                  <a:lnTo>
                    <a:pt x="179882" y="66725"/>
                  </a:lnTo>
                  <a:lnTo>
                    <a:pt x="182029" y="64592"/>
                  </a:lnTo>
                  <a:lnTo>
                    <a:pt x="182029" y="57200"/>
                  </a:lnTo>
                  <a:lnTo>
                    <a:pt x="182029" y="38138"/>
                  </a:lnTo>
                  <a:lnTo>
                    <a:pt x="182029" y="30734"/>
                  </a:lnTo>
                  <a:close/>
                </a:path>
                <a:path w="287655" h="286385">
                  <a:moveTo>
                    <a:pt x="191617" y="202298"/>
                  </a:moveTo>
                  <a:lnTo>
                    <a:pt x="189471" y="200164"/>
                  </a:lnTo>
                  <a:lnTo>
                    <a:pt x="97955" y="200164"/>
                  </a:lnTo>
                  <a:lnTo>
                    <a:pt x="95808" y="202298"/>
                  </a:lnTo>
                  <a:lnTo>
                    <a:pt x="95808" y="204939"/>
                  </a:lnTo>
                  <a:lnTo>
                    <a:pt x="95808" y="207568"/>
                  </a:lnTo>
                  <a:lnTo>
                    <a:pt x="97955" y="209702"/>
                  </a:lnTo>
                  <a:lnTo>
                    <a:pt x="114973" y="209702"/>
                  </a:lnTo>
                  <a:lnTo>
                    <a:pt x="114973" y="255219"/>
                  </a:lnTo>
                  <a:lnTo>
                    <a:pt x="117119" y="257352"/>
                  </a:lnTo>
                  <a:lnTo>
                    <a:pt x="122402" y="257352"/>
                  </a:lnTo>
                  <a:lnTo>
                    <a:pt x="124548" y="255219"/>
                  </a:lnTo>
                  <a:lnTo>
                    <a:pt x="124548" y="209702"/>
                  </a:lnTo>
                  <a:lnTo>
                    <a:pt x="162877" y="209702"/>
                  </a:lnTo>
                  <a:lnTo>
                    <a:pt x="162877" y="255219"/>
                  </a:lnTo>
                  <a:lnTo>
                    <a:pt x="165023" y="257352"/>
                  </a:lnTo>
                  <a:lnTo>
                    <a:pt x="170307" y="257352"/>
                  </a:lnTo>
                  <a:lnTo>
                    <a:pt x="172453" y="255219"/>
                  </a:lnTo>
                  <a:lnTo>
                    <a:pt x="172453" y="209702"/>
                  </a:lnTo>
                  <a:lnTo>
                    <a:pt x="189471" y="209702"/>
                  </a:lnTo>
                  <a:lnTo>
                    <a:pt x="191617" y="207568"/>
                  </a:lnTo>
                  <a:lnTo>
                    <a:pt x="191617" y="202298"/>
                  </a:lnTo>
                  <a:close/>
                </a:path>
                <a:path w="287655" h="286385">
                  <a:moveTo>
                    <a:pt x="210781" y="269024"/>
                  </a:moveTo>
                  <a:lnTo>
                    <a:pt x="208635" y="266890"/>
                  </a:lnTo>
                  <a:lnTo>
                    <a:pt x="205981" y="266890"/>
                  </a:lnTo>
                  <a:lnTo>
                    <a:pt x="69215" y="266890"/>
                  </a:lnTo>
                  <a:lnTo>
                    <a:pt x="67068" y="269024"/>
                  </a:lnTo>
                  <a:lnTo>
                    <a:pt x="67068" y="283819"/>
                  </a:lnTo>
                  <a:lnTo>
                    <a:pt x="69215" y="285953"/>
                  </a:lnTo>
                  <a:lnTo>
                    <a:pt x="74498" y="285953"/>
                  </a:lnTo>
                  <a:lnTo>
                    <a:pt x="76644" y="283819"/>
                  </a:lnTo>
                  <a:lnTo>
                    <a:pt x="76644" y="276428"/>
                  </a:lnTo>
                  <a:lnTo>
                    <a:pt x="208635" y="276428"/>
                  </a:lnTo>
                  <a:lnTo>
                    <a:pt x="210781" y="274281"/>
                  </a:lnTo>
                  <a:lnTo>
                    <a:pt x="210781" y="269024"/>
                  </a:lnTo>
                  <a:close/>
                </a:path>
                <a:path w="287655" h="286385">
                  <a:moveTo>
                    <a:pt x="210781" y="2146"/>
                  </a:moveTo>
                  <a:lnTo>
                    <a:pt x="208635" y="0"/>
                  </a:lnTo>
                  <a:lnTo>
                    <a:pt x="205981" y="0"/>
                  </a:lnTo>
                  <a:lnTo>
                    <a:pt x="78790" y="0"/>
                  </a:lnTo>
                  <a:lnTo>
                    <a:pt x="76644" y="2146"/>
                  </a:lnTo>
                  <a:lnTo>
                    <a:pt x="76644" y="255219"/>
                  </a:lnTo>
                  <a:lnTo>
                    <a:pt x="78790" y="257352"/>
                  </a:lnTo>
                  <a:lnTo>
                    <a:pt x="84074" y="257352"/>
                  </a:lnTo>
                  <a:lnTo>
                    <a:pt x="86220" y="255219"/>
                  </a:lnTo>
                  <a:lnTo>
                    <a:pt x="86220" y="9537"/>
                  </a:lnTo>
                  <a:lnTo>
                    <a:pt x="201193" y="9537"/>
                  </a:lnTo>
                  <a:lnTo>
                    <a:pt x="201193" y="255219"/>
                  </a:lnTo>
                  <a:lnTo>
                    <a:pt x="203339" y="257352"/>
                  </a:lnTo>
                  <a:lnTo>
                    <a:pt x="208635" y="257352"/>
                  </a:lnTo>
                  <a:lnTo>
                    <a:pt x="210781" y="255219"/>
                  </a:lnTo>
                  <a:lnTo>
                    <a:pt x="210781" y="2146"/>
                  </a:lnTo>
                  <a:close/>
                </a:path>
                <a:path w="287655" h="286385">
                  <a:moveTo>
                    <a:pt x="258686" y="202311"/>
                  </a:moveTo>
                  <a:lnTo>
                    <a:pt x="256540" y="200164"/>
                  </a:lnTo>
                  <a:lnTo>
                    <a:pt x="249097" y="200164"/>
                  </a:lnTo>
                  <a:lnTo>
                    <a:pt x="249097" y="209702"/>
                  </a:lnTo>
                  <a:lnTo>
                    <a:pt x="249097" y="228765"/>
                  </a:lnTo>
                  <a:lnTo>
                    <a:pt x="239522" y="228765"/>
                  </a:lnTo>
                  <a:lnTo>
                    <a:pt x="239522" y="209702"/>
                  </a:lnTo>
                  <a:lnTo>
                    <a:pt x="249097" y="209702"/>
                  </a:lnTo>
                  <a:lnTo>
                    <a:pt x="249097" y="200164"/>
                  </a:lnTo>
                  <a:lnTo>
                    <a:pt x="232079" y="200164"/>
                  </a:lnTo>
                  <a:lnTo>
                    <a:pt x="229933" y="202311"/>
                  </a:lnTo>
                  <a:lnTo>
                    <a:pt x="229933" y="236156"/>
                  </a:lnTo>
                  <a:lnTo>
                    <a:pt x="232079" y="238290"/>
                  </a:lnTo>
                  <a:lnTo>
                    <a:pt x="256540" y="238290"/>
                  </a:lnTo>
                  <a:lnTo>
                    <a:pt x="258686" y="236156"/>
                  </a:lnTo>
                  <a:lnTo>
                    <a:pt x="258686" y="228765"/>
                  </a:lnTo>
                  <a:lnTo>
                    <a:pt x="258686" y="209702"/>
                  </a:lnTo>
                  <a:lnTo>
                    <a:pt x="258686" y="202311"/>
                  </a:lnTo>
                  <a:close/>
                </a:path>
                <a:path w="287655" h="286385">
                  <a:moveTo>
                    <a:pt x="258686" y="145110"/>
                  </a:moveTo>
                  <a:lnTo>
                    <a:pt x="256540" y="142976"/>
                  </a:lnTo>
                  <a:lnTo>
                    <a:pt x="249097" y="142976"/>
                  </a:lnTo>
                  <a:lnTo>
                    <a:pt x="249097" y="152514"/>
                  </a:lnTo>
                  <a:lnTo>
                    <a:pt x="249097" y="171577"/>
                  </a:lnTo>
                  <a:lnTo>
                    <a:pt x="239522" y="171577"/>
                  </a:lnTo>
                  <a:lnTo>
                    <a:pt x="239522" y="152514"/>
                  </a:lnTo>
                  <a:lnTo>
                    <a:pt x="249097" y="152514"/>
                  </a:lnTo>
                  <a:lnTo>
                    <a:pt x="249097" y="142976"/>
                  </a:lnTo>
                  <a:lnTo>
                    <a:pt x="232079" y="142976"/>
                  </a:lnTo>
                  <a:lnTo>
                    <a:pt x="229933" y="145110"/>
                  </a:lnTo>
                  <a:lnTo>
                    <a:pt x="229933" y="178968"/>
                  </a:lnTo>
                  <a:lnTo>
                    <a:pt x="232079" y="181102"/>
                  </a:lnTo>
                  <a:lnTo>
                    <a:pt x="256540" y="181102"/>
                  </a:lnTo>
                  <a:lnTo>
                    <a:pt x="258686" y="178968"/>
                  </a:lnTo>
                  <a:lnTo>
                    <a:pt x="258686" y="171577"/>
                  </a:lnTo>
                  <a:lnTo>
                    <a:pt x="258686" y="152514"/>
                  </a:lnTo>
                  <a:lnTo>
                    <a:pt x="258686" y="145110"/>
                  </a:lnTo>
                  <a:close/>
                </a:path>
                <a:path w="287655" h="286385">
                  <a:moveTo>
                    <a:pt x="258686" y="87922"/>
                  </a:moveTo>
                  <a:lnTo>
                    <a:pt x="256540" y="85788"/>
                  </a:lnTo>
                  <a:lnTo>
                    <a:pt x="249097" y="85788"/>
                  </a:lnTo>
                  <a:lnTo>
                    <a:pt x="249097" y="95326"/>
                  </a:lnTo>
                  <a:lnTo>
                    <a:pt x="249097" y="114388"/>
                  </a:lnTo>
                  <a:lnTo>
                    <a:pt x="239522" y="114388"/>
                  </a:lnTo>
                  <a:lnTo>
                    <a:pt x="239522" y="95326"/>
                  </a:lnTo>
                  <a:lnTo>
                    <a:pt x="249097" y="95326"/>
                  </a:lnTo>
                  <a:lnTo>
                    <a:pt x="249097" y="85788"/>
                  </a:lnTo>
                  <a:lnTo>
                    <a:pt x="232079" y="85788"/>
                  </a:lnTo>
                  <a:lnTo>
                    <a:pt x="229933" y="87922"/>
                  </a:lnTo>
                  <a:lnTo>
                    <a:pt x="229933" y="121780"/>
                  </a:lnTo>
                  <a:lnTo>
                    <a:pt x="232079" y="123913"/>
                  </a:lnTo>
                  <a:lnTo>
                    <a:pt x="256540" y="123913"/>
                  </a:lnTo>
                  <a:lnTo>
                    <a:pt x="258686" y="121780"/>
                  </a:lnTo>
                  <a:lnTo>
                    <a:pt x="258686" y="114388"/>
                  </a:lnTo>
                  <a:lnTo>
                    <a:pt x="258686" y="95326"/>
                  </a:lnTo>
                  <a:lnTo>
                    <a:pt x="258686" y="87922"/>
                  </a:lnTo>
                  <a:close/>
                </a:path>
                <a:path w="287655" h="286385">
                  <a:moveTo>
                    <a:pt x="287426" y="59334"/>
                  </a:moveTo>
                  <a:lnTo>
                    <a:pt x="285280" y="57200"/>
                  </a:lnTo>
                  <a:lnTo>
                    <a:pt x="222504" y="57200"/>
                  </a:lnTo>
                  <a:lnTo>
                    <a:pt x="220357" y="59334"/>
                  </a:lnTo>
                  <a:lnTo>
                    <a:pt x="220357" y="64592"/>
                  </a:lnTo>
                  <a:lnTo>
                    <a:pt x="222504" y="66725"/>
                  </a:lnTo>
                  <a:lnTo>
                    <a:pt x="277850" y="66725"/>
                  </a:lnTo>
                  <a:lnTo>
                    <a:pt x="277850" y="258241"/>
                  </a:lnTo>
                  <a:lnTo>
                    <a:pt x="277850" y="268109"/>
                  </a:lnTo>
                  <a:lnTo>
                    <a:pt x="277837" y="274281"/>
                  </a:lnTo>
                  <a:lnTo>
                    <a:pt x="275691" y="276415"/>
                  </a:lnTo>
                  <a:lnTo>
                    <a:pt x="232092" y="276415"/>
                  </a:lnTo>
                  <a:lnTo>
                    <a:pt x="229933" y="274281"/>
                  </a:lnTo>
                  <a:lnTo>
                    <a:pt x="229933" y="269036"/>
                  </a:lnTo>
                  <a:lnTo>
                    <a:pt x="232092" y="266890"/>
                  </a:lnTo>
                  <a:lnTo>
                    <a:pt x="235648" y="266890"/>
                  </a:lnTo>
                  <a:lnTo>
                    <a:pt x="236524" y="267157"/>
                  </a:lnTo>
                  <a:lnTo>
                    <a:pt x="238633" y="268503"/>
                  </a:lnTo>
                  <a:lnTo>
                    <a:pt x="240271" y="268655"/>
                  </a:lnTo>
                  <a:lnTo>
                    <a:pt x="243166" y="267500"/>
                  </a:lnTo>
                  <a:lnTo>
                    <a:pt x="243687" y="266890"/>
                  </a:lnTo>
                  <a:lnTo>
                    <a:pt x="244233" y="266242"/>
                  </a:lnTo>
                  <a:lnTo>
                    <a:pt x="245605" y="260400"/>
                  </a:lnTo>
                  <a:lnTo>
                    <a:pt x="249161" y="257568"/>
                  </a:lnTo>
                  <a:lnTo>
                    <a:pt x="249428" y="257352"/>
                  </a:lnTo>
                  <a:lnTo>
                    <a:pt x="258356" y="257352"/>
                  </a:lnTo>
                  <a:lnTo>
                    <a:pt x="262178" y="260400"/>
                  </a:lnTo>
                  <a:lnTo>
                    <a:pt x="263550" y="266242"/>
                  </a:lnTo>
                  <a:lnTo>
                    <a:pt x="264617" y="267500"/>
                  </a:lnTo>
                  <a:lnTo>
                    <a:pt x="267500" y="268655"/>
                  </a:lnTo>
                  <a:lnTo>
                    <a:pt x="269151" y="268503"/>
                  </a:lnTo>
                  <a:lnTo>
                    <a:pt x="273570" y="265671"/>
                  </a:lnTo>
                  <a:lnTo>
                    <a:pt x="277850" y="268109"/>
                  </a:lnTo>
                  <a:lnTo>
                    <a:pt x="277850" y="258241"/>
                  </a:lnTo>
                  <a:lnTo>
                    <a:pt x="276339" y="257708"/>
                  </a:lnTo>
                  <a:lnTo>
                    <a:pt x="275742" y="257568"/>
                  </a:lnTo>
                  <a:lnTo>
                    <a:pt x="274739" y="257352"/>
                  </a:lnTo>
                  <a:lnTo>
                    <a:pt x="272224" y="257352"/>
                  </a:lnTo>
                  <a:lnTo>
                    <a:pt x="271399" y="257429"/>
                  </a:lnTo>
                  <a:lnTo>
                    <a:pt x="270586" y="257568"/>
                  </a:lnTo>
                  <a:lnTo>
                    <a:pt x="270471" y="257352"/>
                  </a:lnTo>
                  <a:lnTo>
                    <a:pt x="267284" y="251650"/>
                  </a:lnTo>
                  <a:lnTo>
                    <a:pt x="260997" y="247827"/>
                  </a:lnTo>
                  <a:lnTo>
                    <a:pt x="246786" y="247827"/>
                  </a:lnTo>
                  <a:lnTo>
                    <a:pt x="240499" y="251650"/>
                  </a:lnTo>
                  <a:lnTo>
                    <a:pt x="237197" y="257568"/>
                  </a:lnTo>
                  <a:lnTo>
                    <a:pt x="236385" y="257429"/>
                  </a:lnTo>
                  <a:lnTo>
                    <a:pt x="235559" y="257352"/>
                  </a:lnTo>
                  <a:lnTo>
                    <a:pt x="226809" y="257352"/>
                  </a:lnTo>
                  <a:lnTo>
                    <a:pt x="220357" y="263779"/>
                  </a:lnTo>
                  <a:lnTo>
                    <a:pt x="220357" y="279539"/>
                  </a:lnTo>
                  <a:lnTo>
                    <a:pt x="226809" y="285953"/>
                  </a:lnTo>
                  <a:lnTo>
                    <a:pt x="280974" y="285953"/>
                  </a:lnTo>
                  <a:lnTo>
                    <a:pt x="287426" y="279539"/>
                  </a:lnTo>
                  <a:lnTo>
                    <a:pt x="287426" y="276415"/>
                  </a:lnTo>
                  <a:lnTo>
                    <a:pt x="287426" y="265671"/>
                  </a:lnTo>
                  <a:lnTo>
                    <a:pt x="287426" y="258241"/>
                  </a:lnTo>
                  <a:lnTo>
                    <a:pt x="287426" y="59334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67284" y="7188707"/>
            <a:ext cx="390525" cy="330835"/>
            <a:chOff x="367284" y="7188707"/>
            <a:chExt cx="390525" cy="330835"/>
          </a:xfrm>
        </p:grpSpPr>
        <p:sp>
          <p:nvSpPr>
            <p:cNvPr id="18" name="object 18"/>
            <p:cNvSpPr/>
            <p:nvPr/>
          </p:nvSpPr>
          <p:spPr>
            <a:xfrm>
              <a:off x="367284" y="7188707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165354" y="0"/>
                  </a:moveTo>
                  <a:lnTo>
                    <a:pt x="0" y="165354"/>
                  </a:lnTo>
                  <a:lnTo>
                    <a:pt x="165354" y="330708"/>
                  </a:lnTo>
                  <a:lnTo>
                    <a:pt x="330708" y="165354"/>
                  </a:lnTo>
                  <a:lnTo>
                    <a:pt x="16535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6778" y="7414094"/>
              <a:ext cx="271145" cy="67945"/>
            </a:xfrm>
            <a:custGeom>
              <a:avLst/>
              <a:gdLst/>
              <a:ahLst/>
              <a:cxnLst/>
              <a:rect l="l" t="t" r="r" b="b"/>
              <a:pathLst>
                <a:path w="271145" h="67945">
                  <a:moveTo>
                    <a:pt x="86626" y="40436"/>
                  </a:moveTo>
                  <a:lnTo>
                    <a:pt x="73152" y="40436"/>
                  </a:lnTo>
                  <a:lnTo>
                    <a:pt x="73152" y="49415"/>
                  </a:lnTo>
                  <a:lnTo>
                    <a:pt x="86626" y="49415"/>
                  </a:lnTo>
                  <a:lnTo>
                    <a:pt x="86626" y="40436"/>
                  </a:lnTo>
                  <a:close/>
                </a:path>
                <a:path w="271145" h="67945">
                  <a:moveTo>
                    <a:pt x="113576" y="40436"/>
                  </a:moveTo>
                  <a:lnTo>
                    <a:pt x="100101" y="40436"/>
                  </a:lnTo>
                  <a:lnTo>
                    <a:pt x="100101" y="49415"/>
                  </a:lnTo>
                  <a:lnTo>
                    <a:pt x="113576" y="49415"/>
                  </a:lnTo>
                  <a:lnTo>
                    <a:pt x="113576" y="40436"/>
                  </a:lnTo>
                  <a:close/>
                </a:path>
                <a:path w="271145" h="67945">
                  <a:moveTo>
                    <a:pt x="140512" y="40436"/>
                  </a:moveTo>
                  <a:lnTo>
                    <a:pt x="127050" y="40436"/>
                  </a:lnTo>
                  <a:lnTo>
                    <a:pt x="127050" y="49415"/>
                  </a:lnTo>
                  <a:lnTo>
                    <a:pt x="140512" y="49415"/>
                  </a:lnTo>
                  <a:lnTo>
                    <a:pt x="140512" y="40436"/>
                  </a:lnTo>
                  <a:close/>
                </a:path>
                <a:path w="271145" h="67945">
                  <a:moveTo>
                    <a:pt x="167462" y="40436"/>
                  </a:moveTo>
                  <a:lnTo>
                    <a:pt x="153987" y="40436"/>
                  </a:lnTo>
                  <a:lnTo>
                    <a:pt x="153987" y="49415"/>
                  </a:lnTo>
                  <a:lnTo>
                    <a:pt x="167462" y="49415"/>
                  </a:lnTo>
                  <a:lnTo>
                    <a:pt x="167462" y="40436"/>
                  </a:lnTo>
                  <a:close/>
                </a:path>
                <a:path w="271145" h="67945">
                  <a:moveTo>
                    <a:pt x="194411" y="40436"/>
                  </a:moveTo>
                  <a:lnTo>
                    <a:pt x="180936" y="40436"/>
                  </a:lnTo>
                  <a:lnTo>
                    <a:pt x="180936" y="49415"/>
                  </a:lnTo>
                  <a:lnTo>
                    <a:pt x="194411" y="49415"/>
                  </a:lnTo>
                  <a:lnTo>
                    <a:pt x="194411" y="40436"/>
                  </a:lnTo>
                  <a:close/>
                </a:path>
                <a:path w="271145" h="67945">
                  <a:moveTo>
                    <a:pt x="221361" y="40424"/>
                  </a:moveTo>
                  <a:lnTo>
                    <a:pt x="207886" y="40424"/>
                  </a:lnTo>
                  <a:lnTo>
                    <a:pt x="207886" y="49415"/>
                  </a:lnTo>
                  <a:lnTo>
                    <a:pt x="221361" y="49415"/>
                  </a:lnTo>
                  <a:lnTo>
                    <a:pt x="221361" y="40424"/>
                  </a:lnTo>
                  <a:close/>
                </a:path>
                <a:path w="271145" h="67945">
                  <a:moveTo>
                    <a:pt x="248310" y="40424"/>
                  </a:moveTo>
                  <a:lnTo>
                    <a:pt x="234835" y="40424"/>
                  </a:lnTo>
                  <a:lnTo>
                    <a:pt x="234835" y="49415"/>
                  </a:lnTo>
                  <a:lnTo>
                    <a:pt x="248310" y="49415"/>
                  </a:lnTo>
                  <a:lnTo>
                    <a:pt x="248310" y="40424"/>
                  </a:lnTo>
                  <a:close/>
                </a:path>
                <a:path w="271145" h="67945">
                  <a:moveTo>
                    <a:pt x="270764" y="40424"/>
                  </a:moveTo>
                  <a:lnTo>
                    <a:pt x="261772" y="40424"/>
                  </a:lnTo>
                  <a:lnTo>
                    <a:pt x="261772" y="49415"/>
                  </a:lnTo>
                  <a:lnTo>
                    <a:pt x="270764" y="49415"/>
                  </a:lnTo>
                  <a:lnTo>
                    <a:pt x="270764" y="40424"/>
                  </a:lnTo>
                  <a:close/>
                </a:path>
                <a:path w="271145" h="67945">
                  <a:moveTo>
                    <a:pt x="270764" y="0"/>
                  </a:moveTo>
                  <a:lnTo>
                    <a:pt x="230339" y="0"/>
                  </a:lnTo>
                  <a:lnTo>
                    <a:pt x="230339" y="8991"/>
                  </a:lnTo>
                  <a:lnTo>
                    <a:pt x="230339" y="22466"/>
                  </a:lnTo>
                  <a:lnTo>
                    <a:pt x="189915" y="22466"/>
                  </a:lnTo>
                  <a:lnTo>
                    <a:pt x="189915" y="8991"/>
                  </a:lnTo>
                  <a:lnTo>
                    <a:pt x="230339" y="8991"/>
                  </a:lnTo>
                  <a:lnTo>
                    <a:pt x="230339" y="0"/>
                  </a:lnTo>
                  <a:lnTo>
                    <a:pt x="180936" y="0"/>
                  </a:lnTo>
                  <a:lnTo>
                    <a:pt x="180936" y="8991"/>
                  </a:lnTo>
                  <a:lnTo>
                    <a:pt x="180936" y="22466"/>
                  </a:lnTo>
                  <a:lnTo>
                    <a:pt x="140512" y="22466"/>
                  </a:lnTo>
                  <a:lnTo>
                    <a:pt x="140512" y="8991"/>
                  </a:lnTo>
                  <a:lnTo>
                    <a:pt x="180936" y="8991"/>
                  </a:lnTo>
                  <a:lnTo>
                    <a:pt x="180936" y="0"/>
                  </a:lnTo>
                  <a:lnTo>
                    <a:pt x="131533" y="0"/>
                  </a:lnTo>
                  <a:lnTo>
                    <a:pt x="131533" y="8991"/>
                  </a:lnTo>
                  <a:lnTo>
                    <a:pt x="131533" y="22466"/>
                  </a:lnTo>
                  <a:lnTo>
                    <a:pt x="91122" y="22466"/>
                  </a:lnTo>
                  <a:lnTo>
                    <a:pt x="91122" y="8991"/>
                  </a:lnTo>
                  <a:lnTo>
                    <a:pt x="131533" y="8991"/>
                  </a:lnTo>
                  <a:lnTo>
                    <a:pt x="131533" y="0"/>
                  </a:lnTo>
                  <a:lnTo>
                    <a:pt x="1295" y="0"/>
                  </a:lnTo>
                  <a:lnTo>
                    <a:pt x="1295" y="8991"/>
                  </a:lnTo>
                  <a:lnTo>
                    <a:pt x="82130" y="8991"/>
                  </a:lnTo>
                  <a:lnTo>
                    <a:pt x="82130" y="22466"/>
                  </a:lnTo>
                  <a:lnTo>
                    <a:pt x="58153" y="22466"/>
                  </a:lnTo>
                  <a:lnTo>
                    <a:pt x="50698" y="23190"/>
                  </a:lnTo>
                  <a:lnTo>
                    <a:pt x="50698" y="31864"/>
                  </a:lnTo>
                  <a:lnTo>
                    <a:pt x="50698" y="38417"/>
                  </a:lnTo>
                  <a:lnTo>
                    <a:pt x="48679" y="40424"/>
                  </a:lnTo>
                  <a:lnTo>
                    <a:pt x="46202" y="40424"/>
                  </a:lnTo>
                  <a:lnTo>
                    <a:pt x="24917" y="40424"/>
                  </a:lnTo>
                  <a:lnTo>
                    <a:pt x="31000" y="37274"/>
                  </a:lnTo>
                  <a:lnTo>
                    <a:pt x="37350" y="34785"/>
                  </a:lnTo>
                  <a:lnTo>
                    <a:pt x="43942" y="32981"/>
                  </a:lnTo>
                  <a:lnTo>
                    <a:pt x="50698" y="31864"/>
                  </a:lnTo>
                  <a:lnTo>
                    <a:pt x="50698" y="23190"/>
                  </a:lnTo>
                  <a:lnTo>
                    <a:pt x="5257" y="44373"/>
                  </a:lnTo>
                  <a:lnTo>
                    <a:pt x="0" y="49631"/>
                  </a:lnTo>
                  <a:lnTo>
                    <a:pt x="0" y="58166"/>
                  </a:lnTo>
                  <a:lnTo>
                    <a:pt x="7785" y="65963"/>
                  </a:lnTo>
                  <a:lnTo>
                    <a:pt x="11214" y="67373"/>
                  </a:lnTo>
                  <a:lnTo>
                    <a:pt x="270764" y="67373"/>
                  </a:lnTo>
                  <a:lnTo>
                    <a:pt x="270764" y="58394"/>
                  </a:lnTo>
                  <a:lnTo>
                    <a:pt x="12306" y="58394"/>
                  </a:lnTo>
                  <a:lnTo>
                    <a:pt x="10299" y="56388"/>
                  </a:lnTo>
                  <a:lnTo>
                    <a:pt x="10299" y="52717"/>
                  </a:lnTo>
                  <a:lnTo>
                    <a:pt x="10769" y="51574"/>
                  </a:lnTo>
                  <a:lnTo>
                    <a:pt x="12509" y="49847"/>
                  </a:lnTo>
                  <a:lnTo>
                    <a:pt x="12966" y="49415"/>
                  </a:lnTo>
                  <a:lnTo>
                    <a:pt x="53644" y="49403"/>
                  </a:lnTo>
                  <a:lnTo>
                    <a:pt x="59664" y="43370"/>
                  </a:lnTo>
                  <a:lnTo>
                    <a:pt x="59677" y="40424"/>
                  </a:lnTo>
                  <a:lnTo>
                    <a:pt x="59677" y="31864"/>
                  </a:lnTo>
                  <a:lnTo>
                    <a:pt x="59677" y="31445"/>
                  </a:lnTo>
                  <a:lnTo>
                    <a:pt x="270764" y="31445"/>
                  </a:lnTo>
                  <a:lnTo>
                    <a:pt x="270764" y="22466"/>
                  </a:lnTo>
                  <a:lnTo>
                    <a:pt x="239318" y="22466"/>
                  </a:lnTo>
                  <a:lnTo>
                    <a:pt x="239318" y="8991"/>
                  </a:lnTo>
                  <a:lnTo>
                    <a:pt x="270764" y="8991"/>
                  </a:lnTo>
                  <a:lnTo>
                    <a:pt x="270764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080" y="7211962"/>
              <a:ext cx="269464" cy="193598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367284" y="5967984"/>
            <a:ext cx="400050" cy="330835"/>
            <a:chOff x="367284" y="5967984"/>
            <a:chExt cx="400050" cy="330835"/>
          </a:xfrm>
        </p:grpSpPr>
        <p:sp>
          <p:nvSpPr>
            <p:cNvPr id="22" name="object 22"/>
            <p:cNvSpPr/>
            <p:nvPr/>
          </p:nvSpPr>
          <p:spPr>
            <a:xfrm>
              <a:off x="367284" y="5967984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165354" y="0"/>
                  </a:moveTo>
                  <a:lnTo>
                    <a:pt x="0" y="165353"/>
                  </a:lnTo>
                  <a:lnTo>
                    <a:pt x="165354" y="330707"/>
                  </a:lnTo>
                  <a:lnTo>
                    <a:pt x="330708" y="165353"/>
                  </a:lnTo>
                  <a:lnTo>
                    <a:pt x="16535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9097" y="6007082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90" h="254000">
                  <a:moveTo>
                    <a:pt x="84865" y="13969"/>
                  </a:moveTo>
                  <a:lnTo>
                    <a:pt x="82449" y="12699"/>
                  </a:lnTo>
                  <a:lnTo>
                    <a:pt x="80865" y="8889"/>
                  </a:lnTo>
                  <a:lnTo>
                    <a:pt x="81994" y="7619"/>
                  </a:lnTo>
                  <a:lnTo>
                    <a:pt x="95647" y="2539"/>
                  </a:lnTo>
                  <a:lnTo>
                    <a:pt x="104268" y="1269"/>
                  </a:lnTo>
                  <a:lnTo>
                    <a:pt x="110718" y="0"/>
                  </a:lnTo>
                  <a:lnTo>
                    <a:pt x="115504" y="0"/>
                  </a:lnTo>
                  <a:lnTo>
                    <a:pt x="130557" y="3809"/>
                  </a:lnTo>
                  <a:lnTo>
                    <a:pt x="142608" y="7619"/>
                  </a:lnTo>
                  <a:lnTo>
                    <a:pt x="106303" y="7619"/>
                  </a:lnTo>
                  <a:lnTo>
                    <a:pt x="98076" y="10159"/>
                  </a:lnTo>
                  <a:lnTo>
                    <a:pt x="84865" y="13969"/>
                  </a:lnTo>
                  <a:close/>
                </a:path>
                <a:path w="288290" h="254000">
                  <a:moveTo>
                    <a:pt x="140253" y="109219"/>
                  </a:moveTo>
                  <a:lnTo>
                    <a:pt x="113674" y="109219"/>
                  </a:lnTo>
                  <a:lnTo>
                    <a:pt x="128180" y="105409"/>
                  </a:lnTo>
                  <a:lnTo>
                    <a:pt x="151428" y="97789"/>
                  </a:lnTo>
                  <a:lnTo>
                    <a:pt x="180519" y="83819"/>
                  </a:lnTo>
                  <a:lnTo>
                    <a:pt x="212555" y="63499"/>
                  </a:lnTo>
                  <a:lnTo>
                    <a:pt x="214409" y="62229"/>
                  </a:lnTo>
                  <a:lnTo>
                    <a:pt x="215473" y="59689"/>
                  </a:lnTo>
                  <a:lnTo>
                    <a:pt x="215473" y="55879"/>
                  </a:lnTo>
                  <a:lnTo>
                    <a:pt x="180518" y="31749"/>
                  </a:lnTo>
                  <a:lnTo>
                    <a:pt x="128177" y="11429"/>
                  </a:lnTo>
                  <a:lnTo>
                    <a:pt x="113668" y="7619"/>
                  </a:lnTo>
                  <a:lnTo>
                    <a:pt x="142608" y="7619"/>
                  </a:lnTo>
                  <a:lnTo>
                    <a:pt x="184785" y="25399"/>
                  </a:lnTo>
                  <a:lnTo>
                    <a:pt x="217913" y="46989"/>
                  </a:lnTo>
                  <a:lnTo>
                    <a:pt x="223895" y="58419"/>
                  </a:lnTo>
                  <a:lnTo>
                    <a:pt x="223895" y="71119"/>
                  </a:lnTo>
                  <a:lnTo>
                    <a:pt x="215475" y="71119"/>
                  </a:lnTo>
                  <a:lnTo>
                    <a:pt x="183041" y="91439"/>
                  </a:lnTo>
                  <a:lnTo>
                    <a:pt x="153661" y="104139"/>
                  </a:lnTo>
                  <a:lnTo>
                    <a:pt x="140253" y="109219"/>
                  </a:lnTo>
                  <a:close/>
                </a:path>
                <a:path w="288290" h="254000">
                  <a:moveTo>
                    <a:pt x="66083" y="177799"/>
                  </a:moveTo>
                  <a:lnTo>
                    <a:pt x="50579" y="177799"/>
                  </a:lnTo>
                  <a:lnTo>
                    <a:pt x="43491" y="171449"/>
                  </a:lnTo>
                  <a:lnTo>
                    <a:pt x="43491" y="161289"/>
                  </a:lnTo>
                  <a:lnTo>
                    <a:pt x="44262" y="157479"/>
                  </a:lnTo>
                  <a:lnTo>
                    <a:pt x="45777" y="153669"/>
                  </a:lnTo>
                  <a:lnTo>
                    <a:pt x="41724" y="151129"/>
                  </a:lnTo>
                  <a:lnTo>
                    <a:pt x="37767" y="148589"/>
                  </a:lnTo>
                  <a:lnTo>
                    <a:pt x="30954" y="143509"/>
                  </a:lnTo>
                  <a:lnTo>
                    <a:pt x="29212" y="140969"/>
                  </a:lnTo>
                  <a:lnTo>
                    <a:pt x="29212" y="100329"/>
                  </a:lnTo>
                  <a:lnTo>
                    <a:pt x="23460" y="97789"/>
                  </a:lnTo>
                  <a:lnTo>
                    <a:pt x="11830" y="90169"/>
                  </a:lnTo>
                  <a:lnTo>
                    <a:pt x="5983" y="85089"/>
                  </a:lnTo>
                  <a:lnTo>
                    <a:pt x="2180" y="82549"/>
                  </a:lnTo>
                  <a:lnTo>
                    <a:pt x="0" y="78739"/>
                  </a:lnTo>
                  <a:lnTo>
                    <a:pt x="1" y="53339"/>
                  </a:lnTo>
                  <a:lnTo>
                    <a:pt x="2180" y="49529"/>
                  </a:lnTo>
                  <a:lnTo>
                    <a:pt x="5980" y="46989"/>
                  </a:lnTo>
                  <a:lnTo>
                    <a:pt x="20547" y="36829"/>
                  </a:lnTo>
                  <a:lnTo>
                    <a:pt x="35857" y="27939"/>
                  </a:lnTo>
                  <a:lnTo>
                    <a:pt x="51854" y="19049"/>
                  </a:lnTo>
                  <a:lnTo>
                    <a:pt x="68484" y="11429"/>
                  </a:lnTo>
                  <a:lnTo>
                    <a:pt x="73097" y="11429"/>
                  </a:lnTo>
                  <a:lnTo>
                    <a:pt x="74967" y="15239"/>
                  </a:lnTo>
                  <a:lnTo>
                    <a:pt x="73998" y="17779"/>
                  </a:lnTo>
                  <a:lnTo>
                    <a:pt x="71869" y="19049"/>
                  </a:lnTo>
                  <a:lnTo>
                    <a:pt x="55762" y="25399"/>
                  </a:lnTo>
                  <a:lnTo>
                    <a:pt x="40270" y="34289"/>
                  </a:lnTo>
                  <a:lnTo>
                    <a:pt x="25444" y="43179"/>
                  </a:lnTo>
                  <a:lnTo>
                    <a:pt x="11340" y="52069"/>
                  </a:lnTo>
                  <a:lnTo>
                    <a:pt x="9485" y="53339"/>
                  </a:lnTo>
                  <a:lnTo>
                    <a:pt x="8421" y="55879"/>
                  </a:lnTo>
                  <a:lnTo>
                    <a:pt x="8421" y="59689"/>
                  </a:lnTo>
                  <a:lnTo>
                    <a:pt x="9485" y="62229"/>
                  </a:lnTo>
                  <a:lnTo>
                    <a:pt x="11342" y="63499"/>
                  </a:lnTo>
                  <a:lnTo>
                    <a:pt x="21773" y="71119"/>
                  </a:lnTo>
                  <a:lnTo>
                    <a:pt x="8420" y="71119"/>
                  </a:lnTo>
                  <a:lnTo>
                    <a:pt x="8420" y="76199"/>
                  </a:lnTo>
                  <a:lnTo>
                    <a:pt x="9485" y="78739"/>
                  </a:lnTo>
                  <a:lnTo>
                    <a:pt x="22587" y="87629"/>
                  </a:lnTo>
                  <a:lnTo>
                    <a:pt x="33706" y="93979"/>
                  </a:lnTo>
                  <a:lnTo>
                    <a:pt x="44577" y="100329"/>
                  </a:lnTo>
                  <a:lnTo>
                    <a:pt x="55081" y="105409"/>
                  </a:lnTo>
                  <a:lnTo>
                    <a:pt x="37633" y="105409"/>
                  </a:lnTo>
                  <a:lnTo>
                    <a:pt x="37633" y="138429"/>
                  </a:lnTo>
                  <a:lnTo>
                    <a:pt x="38258" y="139699"/>
                  </a:lnTo>
                  <a:lnTo>
                    <a:pt x="39347" y="139699"/>
                  </a:lnTo>
                  <a:lnTo>
                    <a:pt x="42585" y="142239"/>
                  </a:lnTo>
                  <a:lnTo>
                    <a:pt x="45960" y="144779"/>
                  </a:lnTo>
                  <a:lnTo>
                    <a:pt x="49415" y="147319"/>
                  </a:lnTo>
                  <a:lnTo>
                    <a:pt x="69146" y="147319"/>
                  </a:lnTo>
                  <a:lnTo>
                    <a:pt x="70382" y="148589"/>
                  </a:lnTo>
                  <a:lnTo>
                    <a:pt x="57101" y="148589"/>
                  </a:lnTo>
                  <a:lnTo>
                    <a:pt x="51911" y="157479"/>
                  </a:lnTo>
                  <a:lnTo>
                    <a:pt x="51911" y="167639"/>
                  </a:lnTo>
                  <a:lnTo>
                    <a:pt x="55222" y="170179"/>
                  </a:lnTo>
                  <a:lnTo>
                    <a:pt x="73558" y="170179"/>
                  </a:lnTo>
                  <a:lnTo>
                    <a:pt x="71885" y="173989"/>
                  </a:lnTo>
                  <a:lnTo>
                    <a:pt x="66083" y="177799"/>
                  </a:lnTo>
                  <a:close/>
                </a:path>
                <a:path w="288290" h="254000">
                  <a:moveTo>
                    <a:pt x="71678" y="91439"/>
                  </a:moveTo>
                  <a:lnTo>
                    <a:pt x="58458" y="91439"/>
                  </a:lnTo>
                  <a:lnTo>
                    <a:pt x="94737" y="63499"/>
                  </a:lnTo>
                  <a:lnTo>
                    <a:pt x="93460" y="62229"/>
                  </a:lnTo>
                  <a:lnTo>
                    <a:pt x="92742" y="59689"/>
                  </a:lnTo>
                  <a:lnTo>
                    <a:pt x="92742" y="50799"/>
                  </a:lnTo>
                  <a:lnTo>
                    <a:pt x="101178" y="45719"/>
                  </a:lnTo>
                  <a:lnTo>
                    <a:pt x="122716" y="45719"/>
                  </a:lnTo>
                  <a:lnTo>
                    <a:pt x="131152" y="50799"/>
                  </a:lnTo>
                  <a:lnTo>
                    <a:pt x="131152" y="53339"/>
                  </a:lnTo>
                  <a:lnTo>
                    <a:pt x="105365" y="53339"/>
                  </a:lnTo>
                  <a:lnTo>
                    <a:pt x="101163" y="55879"/>
                  </a:lnTo>
                  <a:lnTo>
                    <a:pt x="101163" y="59689"/>
                  </a:lnTo>
                  <a:lnTo>
                    <a:pt x="105365" y="62229"/>
                  </a:lnTo>
                  <a:lnTo>
                    <a:pt x="131152" y="62229"/>
                  </a:lnTo>
                  <a:lnTo>
                    <a:pt x="131152" y="64769"/>
                  </a:lnTo>
                  <a:lnTo>
                    <a:pt x="124825" y="68579"/>
                  </a:lnTo>
                  <a:lnTo>
                    <a:pt x="101431" y="68579"/>
                  </a:lnTo>
                  <a:lnTo>
                    <a:pt x="71678" y="91439"/>
                  </a:lnTo>
                  <a:close/>
                </a:path>
                <a:path w="288290" h="254000">
                  <a:moveTo>
                    <a:pt x="131152" y="62229"/>
                  </a:moveTo>
                  <a:lnTo>
                    <a:pt x="118530" y="62229"/>
                  </a:lnTo>
                  <a:lnTo>
                    <a:pt x="122731" y="59689"/>
                  </a:lnTo>
                  <a:lnTo>
                    <a:pt x="122731" y="55879"/>
                  </a:lnTo>
                  <a:lnTo>
                    <a:pt x="118530" y="53339"/>
                  </a:lnTo>
                  <a:lnTo>
                    <a:pt x="131152" y="53339"/>
                  </a:lnTo>
                  <a:lnTo>
                    <a:pt x="131152" y="62229"/>
                  </a:lnTo>
                  <a:close/>
                </a:path>
                <a:path w="288290" h="254000">
                  <a:moveTo>
                    <a:pt x="122716" y="69849"/>
                  </a:moveTo>
                  <a:lnTo>
                    <a:pt x="104434" y="69849"/>
                  </a:lnTo>
                  <a:lnTo>
                    <a:pt x="101431" y="68579"/>
                  </a:lnTo>
                  <a:lnTo>
                    <a:pt x="124825" y="68579"/>
                  </a:lnTo>
                  <a:lnTo>
                    <a:pt x="122716" y="69849"/>
                  </a:lnTo>
                  <a:close/>
                </a:path>
                <a:path w="288290" h="254000">
                  <a:moveTo>
                    <a:pt x="69146" y="147319"/>
                  </a:moveTo>
                  <a:lnTo>
                    <a:pt x="49415" y="147319"/>
                  </a:lnTo>
                  <a:lnTo>
                    <a:pt x="49815" y="146049"/>
                  </a:lnTo>
                  <a:lnTo>
                    <a:pt x="50673" y="146049"/>
                  </a:lnTo>
                  <a:lnTo>
                    <a:pt x="48056" y="143509"/>
                  </a:lnTo>
                  <a:lnTo>
                    <a:pt x="46407" y="139699"/>
                  </a:lnTo>
                  <a:lnTo>
                    <a:pt x="46407" y="132079"/>
                  </a:lnTo>
                  <a:lnTo>
                    <a:pt x="50039" y="126999"/>
                  </a:lnTo>
                  <a:lnTo>
                    <a:pt x="55081" y="125729"/>
                  </a:lnTo>
                  <a:lnTo>
                    <a:pt x="55081" y="114299"/>
                  </a:lnTo>
                  <a:lnTo>
                    <a:pt x="49471" y="111759"/>
                  </a:lnTo>
                  <a:lnTo>
                    <a:pt x="43627" y="109219"/>
                  </a:lnTo>
                  <a:lnTo>
                    <a:pt x="37633" y="105409"/>
                  </a:lnTo>
                  <a:lnTo>
                    <a:pt x="55081" y="105409"/>
                  </a:lnTo>
                  <a:lnTo>
                    <a:pt x="55081" y="97789"/>
                  </a:lnTo>
                  <a:lnTo>
                    <a:pt x="43947" y="92709"/>
                  </a:lnTo>
                  <a:lnTo>
                    <a:pt x="32365" y="86359"/>
                  </a:lnTo>
                  <a:lnTo>
                    <a:pt x="20476" y="80009"/>
                  </a:lnTo>
                  <a:lnTo>
                    <a:pt x="8420" y="71119"/>
                  </a:lnTo>
                  <a:lnTo>
                    <a:pt x="21773" y="71119"/>
                  </a:lnTo>
                  <a:lnTo>
                    <a:pt x="23512" y="72389"/>
                  </a:lnTo>
                  <a:lnTo>
                    <a:pt x="35523" y="80009"/>
                  </a:lnTo>
                  <a:lnTo>
                    <a:pt x="47223" y="86359"/>
                  </a:lnTo>
                  <a:lnTo>
                    <a:pt x="58458" y="91439"/>
                  </a:lnTo>
                  <a:lnTo>
                    <a:pt x="71678" y="91439"/>
                  </a:lnTo>
                  <a:lnTo>
                    <a:pt x="66719" y="95249"/>
                  </a:lnTo>
                  <a:lnTo>
                    <a:pt x="81216" y="100329"/>
                  </a:lnTo>
                  <a:lnTo>
                    <a:pt x="85353" y="101599"/>
                  </a:lnTo>
                  <a:lnTo>
                    <a:pt x="63503" y="101599"/>
                  </a:lnTo>
                  <a:lnTo>
                    <a:pt x="63503" y="109219"/>
                  </a:lnTo>
                  <a:lnTo>
                    <a:pt x="79092" y="115569"/>
                  </a:lnTo>
                  <a:lnTo>
                    <a:pt x="85773" y="118109"/>
                  </a:lnTo>
                  <a:lnTo>
                    <a:pt x="63502" y="118109"/>
                  </a:lnTo>
                  <a:lnTo>
                    <a:pt x="63502" y="125729"/>
                  </a:lnTo>
                  <a:lnTo>
                    <a:pt x="68545" y="126999"/>
                  </a:lnTo>
                  <a:lnTo>
                    <a:pt x="72177" y="132079"/>
                  </a:lnTo>
                  <a:lnTo>
                    <a:pt x="72177" y="133349"/>
                  </a:lnTo>
                  <a:lnTo>
                    <a:pt x="56830" y="133349"/>
                  </a:lnTo>
                  <a:lnTo>
                    <a:pt x="54828" y="134619"/>
                  </a:lnTo>
                  <a:lnTo>
                    <a:pt x="54828" y="138429"/>
                  </a:lnTo>
                  <a:lnTo>
                    <a:pt x="56830" y="140969"/>
                  </a:lnTo>
                  <a:lnTo>
                    <a:pt x="71627" y="140969"/>
                  </a:lnTo>
                  <a:lnTo>
                    <a:pt x="70528" y="143509"/>
                  </a:lnTo>
                  <a:lnTo>
                    <a:pt x="67910" y="146049"/>
                  </a:lnTo>
                  <a:lnTo>
                    <a:pt x="69146" y="147319"/>
                  </a:lnTo>
                  <a:close/>
                </a:path>
                <a:path w="288290" h="254000">
                  <a:moveTo>
                    <a:pt x="142221" y="124459"/>
                  </a:moveTo>
                  <a:lnTo>
                    <a:pt x="113683" y="124459"/>
                  </a:lnTo>
                  <a:lnTo>
                    <a:pt x="128180" y="120649"/>
                  </a:lnTo>
                  <a:lnTo>
                    <a:pt x="151421" y="113029"/>
                  </a:lnTo>
                  <a:lnTo>
                    <a:pt x="180511" y="100329"/>
                  </a:lnTo>
                  <a:lnTo>
                    <a:pt x="212555" y="80009"/>
                  </a:lnTo>
                  <a:lnTo>
                    <a:pt x="214411" y="78739"/>
                  </a:lnTo>
                  <a:lnTo>
                    <a:pt x="215475" y="76199"/>
                  </a:lnTo>
                  <a:lnTo>
                    <a:pt x="215475" y="71119"/>
                  </a:lnTo>
                  <a:lnTo>
                    <a:pt x="223895" y="71119"/>
                  </a:lnTo>
                  <a:lnTo>
                    <a:pt x="223895" y="78739"/>
                  </a:lnTo>
                  <a:lnTo>
                    <a:pt x="221714" y="82549"/>
                  </a:lnTo>
                  <a:lnTo>
                    <a:pt x="217912" y="85089"/>
                  </a:lnTo>
                  <a:lnTo>
                    <a:pt x="212065" y="90169"/>
                  </a:lnTo>
                  <a:lnTo>
                    <a:pt x="200435" y="97789"/>
                  </a:lnTo>
                  <a:lnTo>
                    <a:pt x="194683" y="100329"/>
                  </a:lnTo>
                  <a:lnTo>
                    <a:pt x="194683" y="105409"/>
                  </a:lnTo>
                  <a:lnTo>
                    <a:pt x="186263" y="105409"/>
                  </a:lnTo>
                  <a:lnTo>
                    <a:pt x="162742" y="116839"/>
                  </a:lnTo>
                  <a:lnTo>
                    <a:pt x="142221" y="124459"/>
                  </a:lnTo>
                  <a:close/>
                </a:path>
                <a:path w="288290" h="254000">
                  <a:moveTo>
                    <a:pt x="114342" y="116839"/>
                  </a:moveTo>
                  <a:lnTo>
                    <a:pt x="109554" y="116839"/>
                  </a:lnTo>
                  <a:lnTo>
                    <a:pt x="108392" y="115569"/>
                  </a:lnTo>
                  <a:lnTo>
                    <a:pt x="101400" y="114299"/>
                  </a:lnTo>
                  <a:lnTo>
                    <a:pt x="91251" y="111759"/>
                  </a:lnTo>
                  <a:lnTo>
                    <a:pt x="78450" y="107949"/>
                  </a:lnTo>
                  <a:lnTo>
                    <a:pt x="63503" y="101599"/>
                  </a:lnTo>
                  <a:lnTo>
                    <a:pt x="85353" y="101599"/>
                  </a:lnTo>
                  <a:lnTo>
                    <a:pt x="93627" y="104139"/>
                  </a:lnTo>
                  <a:lnTo>
                    <a:pt x="103460" y="106679"/>
                  </a:lnTo>
                  <a:lnTo>
                    <a:pt x="110226" y="109219"/>
                  </a:lnTo>
                  <a:lnTo>
                    <a:pt x="140253" y="109219"/>
                  </a:lnTo>
                  <a:lnTo>
                    <a:pt x="130197" y="113029"/>
                  </a:lnTo>
                  <a:lnTo>
                    <a:pt x="115510" y="115569"/>
                  </a:lnTo>
                  <a:lnTo>
                    <a:pt x="114342" y="116839"/>
                  </a:lnTo>
                  <a:close/>
                </a:path>
                <a:path w="288290" h="254000">
                  <a:moveTo>
                    <a:pt x="122035" y="170179"/>
                  </a:moveTo>
                  <a:lnTo>
                    <a:pt x="99091" y="170179"/>
                  </a:lnTo>
                  <a:lnTo>
                    <a:pt x="185914" y="138429"/>
                  </a:lnTo>
                  <a:lnTo>
                    <a:pt x="186136" y="138429"/>
                  </a:lnTo>
                  <a:lnTo>
                    <a:pt x="186263" y="105409"/>
                  </a:lnTo>
                  <a:lnTo>
                    <a:pt x="194683" y="105409"/>
                  </a:lnTo>
                  <a:lnTo>
                    <a:pt x="194683" y="135889"/>
                  </a:lnTo>
                  <a:lnTo>
                    <a:pt x="215742" y="135889"/>
                  </a:lnTo>
                  <a:lnTo>
                    <a:pt x="195035" y="143509"/>
                  </a:lnTo>
                  <a:lnTo>
                    <a:pt x="196121" y="143509"/>
                  </a:lnTo>
                  <a:lnTo>
                    <a:pt x="197210" y="144779"/>
                  </a:lnTo>
                  <a:lnTo>
                    <a:pt x="200458" y="147319"/>
                  </a:lnTo>
                  <a:lnTo>
                    <a:pt x="185472" y="147319"/>
                  </a:lnTo>
                  <a:lnTo>
                    <a:pt x="151104" y="158749"/>
                  </a:lnTo>
                  <a:lnTo>
                    <a:pt x="153275" y="161289"/>
                  </a:lnTo>
                  <a:lnTo>
                    <a:pt x="154899" y="162559"/>
                  </a:lnTo>
                  <a:lnTo>
                    <a:pt x="141540" y="162559"/>
                  </a:lnTo>
                  <a:lnTo>
                    <a:pt x="139506" y="163829"/>
                  </a:lnTo>
                  <a:lnTo>
                    <a:pt x="122035" y="170179"/>
                  </a:lnTo>
                  <a:close/>
                </a:path>
                <a:path w="288290" h="254000">
                  <a:moveTo>
                    <a:pt x="215742" y="135889"/>
                  </a:moveTo>
                  <a:lnTo>
                    <a:pt x="194683" y="135889"/>
                  </a:lnTo>
                  <a:lnTo>
                    <a:pt x="250561" y="115569"/>
                  </a:lnTo>
                  <a:lnTo>
                    <a:pt x="258738" y="114299"/>
                  </a:lnTo>
                  <a:lnTo>
                    <a:pt x="267353" y="119379"/>
                  </a:lnTo>
                  <a:lnTo>
                    <a:pt x="269693" y="121919"/>
                  </a:lnTo>
                  <a:lnTo>
                    <a:pt x="253705" y="121919"/>
                  </a:lnTo>
                  <a:lnTo>
                    <a:pt x="215742" y="135889"/>
                  </a:lnTo>
                  <a:close/>
                </a:path>
                <a:path w="288290" h="254000">
                  <a:moveTo>
                    <a:pt x="115511" y="132079"/>
                  </a:moveTo>
                  <a:lnTo>
                    <a:pt x="108392" y="132079"/>
                  </a:lnTo>
                  <a:lnTo>
                    <a:pt x="101401" y="130809"/>
                  </a:lnTo>
                  <a:lnTo>
                    <a:pt x="91252" y="128269"/>
                  </a:lnTo>
                  <a:lnTo>
                    <a:pt x="78451" y="123189"/>
                  </a:lnTo>
                  <a:lnTo>
                    <a:pt x="63502" y="118109"/>
                  </a:lnTo>
                  <a:lnTo>
                    <a:pt x="85773" y="118109"/>
                  </a:lnTo>
                  <a:lnTo>
                    <a:pt x="92454" y="120649"/>
                  </a:lnTo>
                  <a:lnTo>
                    <a:pt x="103021" y="123189"/>
                  </a:lnTo>
                  <a:lnTo>
                    <a:pt x="110223" y="124459"/>
                  </a:lnTo>
                  <a:lnTo>
                    <a:pt x="142221" y="124459"/>
                  </a:lnTo>
                  <a:lnTo>
                    <a:pt x="126033" y="129539"/>
                  </a:lnTo>
                  <a:lnTo>
                    <a:pt x="115511" y="132079"/>
                  </a:lnTo>
                  <a:close/>
                </a:path>
                <a:path w="288290" h="254000">
                  <a:moveTo>
                    <a:pt x="258734" y="184149"/>
                  </a:moveTo>
                  <a:lnTo>
                    <a:pt x="256282" y="184149"/>
                  </a:lnTo>
                  <a:lnTo>
                    <a:pt x="254546" y="180339"/>
                  </a:lnTo>
                  <a:lnTo>
                    <a:pt x="255591" y="177799"/>
                  </a:lnTo>
                  <a:lnTo>
                    <a:pt x="277354" y="170179"/>
                  </a:lnTo>
                  <a:lnTo>
                    <a:pt x="278755" y="166369"/>
                  </a:lnTo>
                  <a:lnTo>
                    <a:pt x="263240" y="125729"/>
                  </a:lnTo>
                  <a:lnTo>
                    <a:pt x="253705" y="121919"/>
                  </a:lnTo>
                  <a:lnTo>
                    <a:pt x="269693" y="121919"/>
                  </a:lnTo>
                  <a:lnTo>
                    <a:pt x="275543" y="128269"/>
                  </a:lnTo>
                  <a:lnTo>
                    <a:pt x="282441" y="139699"/>
                  </a:lnTo>
                  <a:lnTo>
                    <a:pt x="285968" y="147319"/>
                  </a:lnTo>
                  <a:lnTo>
                    <a:pt x="287725" y="156209"/>
                  </a:lnTo>
                  <a:lnTo>
                    <a:pt x="287000" y="170179"/>
                  </a:lnTo>
                  <a:lnTo>
                    <a:pt x="283830" y="175259"/>
                  </a:lnTo>
                  <a:lnTo>
                    <a:pt x="258734" y="184149"/>
                  </a:lnTo>
                  <a:close/>
                </a:path>
                <a:path w="288290" h="254000">
                  <a:moveTo>
                    <a:pt x="71627" y="140969"/>
                  </a:moveTo>
                  <a:lnTo>
                    <a:pt x="61753" y="140969"/>
                  </a:lnTo>
                  <a:lnTo>
                    <a:pt x="63756" y="138429"/>
                  </a:lnTo>
                  <a:lnTo>
                    <a:pt x="63756" y="134619"/>
                  </a:lnTo>
                  <a:lnTo>
                    <a:pt x="61753" y="133349"/>
                  </a:lnTo>
                  <a:lnTo>
                    <a:pt x="72177" y="133349"/>
                  </a:lnTo>
                  <a:lnTo>
                    <a:pt x="72177" y="139699"/>
                  </a:lnTo>
                  <a:lnTo>
                    <a:pt x="71627" y="140969"/>
                  </a:lnTo>
                  <a:close/>
                </a:path>
                <a:path w="288290" h="254000">
                  <a:moveTo>
                    <a:pt x="203245" y="207009"/>
                  </a:moveTo>
                  <a:lnTo>
                    <a:pt x="172694" y="207009"/>
                  </a:lnTo>
                  <a:lnTo>
                    <a:pt x="205063" y="195579"/>
                  </a:lnTo>
                  <a:lnTo>
                    <a:pt x="207607" y="193039"/>
                  </a:lnTo>
                  <a:lnTo>
                    <a:pt x="208710" y="186689"/>
                  </a:lnTo>
                  <a:lnTo>
                    <a:pt x="207810" y="177799"/>
                  </a:lnTo>
                  <a:lnTo>
                    <a:pt x="204344" y="167639"/>
                  </a:lnTo>
                  <a:lnTo>
                    <a:pt x="185472" y="147319"/>
                  </a:lnTo>
                  <a:lnTo>
                    <a:pt x="200458" y="147319"/>
                  </a:lnTo>
                  <a:lnTo>
                    <a:pt x="217036" y="184149"/>
                  </a:lnTo>
                  <a:lnTo>
                    <a:pt x="216940" y="187959"/>
                  </a:lnTo>
                  <a:lnTo>
                    <a:pt x="216629" y="191769"/>
                  </a:lnTo>
                  <a:lnTo>
                    <a:pt x="237100" y="191769"/>
                  </a:lnTo>
                  <a:lnTo>
                    <a:pt x="202140" y="204469"/>
                  </a:lnTo>
                  <a:lnTo>
                    <a:pt x="203245" y="207009"/>
                  </a:lnTo>
                  <a:close/>
                </a:path>
                <a:path w="288290" h="254000">
                  <a:moveTo>
                    <a:pt x="73558" y="170179"/>
                  </a:moveTo>
                  <a:lnTo>
                    <a:pt x="63362" y="170179"/>
                  </a:lnTo>
                  <a:lnTo>
                    <a:pt x="66672" y="167639"/>
                  </a:lnTo>
                  <a:lnTo>
                    <a:pt x="66672" y="157479"/>
                  </a:lnTo>
                  <a:lnTo>
                    <a:pt x="61483" y="148589"/>
                  </a:lnTo>
                  <a:lnTo>
                    <a:pt x="70382" y="148589"/>
                  </a:lnTo>
                  <a:lnTo>
                    <a:pt x="71618" y="149859"/>
                  </a:lnTo>
                  <a:lnTo>
                    <a:pt x="73921" y="156209"/>
                  </a:lnTo>
                  <a:lnTo>
                    <a:pt x="74746" y="161289"/>
                  </a:lnTo>
                  <a:lnTo>
                    <a:pt x="86883" y="166369"/>
                  </a:lnTo>
                  <a:lnTo>
                    <a:pt x="92986" y="167639"/>
                  </a:lnTo>
                  <a:lnTo>
                    <a:pt x="96038" y="168909"/>
                  </a:lnTo>
                  <a:lnTo>
                    <a:pt x="74116" y="168909"/>
                  </a:lnTo>
                  <a:lnTo>
                    <a:pt x="73558" y="170179"/>
                  </a:lnTo>
                  <a:close/>
                </a:path>
                <a:path w="288290" h="254000">
                  <a:moveTo>
                    <a:pt x="134507" y="229869"/>
                  </a:moveTo>
                  <a:lnTo>
                    <a:pt x="112183" y="229869"/>
                  </a:lnTo>
                  <a:lnTo>
                    <a:pt x="161124" y="212089"/>
                  </a:lnTo>
                  <a:lnTo>
                    <a:pt x="163670" y="208279"/>
                  </a:lnTo>
                  <a:lnTo>
                    <a:pt x="164775" y="203199"/>
                  </a:lnTo>
                  <a:lnTo>
                    <a:pt x="163875" y="194309"/>
                  </a:lnTo>
                  <a:lnTo>
                    <a:pt x="160409" y="184149"/>
                  </a:lnTo>
                  <a:lnTo>
                    <a:pt x="157323" y="176529"/>
                  </a:lnTo>
                  <a:lnTo>
                    <a:pt x="153112" y="171449"/>
                  </a:lnTo>
                  <a:lnTo>
                    <a:pt x="148552" y="167639"/>
                  </a:lnTo>
                  <a:lnTo>
                    <a:pt x="145004" y="163829"/>
                  </a:lnTo>
                  <a:lnTo>
                    <a:pt x="141540" y="162559"/>
                  </a:lnTo>
                  <a:lnTo>
                    <a:pt x="154899" y="162559"/>
                  </a:lnTo>
                  <a:lnTo>
                    <a:pt x="159770" y="166369"/>
                  </a:lnTo>
                  <a:lnTo>
                    <a:pt x="164694" y="172719"/>
                  </a:lnTo>
                  <a:lnTo>
                    <a:pt x="168221" y="181609"/>
                  </a:lnTo>
                  <a:lnTo>
                    <a:pt x="170994" y="187959"/>
                  </a:lnTo>
                  <a:lnTo>
                    <a:pt x="172652" y="195579"/>
                  </a:lnTo>
                  <a:lnTo>
                    <a:pt x="173212" y="201929"/>
                  </a:lnTo>
                  <a:lnTo>
                    <a:pt x="172694" y="207009"/>
                  </a:lnTo>
                  <a:lnTo>
                    <a:pt x="203245" y="207009"/>
                  </a:lnTo>
                  <a:lnTo>
                    <a:pt x="203797" y="208279"/>
                  </a:lnTo>
                  <a:lnTo>
                    <a:pt x="194327" y="208279"/>
                  </a:lnTo>
                  <a:lnTo>
                    <a:pt x="156610" y="220979"/>
                  </a:lnTo>
                  <a:lnTo>
                    <a:pt x="158292" y="224789"/>
                  </a:lnTo>
                  <a:lnTo>
                    <a:pt x="148798" y="224789"/>
                  </a:lnTo>
                  <a:lnTo>
                    <a:pt x="134507" y="229869"/>
                  </a:lnTo>
                  <a:close/>
                </a:path>
                <a:path w="288290" h="254000">
                  <a:moveTo>
                    <a:pt x="102352" y="241299"/>
                  </a:moveTo>
                  <a:lnTo>
                    <a:pt x="95084" y="241299"/>
                  </a:lnTo>
                  <a:lnTo>
                    <a:pt x="90360" y="238759"/>
                  </a:lnTo>
                  <a:lnTo>
                    <a:pt x="67682" y="203199"/>
                  </a:lnTo>
                  <a:lnTo>
                    <a:pt x="67027" y="191769"/>
                  </a:lnTo>
                  <a:lnTo>
                    <a:pt x="69780" y="182879"/>
                  </a:lnTo>
                  <a:lnTo>
                    <a:pt x="75832" y="177799"/>
                  </a:lnTo>
                  <a:lnTo>
                    <a:pt x="87328" y="173989"/>
                  </a:lnTo>
                  <a:lnTo>
                    <a:pt x="78494" y="171449"/>
                  </a:lnTo>
                  <a:lnTo>
                    <a:pt x="74116" y="168909"/>
                  </a:lnTo>
                  <a:lnTo>
                    <a:pt x="96038" y="168909"/>
                  </a:lnTo>
                  <a:lnTo>
                    <a:pt x="99091" y="170179"/>
                  </a:lnTo>
                  <a:lnTo>
                    <a:pt x="122035" y="170179"/>
                  </a:lnTo>
                  <a:lnTo>
                    <a:pt x="90588" y="181609"/>
                  </a:lnTo>
                  <a:lnTo>
                    <a:pt x="91675" y="181609"/>
                  </a:lnTo>
                  <a:lnTo>
                    <a:pt x="92763" y="182879"/>
                  </a:lnTo>
                  <a:lnTo>
                    <a:pt x="96012" y="185419"/>
                  </a:lnTo>
                  <a:lnTo>
                    <a:pt x="78979" y="185419"/>
                  </a:lnTo>
                  <a:lnTo>
                    <a:pt x="76414" y="187959"/>
                  </a:lnTo>
                  <a:lnTo>
                    <a:pt x="75298" y="194309"/>
                  </a:lnTo>
                  <a:lnTo>
                    <a:pt x="76193" y="203199"/>
                  </a:lnTo>
                  <a:lnTo>
                    <a:pt x="79663" y="213359"/>
                  </a:lnTo>
                  <a:lnTo>
                    <a:pt x="82749" y="219709"/>
                  </a:lnTo>
                  <a:lnTo>
                    <a:pt x="86960" y="226059"/>
                  </a:lnTo>
                  <a:lnTo>
                    <a:pt x="91520" y="229869"/>
                  </a:lnTo>
                  <a:lnTo>
                    <a:pt x="95075" y="232409"/>
                  </a:lnTo>
                  <a:lnTo>
                    <a:pt x="98544" y="234949"/>
                  </a:lnTo>
                  <a:lnTo>
                    <a:pt x="120216" y="234949"/>
                  </a:lnTo>
                  <a:lnTo>
                    <a:pt x="102352" y="241299"/>
                  </a:lnTo>
                  <a:close/>
                </a:path>
                <a:path w="288290" h="254000">
                  <a:moveTo>
                    <a:pt x="237100" y="191769"/>
                  </a:moveTo>
                  <a:lnTo>
                    <a:pt x="216629" y="191769"/>
                  </a:lnTo>
                  <a:lnTo>
                    <a:pt x="244444" y="181609"/>
                  </a:lnTo>
                  <a:lnTo>
                    <a:pt x="246897" y="182879"/>
                  </a:lnTo>
                  <a:lnTo>
                    <a:pt x="248633" y="186689"/>
                  </a:lnTo>
                  <a:lnTo>
                    <a:pt x="247589" y="187959"/>
                  </a:lnTo>
                  <a:lnTo>
                    <a:pt x="237100" y="191769"/>
                  </a:lnTo>
                  <a:close/>
                </a:path>
                <a:path w="288290" h="254000">
                  <a:moveTo>
                    <a:pt x="120216" y="234949"/>
                  </a:moveTo>
                  <a:lnTo>
                    <a:pt x="98544" y="234949"/>
                  </a:lnTo>
                  <a:lnTo>
                    <a:pt x="100579" y="233679"/>
                  </a:lnTo>
                  <a:lnTo>
                    <a:pt x="103158" y="231139"/>
                  </a:lnTo>
                  <a:lnTo>
                    <a:pt x="104265" y="224789"/>
                  </a:lnTo>
                  <a:lnTo>
                    <a:pt x="103366" y="215899"/>
                  </a:lnTo>
                  <a:lnTo>
                    <a:pt x="99899" y="205739"/>
                  </a:lnTo>
                  <a:lnTo>
                    <a:pt x="96813" y="199389"/>
                  </a:lnTo>
                  <a:lnTo>
                    <a:pt x="92602" y="193039"/>
                  </a:lnTo>
                  <a:lnTo>
                    <a:pt x="85100" y="186689"/>
                  </a:lnTo>
                  <a:lnTo>
                    <a:pt x="82215" y="185419"/>
                  </a:lnTo>
                  <a:lnTo>
                    <a:pt x="96012" y="185419"/>
                  </a:lnTo>
                  <a:lnTo>
                    <a:pt x="112589" y="222249"/>
                  </a:lnTo>
                  <a:lnTo>
                    <a:pt x="112494" y="226059"/>
                  </a:lnTo>
                  <a:lnTo>
                    <a:pt x="112183" y="229869"/>
                  </a:lnTo>
                  <a:lnTo>
                    <a:pt x="134507" y="229869"/>
                  </a:lnTo>
                  <a:lnTo>
                    <a:pt x="120216" y="234949"/>
                  </a:lnTo>
                  <a:close/>
                </a:path>
                <a:path w="288290" h="254000">
                  <a:moveTo>
                    <a:pt x="212080" y="227329"/>
                  </a:moveTo>
                  <a:lnTo>
                    <a:pt x="203298" y="227329"/>
                  </a:lnTo>
                  <a:lnTo>
                    <a:pt x="194327" y="208279"/>
                  </a:lnTo>
                  <a:lnTo>
                    <a:pt x="203797" y="208279"/>
                  </a:lnTo>
                  <a:lnTo>
                    <a:pt x="212080" y="227329"/>
                  </a:lnTo>
                  <a:close/>
                </a:path>
                <a:path w="288290" h="254000">
                  <a:moveTo>
                    <a:pt x="175611" y="241299"/>
                  </a:moveTo>
                  <a:lnTo>
                    <a:pt x="165580" y="241299"/>
                  </a:lnTo>
                  <a:lnTo>
                    <a:pt x="178109" y="223519"/>
                  </a:lnTo>
                  <a:lnTo>
                    <a:pt x="180009" y="222249"/>
                  </a:lnTo>
                  <a:lnTo>
                    <a:pt x="203298" y="227329"/>
                  </a:lnTo>
                  <a:lnTo>
                    <a:pt x="212080" y="227329"/>
                  </a:lnTo>
                  <a:lnTo>
                    <a:pt x="213736" y="231139"/>
                  </a:lnTo>
                  <a:lnTo>
                    <a:pt x="182698" y="231139"/>
                  </a:lnTo>
                  <a:lnTo>
                    <a:pt x="175611" y="241299"/>
                  </a:lnTo>
                  <a:close/>
                </a:path>
                <a:path w="288290" h="254000">
                  <a:moveTo>
                    <a:pt x="166271" y="253999"/>
                  </a:moveTo>
                  <a:lnTo>
                    <a:pt x="162877" y="253999"/>
                  </a:lnTo>
                  <a:lnTo>
                    <a:pt x="161499" y="252729"/>
                  </a:lnTo>
                  <a:lnTo>
                    <a:pt x="148798" y="224789"/>
                  </a:lnTo>
                  <a:lnTo>
                    <a:pt x="158292" y="224789"/>
                  </a:lnTo>
                  <a:lnTo>
                    <a:pt x="165580" y="241299"/>
                  </a:lnTo>
                  <a:lnTo>
                    <a:pt x="175611" y="241299"/>
                  </a:lnTo>
                  <a:lnTo>
                    <a:pt x="167638" y="252729"/>
                  </a:lnTo>
                  <a:lnTo>
                    <a:pt x="166271" y="253999"/>
                  </a:lnTo>
                  <a:close/>
                </a:path>
                <a:path w="288290" h="254000">
                  <a:moveTo>
                    <a:pt x="212441" y="237489"/>
                  </a:moveTo>
                  <a:lnTo>
                    <a:pt x="210800" y="237489"/>
                  </a:lnTo>
                  <a:lnTo>
                    <a:pt x="182698" y="231139"/>
                  </a:lnTo>
                  <a:lnTo>
                    <a:pt x="213736" y="231139"/>
                  </a:lnTo>
                  <a:lnTo>
                    <a:pt x="214841" y="233679"/>
                  </a:lnTo>
                  <a:lnTo>
                    <a:pt x="214550" y="234949"/>
                  </a:lnTo>
                  <a:lnTo>
                    <a:pt x="212441" y="237489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379339" y="4053459"/>
            <a:ext cx="1132840" cy="1295400"/>
            <a:chOff x="5379339" y="4053459"/>
            <a:chExt cx="1132840" cy="129540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7659" y="4161607"/>
              <a:ext cx="674135" cy="67295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84101" y="4058221"/>
              <a:ext cx="881380" cy="880110"/>
            </a:xfrm>
            <a:custGeom>
              <a:avLst/>
              <a:gdLst/>
              <a:ahLst/>
              <a:cxnLst/>
              <a:rect l="l" t="t" r="r" b="b"/>
              <a:pathLst>
                <a:path w="881379" h="880110">
                  <a:moveTo>
                    <a:pt x="0" y="0"/>
                  </a:moveTo>
                  <a:lnTo>
                    <a:pt x="881252" y="0"/>
                  </a:lnTo>
                  <a:lnTo>
                    <a:pt x="881252" y="879728"/>
                  </a:lnTo>
                  <a:lnTo>
                    <a:pt x="0" y="87972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50621" y="4787274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411505" y="0"/>
                  </a:moveTo>
                  <a:lnTo>
                    <a:pt x="0" y="149771"/>
                  </a:lnTo>
                  <a:lnTo>
                    <a:pt x="149771" y="561276"/>
                  </a:lnTo>
                  <a:lnTo>
                    <a:pt x="561289" y="411505"/>
                  </a:lnTo>
                  <a:lnTo>
                    <a:pt x="411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1524" y="5027765"/>
              <a:ext cx="227534" cy="27645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051309" y="4842040"/>
              <a:ext cx="257175" cy="387350"/>
            </a:xfrm>
            <a:custGeom>
              <a:avLst/>
              <a:gdLst/>
              <a:ahLst/>
              <a:cxnLst/>
              <a:rect l="l" t="t" r="r" b="b"/>
              <a:pathLst>
                <a:path w="257175" h="387350">
                  <a:moveTo>
                    <a:pt x="197612" y="361188"/>
                  </a:moveTo>
                  <a:lnTo>
                    <a:pt x="194995" y="354101"/>
                  </a:lnTo>
                  <a:lnTo>
                    <a:pt x="191071" y="352298"/>
                  </a:lnTo>
                  <a:lnTo>
                    <a:pt x="132308" y="373951"/>
                  </a:lnTo>
                  <a:lnTo>
                    <a:pt x="130505" y="377875"/>
                  </a:lnTo>
                  <a:lnTo>
                    <a:pt x="133108" y="384949"/>
                  </a:lnTo>
                  <a:lnTo>
                    <a:pt x="137033" y="386765"/>
                  </a:lnTo>
                  <a:lnTo>
                    <a:pt x="192252" y="366420"/>
                  </a:lnTo>
                  <a:lnTo>
                    <a:pt x="195795" y="365112"/>
                  </a:lnTo>
                  <a:lnTo>
                    <a:pt x="197612" y="361188"/>
                  </a:lnTo>
                  <a:close/>
                </a:path>
                <a:path w="257175" h="387350">
                  <a:moveTo>
                    <a:pt x="256565" y="177596"/>
                  </a:moveTo>
                  <a:lnTo>
                    <a:pt x="198120" y="18999"/>
                  </a:lnTo>
                  <a:lnTo>
                    <a:pt x="191630" y="8928"/>
                  </a:lnTo>
                  <a:lnTo>
                    <a:pt x="181660" y="2413"/>
                  </a:lnTo>
                  <a:lnTo>
                    <a:pt x="169557" y="0"/>
                  </a:lnTo>
                  <a:lnTo>
                    <a:pt x="156654" y="2235"/>
                  </a:lnTo>
                  <a:lnTo>
                    <a:pt x="22275" y="51752"/>
                  </a:lnTo>
                  <a:lnTo>
                    <a:pt x="11010" y="58432"/>
                  </a:lnTo>
                  <a:lnTo>
                    <a:pt x="3352" y="68122"/>
                  </a:lnTo>
                  <a:lnTo>
                    <a:pt x="0" y="79540"/>
                  </a:lnTo>
                  <a:lnTo>
                    <a:pt x="1600" y="91414"/>
                  </a:lnTo>
                  <a:lnTo>
                    <a:pt x="41338" y="199275"/>
                  </a:lnTo>
                  <a:lnTo>
                    <a:pt x="45262" y="201079"/>
                  </a:lnTo>
                  <a:lnTo>
                    <a:pt x="52336" y="198475"/>
                  </a:lnTo>
                  <a:lnTo>
                    <a:pt x="54152" y="194551"/>
                  </a:lnTo>
                  <a:lnTo>
                    <a:pt x="14414" y="86690"/>
                  </a:lnTo>
                  <a:lnTo>
                    <a:pt x="13639" y="80187"/>
                  </a:lnTo>
                  <a:lnTo>
                    <a:pt x="161378" y="15062"/>
                  </a:lnTo>
                  <a:lnTo>
                    <a:pt x="168922" y="13652"/>
                  </a:lnTo>
                  <a:lnTo>
                    <a:pt x="175945" y="14820"/>
                  </a:lnTo>
                  <a:lnTo>
                    <a:pt x="181660" y="18262"/>
                  </a:lnTo>
                  <a:lnTo>
                    <a:pt x="185305" y="23723"/>
                  </a:lnTo>
                  <a:lnTo>
                    <a:pt x="243751" y="182333"/>
                  </a:lnTo>
                  <a:lnTo>
                    <a:pt x="247675" y="184137"/>
                  </a:lnTo>
                  <a:lnTo>
                    <a:pt x="251218" y="182841"/>
                  </a:lnTo>
                  <a:lnTo>
                    <a:pt x="254762" y="181533"/>
                  </a:lnTo>
                  <a:lnTo>
                    <a:pt x="256565" y="177596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6760" y="4868778"/>
              <a:ext cx="197650" cy="8257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169800" y="5005209"/>
              <a:ext cx="318770" cy="239395"/>
            </a:xfrm>
            <a:custGeom>
              <a:avLst/>
              <a:gdLst/>
              <a:ahLst/>
              <a:cxnLst/>
              <a:rect l="l" t="t" r="r" b="b"/>
              <a:pathLst>
                <a:path w="318770" h="239395">
                  <a:moveTo>
                    <a:pt x="45643" y="168973"/>
                  </a:moveTo>
                  <a:lnTo>
                    <a:pt x="43040" y="161899"/>
                  </a:lnTo>
                  <a:lnTo>
                    <a:pt x="39116" y="160083"/>
                  </a:lnTo>
                  <a:lnTo>
                    <a:pt x="1816" y="173824"/>
                  </a:lnTo>
                  <a:lnTo>
                    <a:pt x="0" y="177761"/>
                  </a:lnTo>
                  <a:lnTo>
                    <a:pt x="2603" y="184835"/>
                  </a:lnTo>
                  <a:lnTo>
                    <a:pt x="6540" y="186651"/>
                  </a:lnTo>
                  <a:lnTo>
                    <a:pt x="40297" y="174205"/>
                  </a:lnTo>
                  <a:lnTo>
                    <a:pt x="43840" y="172897"/>
                  </a:lnTo>
                  <a:lnTo>
                    <a:pt x="45643" y="168973"/>
                  </a:lnTo>
                  <a:close/>
                </a:path>
                <a:path w="318770" h="239395">
                  <a:moveTo>
                    <a:pt x="318427" y="141668"/>
                  </a:moveTo>
                  <a:lnTo>
                    <a:pt x="305612" y="128371"/>
                  </a:lnTo>
                  <a:lnTo>
                    <a:pt x="296583" y="98005"/>
                  </a:lnTo>
                  <a:lnTo>
                    <a:pt x="296024" y="97053"/>
                  </a:lnTo>
                  <a:lnTo>
                    <a:pt x="222237" y="20485"/>
                  </a:lnTo>
                  <a:lnTo>
                    <a:pt x="219125" y="17272"/>
                  </a:lnTo>
                  <a:lnTo>
                    <a:pt x="218706" y="16814"/>
                  </a:lnTo>
                  <a:lnTo>
                    <a:pt x="217004" y="15049"/>
                  </a:lnTo>
                  <a:lnTo>
                    <a:pt x="215963" y="15036"/>
                  </a:lnTo>
                  <a:lnTo>
                    <a:pt x="210515" y="11468"/>
                  </a:lnTo>
                  <a:lnTo>
                    <a:pt x="201231" y="9740"/>
                  </a:lnTo>
                  <a:lnTo>
                    <a:pt x="191973" y="11620"/>
                  </a:lnTo>
                  <a:lnTo>
                    <a:pt x="183870" y="17106"/>
                  </a:lnTo>
                  <a:lnTo>
                    <a:pt x="178523" y="25298"/>
                  </a:lnTo>
                  <a:lnTo>
                    <a:pt x="178308" y="26428"/>
                  </a:lnTo>
                  <a:lnTo>
                    <a:pt x="172504" y="23812"/>
                  </a:lnTo>
                  <a:lnTo>
                    <a:pt x="142240" y="40030"/>
                  </a:lnTo>
                  <a:lnTo>
                    <a:pt x="142011" y="39789"/>
                  </a:lnTo>
                  <a:lnTo>
                    <a:pt x="135750" y="36969"/>
                  </a:lnTo>
                  <a:lnTo>
                    <a:pt x="128066" y="36715"/>
                  </a:lnTo>
                  <a:lnTo>
                    <a:pt x="118643" y="38658"/>
                  </a:lnTo>
                  <a:lnTo>
                    <a:pt x="110972" y="43865"/>
                  </a:lnTo>
                  <a:lnTo>
                    <a:pt x="105803" y="51587"/>
                  </a:lnTo>
                  <a:lnTo>
                    <a:pt x="105473" y="53225"/>
                  </a:lnTo>
                  <a:lnTo>
                    <a:pt x="61722" y="7823"/>
                  </a:lnTo>
                  <a:lnTo>
                    <a:pt x="59118" y="5156"/>
                  </a:lnTo>
                  <a:lnTo>
                    <a:pt x="57912" y="5143"/>
                  </a:lnTo>
                  <a:lnTo>
                    <a:pt x="53644" y="2108"/>
                  </a:lnTo>
                  <a:lnTo>
                    <a:pt x="44323" y="0"/>
                  </a:lnTo>
                  <a:lnTo>
                    <a:pt x="34886" y="1524"/>
                  </a:lnTo>
                  <a:lnTo>
                    <a:pt x="26479" y="6743"/>
                  </a:lnTo>
                  <a:lnTo>
                    <a:pt x="21717" y="11328"/>
                  </a:lnTo>
                  <a:lnTo>
                    <a:pt x="19037" y="17653"/>
                  </a:lnTo>
                  <a:lnTo>
                    <a:pt x="19075" y="24257"/>
                  </a:lnTo>
                  <a:lnTo>
                    <a:pt x="19062" y="30886"/>
                  </a:lnTo>
                  <a:lnTo>
                    <a:pt x="21640" y="37249"/>
                  </a:lnTo>
                  <a:lnTo>
                    <a:pt x="26263" y="41998"/>
                  </a:lnTo>
                  <a:lnTo>
                    <a:pt x="121691" y="141020"/>
                  </a:lnTo>
                  <a:lnTo>
                    <a:pt x="108623" y="137985"/>
                  </a:lnTo>
                  <a:lnTo>
                    <a:pt x="94386" y="136359"/>
                  </a:lnTo>
                  <a:lnTo>
                    <a:pt x="80467" y="137363"/>
                  </a:lnTo>
                  <a:lnTo>
                    <a:pt x="68376" y="142176"/>
                  </a:lnTo>
                  <a:lnTo>
                    <a:pt x="60337" y="147535"/>
                  </a:lnTo>
                  <a:lnTo>
                    <a:pt x="56400" y="153682"/>
                  </a:lnTo>
                  <a:lnTo>
                    <a:pt x="57162" y="171018"/>
                  </a:lnTo>
                  <a:lnTo>
                    <a:pt x="159829" y="222097"/>
                  </a:lnTo>
                  <a:lnTo>
                    <a:pt x="201066" y="225361"/>
                  </a:lnTo>
                  <a:lnTo>
                    <a:pt x="213372" y="238137"/>
                  </a:lnTo>
                  <a:lnTo>
                    <a:pt x="216242" y="238798"/>
                  </a:lnTo>
                  <a:lnTo>
                    <a:pt x="218782" y="237858"/>
                  </a:lnTo>
                  <a:lnTo>
                    <a:pt x="219659" y="237540"/>
                  </a:lnTo>
                  <a:lnTo>
                    <a:pt x="220472" y="237032"/>
                  </a:lnTo>
                  <a:lnTo>
                    <a:pt x="223862" y="233756"/>
                  </a:lnTo>
                  <a:lnTo>
                    <a:pt x="223939" y="229438"/>
                  </a:lnTo>
                  <a:lnTo>
                    <a:pt x="207924" y="212813"/>
                  </a:lnTo>
                  <a:lnTo>
                    <a:pt x="206349" y="212077"/>
                  </a:lnTo>
                  <a:lnTo>
                    <a:pt x="163855" y="208876"/>
                  </a:lnTo>
                  <a:lnTo>
                    <a:pt x="75755" y="165925"/>
                  </a:lnTo>
                  <a:lnTo>
                    <a:pt x="73545" y="164642"/>
                  </a:lnTo>
                  <a:lnTo>
                    <a:pt x="70421" y="161823"/>
                  </a:lnTo>
                  <a:lnTo>
                    <a:pt x="70294" y="158648"/>
                  </a:lnTo>
                  <a:lnTo>
                    <a:pt x="71742" y="156349"/>
                  </a:lnTo>
                  <a:lnTo>
                    <a:pt x="75946" y="153555"/>
                  </a:lnTo>
                  <a:lnTo>
                    <a:pt x="89090" y="149974"/>
                  </a:lnTo>
                  <a:lnTo>
                    <a:pt x="105600" y="151345"/>
                  </a:lnTo>
                  <a:lnTo>
                    <a:pt x="121704" y="155308"/>
                  </a:lnTo>
                  <a:lnTo>
                    <a:pt x="133629" y="159512"/>
                  </a:lnTo>
                  <a:lnTo>
                    <a:pt x="134785" y="159994"/>
                  </a:lnTo>
                  <a:lnTo>
                    <a:pt x="136055" y="160147"/>
                  </a:lnTo>
                  <a:lnTo>
                    <a:pt x="141033" y="159372"/>
                  </a:lnTo>
                  <a:lnTo>
                    <a:pt x="143573" y="155879"/>
                  </a:lnTo>
                  <a:lnTo>
                    <a:pt x="141490" y="142519"/>
                  </a:lnTo>
                  <a:lnTo>
                    <a:pt x="140843" y="141224"/>
                  </a:lnTo>
                  <a:lnTo>
                    <a:pt x="36093" y="32524"/>
                  </a:lnTo>
                  <a:lnTo>
                    <a:pt x="33934" y="30327"/>
                  </a:lnTo>
                  <a:lnTo>
                    <a:pt x="32727" y="27368"/>
                  </a:lnTo>
                  <a:lnTo>
                    <a:pt x="32702" y="21386"/>
                  </a:lnTo>
                  <a:lnTo>
                    <a:pt x="33870" y="18592"/>
                  </a:lnTo>
                  <a:lnTo>
                    <a:pt x="35953" y="16573"/>
                  </a:lnTo>
                  <a:lnTo>
                    <a:pt x="40563" y="12395"/>
                  </a:lnTo>
                  <a:lnTo>
                    <a:pt x="47688" y="12712"/>
                  </a:lnTo>
                  <a:lnTo>
                    <a:pt x="49301" y="14478"/>
                  </a:lnTo>
                  <a:lnTo>
                    <a:pt x="51892" y="17297"/>
                  </a:lnTo>
                  <a:lnTo>
                    <a:pt x="106464" y="73926"/>
                  </a:lnTo>
                  <a:lnTo>
                    <a:pt x="112661" y="80365"/>
                  </a:lnTo>
                  <a:lnTo>
                    <a:pt x="141592" y="110375"/>
                  </a:lnTo>
                  <a:lnTo>
                    <a:pt x="144449" y="111023"/>
                  </a:lnTo>
                  <a:lnTo>
                    <a:pt x="146989" y="110083"/>
                  </a:lnTo>
                  <a:lnTo>
                    <a:pt x="147878" y="109766"/>
                  </a:lnTo>
                  <a:lnTo>
                    <a:pt x="148691" y="109258"/>
                  </a:lnTo>
                  <a:lnTo>
                    <a:pt x="152082" y="105981"/>
                  </a:lnTo>
                  <a:lnTo>
                    <a:pt x="152158" y="101650"/>
                  </a:lnTo>
                  <a:lnTo>
                    <a:pt x="123571" y="71996"/>
                  </a:lnTo>
                  <a:lnTo>
                    <a:pt x="118783" y="67030"/>
                  </a:lnTo>
                  <a:lnTo>
                    <a:pt x="117589" y="64122"/>
                  </a:lnTo>
                  <a:lnTo>
                    <a:pt x="117589" y="61048"/>
                  </a:lnTo>
                  <a:lnTo>
                    <a:pt x="117881" y="54622"/>
                  </a:lnTo>
                  <a:lnTo>
                    <a:pt x="122821" y="50114"/>
                  </a:lnTo>
                  <a:lnTo>
                    <a:pt x="128651" y="50393"/>
                  </a:lnTo>
                  <a:lnTo>
                    <a:pt x="131724" y="50507"/>
                  </a:lnTo>
                  <a:lnTo>
                    <a:pt x="134632" y="51828"/>
                  </a:lnTo>
                  <a:lnTo>
                    <a:pt x="135585" y="52844"/>
                  </a:lnTo>
                  <a:lnTo>
                    <a:pt x="136753" y="54063"/>
                  </a:lnTo>
                  <a:lnTo>
                    <a:pt x="143217" y="60794"/>
                  </a:lnTo>
                  <a:lnTo>
                    <a:pt x="149263" y="67056"/>
                  </a:lnTo>
                  <a:lnTo>
                    <a:pt x="169405" y="87934"/>
                  </a:lnTo>
                  <a:lnTo>
                    <a:pt x="172262" y="88595"/>
                  </a:lnTo>
                  <a:lnTo>
                    <a:pt x="174802" y="87655"/>
                  </a:lnTo>
                  <a:lnTo>
                    <a:pt x="175691" y="87325"/>
                  </a:lnTo>
                  <a:lnTo>
                    <a:pt x="176491" y="86817"/>
                  </a:lnTo>
                  <a:lnTo>
                    <a:pt x="179895" y="83540"/>
                  </a:lnTo>
                  <a:lnTo>
                    <a:pt x="179971" y="79222"/>
                  </a:lnTo>
                  <a:lnTo>
                    <a:pt x="160312" y="58851"/>
                  </a:lnTo>
                  <a:lnTo>
                    <a:pt x="159118" y="57607"/>
                  </a:lnTo>
                  <a:lnTo>
                    <a:pt x="155562" y="53924"/>
                  </a:lnTo>
                  <a:lnTo>
                    <a:pt x="154343" y="50965"/>
                  </a:lnTo>
                  <a:lnTo>
                    <a:pt x="154343" y="47879"/>
                  </a:lnTo>
                  <a:lnTo>
                    <a:pt x="154635" y="41452"/>
                  </a:lnTo>
                  <a:lnTo>
                    <a:pt x="159575" y="36957"/>
                  </a:lnTo>
                  <a:lnTo>
                    <a:pt x="165404" y="37223"/>
                  </a:lnTo>
                  <a:lnTo>
                    <a:pt x="168478" y="37350"/>
                  </a:lnTo>
                  <a:lnTo>
                    <a:pt x="171386" y="38658"/>
                  </a:lnTo>
                  <a:lnTo>
                    <a:pt x="173507" y="40894"/>
                  </a:lnTo>
                  <a:lnTo>
                    <a:pt x="184124" y="51930"/>
                  </a:lnTo>
                  <a:lnTo>
                    <a:pt x="186029" y="53898"/>
                  </a:lnTo>
                  <a:lnTo>
                    <a:pt x="200571" y="68973"/>
                  </a:lnTo>
                  <a:lnTo>
                    <a:pt x="203428" y="69634"/>
                  </a:lnTo>
                  <a:lnTo>
                    <a:pt x="205968" y="68694"/>
                  </a:lnTo>
                  <a:lnTo>
                    <a:pt x="206857" y="68364"/>
                  </a:lnTo>
                  <a:lnTo>
                    <a:pt x="207657" y="67856"/>
                  </a:lnTo>
                  <a:lnTo>
                    <a:pt x="211061" y="64579"/>
                  </a:lnTo>
                  <a:lnTo>
                    <a:pt x="211137" y="60261"/>
                  </a:lnTo>
                  <a:lnTo>
                    <a:pt x="196596" y="45199"/>
                  </a:lnTo>
                  <a:lnTo>
                    <a:pt x="193992" y="42468"/>
                  </a:lnTo>
                  <a:lnTo>
                    <a:pt x="193789" y="42291"/>
                  </a:lnTo>
                  <a:lnTo>
                    <a:pt x="193154" y="41630"/>
                  </a:lnTo>
                  <a:lnTo>
                    <a:pt x="189191" y="37033"/>
                  </a:lnTo>
                  <a:lnTo>
                    <a:pt x="189699" y="30086"/>
                  </a:lnTo>
                  <a:lnTo>
                    <a:pt x="198882" y="22148"/>
                  </a:lnTo>
                  <a:lnTo>
                    <a:pt x="205816" y="22656"/>
                  </a:lnTo>
                  <a:lnTo>
                    <a:pt x="207175" y="24231"/>
                  </a:lnTo>
                  <a:lnTo>
                    <a:pt x="207175" y="24523"/>
                  </a:lnTo>
                  <a:lnTo>
                    <a:pt x="209765" y="27216"/>
                  </a:lnTo>
                  <a:lnTo>
                    <a:pt x="212407" y="29959"/>
                  </a:lnTo>
                  <a:lnTo>
                    <a:pt x="284276" y="104533"/>
                  </a:lnTo>
                  <a:lnTo>
                    <a:pt x="293306" y="134899"/>
                  </a:lnTo>
                  <a:lnTo>
                    <a:pt x="293865" y="135864"/>
                  </a:lnTo>
                  <a:lnTo>
                    <a:pt x="307860" y="150380"/>
                  </a:lnTo>
                  <a:lnTo>
                    <a:pt x="310718" y="151041"/>
                  </a:lnTo>
                  <a:lnTo>
                    <a:pt x="313258" y="150101"/>
                  </a:lnTo>
                  <a:lnTo>
                    <a:pt x="314147" y="149771"/>
                  </a:lnTo>
                  <a:lnTo>
                    <a:pt x="314960" y="149263"/>
                  </a:lnTo>
                  <a:lnTo>
                    <a:pt x="318350" y="145999"/>
                  </a:lnTo>
                  <a:lnTo>
                    <a:pt x="318427" y="141668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379339" y="5982842"/>
            <a:ext cx="1132840" cy="1296035"/>
            <a:chOff x="5379339" y="5982842"/>
            <a:chExt cx="1132840" cy="1296035"/>
          </a:xfrm>
        </p:grpSpPr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96375" y="6099881"/>
              <a:ext cx="653786" cy="65379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384101" y="5987605"/>
              <a:ext cx="881380" cy="881380"/>
            </a:xfrm>
            <a:custGeom>
              <a:avLst/>
              <a:gdLst/>
              <a:ahLst/>
              <a:cxnLst/>
              <a:rect l="l" t="t" r="r" b="b"/>
              <a:pathLst>
                <a:path w="881379" h="881379">
                  <a:moveTo>
                    <a:pt x="0" y="0"/>
                  </a:moveTo>
                  <a:lnTo>
                    <a:pt x="881252" y="0"/>
                  </a:lnTo>
                  <a:lnTo>
                    <a:pt x="881252" y="881252"/>
                  </a:lnTo>
                  <a:lnTo>
                    <a:pt x="0" y="8812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50621" y="6717275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40">
                  <a:moveTo>
                    <a:pt x="411505" y="0"/>
                  </a:moveTo>
                  <a:lnTo>
                    <a:pt x="0" y="149783"/>
                  </a:lnTo>
                  <a:lnTo>
                    <a:pt x="149771" y="561289"/>
                  </a:lnTo>
                  <a:lnTo>
                    <a:pt x="561289" y="411518"/>
                  </a:lnTo>
                  <a:lnTo>
                    <a:pt x="411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1524" y="6957779"/>
              <a:ext cx="227534" cy="27645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051309" y="6772058"/>
              <a:ext cx="257175" cy="387350"/>
            </a:xfrm>
            <a:custGeom>
              <a:avLst/>
              <a:gdLst/>
              <a:ahLst/>
              <a:cxnLst/>
              <a:rect l="l" t="t" r="r" b="b"/>
              <a:pathLst>
                <a:path w="257175" h="387350">
                  <a:moveTo>
                    <a:pt x="197612" y="361175"/>
                  </a:moveTo>
                  <a:lnTo>
                    <a:pt x="194995" y="354101"/>
                  </a:lnTo>
                  <a:lnTo>
                    <a:pt x="191071" y="352285"/>
                  </a:lnTo>
                  <a:lnTo>
                    <a:pt x="132308" y="373938"/>
                  </a:lnTo>
                  <a:lnTo>
                    <a:pt x="130505" y="377863"/>
                  </a:lnTo>
                  <a:lnTo>
                    <a:pt x="133108" y="384949"/>
                  </a:lnTo>
                  <a:lnTo>
                    <a:pt x="137033" y="386753"/>
                  </a:lnTo>
                  <a:lnTo>
                    <a:pt x="192252" y="366407"/>
                  </a:lnTo>
                  <a:lnTo>
                    <a:pt x="195795" y="365099"/>
                  </a:lnTo>
                  <a:lnTo>
                    <a:pt x="197612" y="361175"/>
                  </a:lnTo>
                  <a:close/>
                </a:path>
                <a:path w="257175" h="387350">
                  <a:moveTo>
                    <a:pt x="256565" y="177596"/>
                  </a:moveTo>
                  <a:lnTo>
                    <a:pt x="198120" y="18986"/>
                  </a:lnTo>
                  <a:lnTo>
                    <a:pt x="191630" y="8928"/>
                  </a:lnTo>
                  <a:lnTo>
                    <a:pt x="181660" y="2413"/>
                  </a:lnTo>
                  <a:lnTo>
                    <a:pt x="169557" y="0"/>
                  </a:lnTo>
                  <a:lnTo>
                    <a:pt x="156654" y="2235"/>
                  </a:lnTo>
                  <a:lnTo>
                    <a:pt x="22275" y="51752"/>
                  </a:lnTo>
                  <a:lnTo>
                    <a:pt x="11010" y="58420"/>
                  </a:lnTo>
                  <a:lnTo>
                    <a:pt x="3365" y="68122"/>
                  </a:lnTo>
                  <a:lnTo>
                    <a:pt x="0" y="79540"/>
                  </a:lnTo>
                  <a:lnTo>
                    <a:pt x="1600" y="91414"/>
                  </a:lnTo>
                  <a:lnTo>
                    <a:pt x="41338" y="199263"/>
                  </a:lnTo>
                  <a:lnTo>
                    <a:pt x="45262" y="201079"/>
                  </a:lnTo>
                  <a:lnTo>
                    <a:pt x="52349" y="198475"/>
                  </a:lnTo>
                  <a:lnTo>
                    <a:pt x="54152" y="194551"/>
                  </a:lnTo>
                  <a:lnTo>
                    <a:pt x="14414" y="86690"/>
                  </a:lnTo>
                  <a:lnTo>
                    <a:pt x="13639" y="80175"/>
                  </a:lnTo>
                  <a:lnTo>
                    <a:pt x="161378" y="15049"/>
                  </a:lnTo>
                  <a:lnTo>
                    <a:pt x="168922" y="13652"/>
                  </a:lnTo>
                  <a:lnTo>
                    <a:pt x="175945" y="14808"/>
                  </a:lnTo>
                  <a:lnTo>
                    <a:pt x="181660" y="18262"/>
                  </a:lnTo>
                  <a:lnTo>
                    <a:pt x="185305" y="23710"/>
                  </a:lnTo>
                  <a:lnTo>
                    <a:pt x="243751" y="182321"/>
                  </a:lnTo>
                  <a:lnTo>
                    <a:pt x="247675" y="184137"/>
                  </a:lnTo>
                  <a:lnTo>
                    <a:pt x="251218" y="182829"/>
                  </a:lnTo>
                  <a:lnTo>
                    <a:pt x="254762" y="181521"/>
                  </a:lnTo>
                  <a:lnTo>
                    <a:pt x="256565" y="177596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56764" y="6798791"/>
              <a:ext cx="197650" cy="8257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169800" y="6935215"/>
              <a:ext cx="318770" cy="239395"/>
            </a:xfrm>
            <a:custGeom>
              <a:avLst/>
              <a:gdLst/>
              <a:ahLst/>
              <a:cxnLst/>
              <a:rect l="l" t="t" r="r" b="b"/>
              <a:pathLst>
                <a:path w="318770" h="239395">
                  <a:moveTo>
                    <a:pt x="45656" y="168986"/>
                  </a:moveTo>
                  <a:lnTo>
                    <a:pt x="43040" y="161899"/>
                  </a:lnTo>
                  <a:lnTo>
                    <a:pt x="39116" y="160096"/>
                  </a:lnTo>
                  <a:lnTo>
                    <a:pt x="1816" y="173837"/>
                  </a:lnTo>
                  <a:lnTo>
                    <a:pt x="0" y="177761"/>
                  </a:lnTo>
                  <a:lnTo>
                    <a:pt x="2616" y="184835"/>
                  </a:lnTo>
                  <a:lnTo>
                    <a:pt x="6540" y="186651"/>
                  </a:lnTo>
                  <a:lnTo>
                    <a:pt x="40297" y="174205"/>
                  </a:lnTo>
                  <a:lnTo>
                    <a:pt x="43840" y="172910"/>
                  </a:lnTo>
                  <a:lnTo>
                    <a:pt x="45656" y="168986"/>
                  </a:lnTo>
                  <a:close/>
                </a:path>
                <a:path w="318770" h="239395">
                  <a:moveTo>
                    <a:pt x="318439" y="141668"/>
                  </a:moveTo>
                  <a:lnTo>
                    <a:pt x="305625" y="128371"/>
                  </a:lnTo>
                  <a:lnTo>
                    <a:pt x="296595" y="98018"/>
                  </a:lnTo>
                  <a:lnTo>
                    <a:pt x="296037" y="97053"/>
                  </a:lnTo>
                  <a:lnTo>
                    <a:pt x="222250" y="20485"/>
                  </a:lnTo>
                  <a:lnTo>
                    <a:pt x="219138" y="17272"/>
                  </a:lnTo>
                  <a:lnTo>
                    <a:pt x="218719" y="16814"/>
                  </a:lnTo>
                  <a:lnTo>
                    <a:pt x="217017" y="15049"/>
                  </a:lnTo>
                  <a:lnTo>
                    <a:pt x="215963" y="15036"/>
                  </a:lnTo>
                  <a:lnTo>
                    <a:pt x="210515" y="11480"/>
                  </a:lnTo>
                  <a:lnTo>
                    <a:pt x="201231" y="9740"/>
                  </a:lnTo>
                  <a:lnTo>
                    <a:pt x="191985" y="11620"/>
                  </a:lnTo>
                  <a:lnTo>
                    <a:pt x="183870" y="17106"/>
                  </a:lnTo>
                  <a:lnTo>
                    <a:pt x="178536" y="25298"/>
                  </a:lnTo>
                  <a:lnTo>
                    <a:pt x="178320" y="26441"/>
                  </a:lnTo>
                  <a:lnTo>
                    <a:pt x="172504" y="23825"/>
                  </a:lnTo>
                  <a:lnTo>
                    <a:pt x="142240" y="40030"/>
                  </a:lnTo>
                  <a:lnTo>
                    <a:pt x="142024" y="39789"/>
                  </a:lnTo>
                  <a:lnTo>
                    <a:pt x="135750" y="36982"/>
                  </a:lnTo>
                  <a:lnTo>
                    <a:pt x="128066" y="36728"/>
                  </a:lnTo>
                  <a:lnTo>
                    <a:pt x="118656" y="38658"/>
                  </a:lnTo>
                  <a:lnTo>
                    <a:pt x="110972" y="43878"/>
                  </a:lnTo>
                  <a:lnTo>
                    <a:pt x="105816" y="51587"/>
                  </a:lnTo>
                  <a:lnTo>
                    <a:pt x="105486" y="53225"/>
                  </a:lnTo>
                  <a:lnTo>
                    <a:pt x="61734" y="7823"/>
                  </a:lnTo>
                  <a:lnTo>
                    <a:pt x="59118" y="5156"/>
                  </a:lnTo>
                  <a:lnTo>
                    <a:pt x="57912" y="5143"/>
                  </a:lnTo>
                  <a:lnTo>
                    <a:pt x="53644" y="2108"/>
                  </a:lnTo>
                  <a:lnTo>
                    <a:pt x="44323" y="0"/>
                  </a:lnTo>
                  <a:lnTo>
                    <a:pt x="34899" y="1536"/>
                  </a:lnTo>
                  <a:lnTo>
                    <a:pt x="26479" y="6743"/>
                  </a:lnTo>
                  <a:lnTo>
                    <a:pt x="21717" y="11328"/>
                  </a:lnTo>
                  <a:lnTo>
                    <a:pt x="19050" y="17665"/>
                  </a:lnTo>
                  <a:lnTo>
                    <a:pt x="19075" y="24269"/>
                  </a:lnTo>
                  <a:lnTo>
                    <a:pt x="19062" y="30899"/>
                  </a:lnTo>
                  <a:lnTo>
                    <a:pt x="21640" y="37261"/>
                  </a:lnTo>
                  <a:lnTo>
                    <a:pt x="26263" y="42011"/>
                  </a:lnTo>
                  <a:lnTo>
                    <a:pt x="121691" y="141033"/>
                  </a:lnTo>
                  <a:lnTo>
                    <a:pt x="108635" y="137985"/>
                  </a:lnTo>
                  <a:lnTo>
                    <a:pt x="94386" y="136372"/>
                  </a:lnTo>
                  <a:lnTo>
                    <a:pt x="80467" y="137375"/>
                  </a:lnTo>
                  <a:lnTo>
                    <a:pt x="68376" y="142176"/>
                  </a:lnTo>
                  <a:lnTo>
                    <a:pt x="60337" y="147535"/>
                  </a:lnTo>
                  <a:lnTo>
                    <a:pt x="56413" y="153695"/>
                  </a:lnTo>
                  <a:lnTo>
                    <a:pt x="57175" y="171030"/>
                  </a:lnTo>
                  <a:lnTo>
                    <a:pt x="159829" y="222097"/>
                  </a:lnTo>
                  <a:lnTo>
                    <a:pt x="201066" y="225374"/>
                  </a:lnTo>
                  <a:lnTo>
                    <a:pt x="213385" y="238150"/>
                  </a:lnTo>
                  <a:lnTo>
                    <a:pt x="216242" y="238798"/>
                  </a:lnTo>
                  <a:lnTo>
                    <a:pt x="218782" y="237858"/>
                  </a:lnTo>
                  <a:lnTo>
                    <a:pt x="219671" y="237540"/>
                  </a:lnTo>
                  <a:lnTo>
                    <a:pt x="220472" y="237032"/>
                  </a:lnTo>
                  <a:lnTo>
                    <a:pt x="223875" y="233768"/>
                  </a:lnTo>
                  <a:lnTo>
                    <a:pt x="223951" y="229438"/>
                  </a:lnTo>
                  <a:lnTo>
                    <a:pt x="207924" y="212813"/>
                  </a:lnTo>
                  <a:lnTo>
                    <a:pt x="206362" y="212077"/>
                  </a:lnTo>
                  <a:lnTo>
                    <a:pt x="163855" y="208876"/>
                  </a:lnTo>
                  <a:lnTo>
                    <a:pt x="75755" y="165938"/>
                  </a:lnTo>
                  <a:lnTo>
                    <a:pt x="73545" y="164655"/>
                  </a:lnTo>
                  <a:lnTo>
                    <a:pt x="70421" y="161823"/>
                  </a:lnTo>
                  <a:lnTo>
                    <a:pt x="70307" y="158648"/>
                  </a:lnTo>
                  <a:lnTo>
                    <a:pt x="71742" y="156349"/>
                  </a:lnTo>
                  <a:lnTo>
                    <a:pt x="75946" y="153555"/>
                  </a:lnTo>
                  <a:lnTo>
                    <a:pt x="89090" y="149987"/>
                  </a:lnTo>
                  <a:lnTo>
                    <a:pt x="105613" y="151345"/>
                  </a:lnTo>
                  <a:lnTo>
                    <a:pt x="121716" y="155308"/>
                  </a:lnTo>
                  <a:lnTo>
                    <a:pt x="133629" y="159512"/>
                  </a:lnTo>
                  <a:lnTo>
                    <a:pt x="134797" y="159994"/>
                  </a:lnTo>
                  <a:lnTo>
                    <a:pt x="136067" y="160147"/>
                  </a:lnTo>
                  <a:lnTo>
                    <a:pt x="141033" y="159372"/>
                  </a:lnTo>
                  <a:lnTo>
                    <a:pt x="143586" y="155879"/>
                  </a:lnTo>
                  <a:lnTo>
                    <a:pt x="141490" y="142519"/>
                  </a:lnTo>
                  <a:lnTo>
                    <a:pt x="140855" y="141236"/>
                  </a:lnTo>
                  <a:lnTo>
                    <a:pt x="36093" y="32537"/>
                  </a:lnTo>
                  <a:lnTo>
                    <a:pt x="33947" y="30327"/>
                  </a:lnTo>
                  <a:lnTo>
                    <a:pt x="32740" y="27368"/>
                  </a:lnTo>
                  <a:lnTo>
                    <a:pt x="32715" y="21386"/>
                  </a:lnTo>
                  <a:lnTo>
                    <a:pt x="33883" y="18605"/>
                  </a:lnTo>
                  <a:lnTo>
                    <a:pt x="35966" y="16586"/>
                  </a:lnTo>
                  <a:lnTo>
                    <a:pt x="40563" y="12395"/>
                  </a:lnTo>
                  <a:lnTo>
                    <a:pt x="47688" y="12712"/>
                  </a:lnTo>
                  <a:lnTo>
                    <a:pt x="49301" y="14490"/>
                  </a:lnTo>
                  <a:lnTo>
                    <a:pt x="51308" y="16687"/>
                  </a:lnTo>
                  <a:lnTo>
                    <a:pt x="51892" y="17310"/>
                  </a:lnTo>
                  <a:lnTo>
                    <a:pt x="53289" y="18745"/>
                  </a:lnTo>
                  <a:lnTo>
                    <a:pt x="106476" y="73952"/>
                  </a:lnTo>
                  <a:lnTo>
                    <a:pt x="112585" y="80289"/>
                  </a:lnTo>
                  <a:lnTo>
                    <a:pt x="141592" y="110375"/>
                  </a:lnTo>
                  <a:lnTo>
                    <a:pt x="152171" y="101663"/>
                  </a:lnTo>
                  <a:lnTo>
                    <a:pt x="123571" y="72009"/>
                  </a:lnTo>
                  <a:lnTo>
                    <a:pt x="123151" y="71564"/>
                  </a:lnTo>
                  <a:lnTo>
                    <a:pt x="118770" y="67030"/>
                  </a:lnTo>
                  <a:lnTo>
                    <a:pt x="117602" y="64135"/>
                  </a:lnTo>
                  <a:lnTo>
                    <a:pt x="117602" y="61048"/>
                  </a:lnTo>
                  <a:lnTo>
                    <a:pt x="117881" y="54622"/>
                  </a:lnTo>
                  <a:lnTo>
                    <a:pt x="122821" y="50126"/>
                  </a:lnTo>
                  <a:lnTo>
                    <a:pt x="128651" y="50393"/>
                  </a:lnTo>
                  <a:lnTo>
                    <a:pt x="131724" y="50507"/>
                  </a:lnTo>
                  <a:lnTo>
                    <a:pt x="134620" y="51828"/>
                  </a:lnTo>
                  <a:lnTo>
                    <a:pt x="136766" y="54063"/>
                  </a:lnTo>
                  <a:lnTo>
                    <a:pt x="143230" y="60782"/>
                  </a:lnTo>
                  <a:lnTo>
                    <a:pt x="149771" y="67564"/>
                  </a:lnTo>
                  <a:lnTo>
                    <a:pt x="169405" y="87934"/>
                  </a:lnTo>
                  <a:lnTo>
                    <a:pt x="172262" y="88595"/>
                  </a:lnTo>
                  <a:lnTo>
                    <a:pt x="174802" y="87655"/>
                  </a:lnTo>
                  <a:lnTo>
                    <a:pt x="175691" y="87325"/>
                  </a:lnTo>
                  <a:lnTo>
                    <a:pt x="176504" y="86817"/>
                  </a:lnTo>
                  <a:lnTo>
                    <a:pt x="179895" y="83540"/>
                  </a:lnTo>
                  <a:lnTo>
                    <a:pt x="179971" y="79222"/>
                  </a:lnTo>
                  <a:lnTo>
                    <a:pt x="160324" y="58864"/>
                  </a:lnTo>
                  <a:lnTo>
                    <a:pt x="157886" y="56324"/>
                  </a:lnTo>
                  <a:lnTo>
                    <a:pt x="155562" y="53924"/>
                  </a:lnTo>
                  <a:lnTo>
                    <a:pt x="154355" y="50965"/>
                  </a:lnTo>
                  <a:lnTo>
                    <a:pt x="154355" y="47891"/>
                  </a:lnTo>
                  <a:lnTo>
                    <a:pt x="154635" y="41452"/>
                  </a:lnTo>
                  <a:lnTo>
                    <a:pt x="159588" y="36957"/>
                  </a:lnTo>
                  <a:lnTo>
                    <a:pt x="165404" y="37236"/>
                  </a:lnTo>
                  <a:lnTo>
                    <a:pt x="168490" y="37350"/>
                  </a:lnTo>
                  <a:lnTo>
                    <a:pt x="171386" y="38671"/>
                  </a:lnTo>
                  <a:lnTo>
                    <a:pt x="173520" y="40906"/>
                  </a:lnTo>
                  <a:lnTo>
                    <a:pt x="200571" y="68973"/>
                  </a:lnTo>
                  <a:lnTo>
                    <a:pt x="211150" y="60261"/>
                  </a:lnTo>
                  <a:lnTo>
                    <a:pt x="196621" y="45199"/>
                  </a:lnTo>
                  <a:lnTo>
                    <a:pt x="195618" y="44170"/>
                  </a:lnTo>
                  <a:lnTo>
                    <a:pt x="194005" y="42481"/>
                  </a:lnTo>
                  <a:lnTo>
                    <a:pt x="193167" y="41630"/>
                  </a:lnTo>
                  <a:lnTo>
                    <a:pt x="189204" y="37033"/>
                  </a:lnTo>
                  <a:lnTo>
                    <a:pt x="189712" y="30099"/>
                  </a:lnTo>
                  <a:lnTo>
                    <a:pt x="198894" y="22161"/>
                  </a:lnTo>
                  <a:lnTo>
                    <a:pt x="205828" y="22656"/>
                  </a:lnTo>
                  <a:lnTo>
                    <a:pt x="207175" y="24231"/>
                  </a:lnTo>
                  <a:lnTo>
                    <a:pt x="207175" y="24523"/>
                  </a:lnTo>
                  <a:lnTo>
                    <a:pt x="209651" y="27114"/>
                  </a:lnTo>
                  <a:lnTo>
                    <a:pt x="209791" y="27254"/>
                  </a:lnTo>
                  <a:lnTo>
                    <a:pt x="212420" y="29972"/>
                  </a:lnTo>
                  <a:lnTo>
                    <a:pt x="284289" y="104546"/>
                  </a:lnTo>
                  <a:lnTo>
                    <a:pt x="293319" y="134899"/>
                  </a:lnTo>
                  <a:lnTo>
                    <a:pt x="293878" y="135864"/>
                  </a:lnTo>
                  <a:lnTo>
                    <a:pt x="307860" y="150380"/>
                  </a:lnTo>
                  <a:lnTo>
                    <a:pt x="310718" y="151041"/>
                  </a:lnTo>
                  <a:lnTo>
                    <a:pt x="313270" y="150101"/>
                  </a:lnTo>
                  <a:lnTo>
                    <a:pt x="314159" y="149783"/>
                  </a:lnTo>
                  <a:lnTo>
                    <a:pt x="314960" y="149275"/>
                  </a:lnTo>
                  <a:lnTo>
                    <a:pt x="318363" y="145999"/>
                  </a:lnTo>
                  <a:lnTo>
                    <a:pt x="318439" y="141668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5379339" y="7336155"/>
            <a:ext cx="1132840" cy="1296670"/>
            <a:chOff x="5379339" y="7336155"/>
            <a:chExt cx="1132840" cy="1296670"/>
          </a:xfrm>
        </p:grpSpPr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7658" y="7444476"/>
              <a:ext cx="674126" cy="67413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384101" y="7340917"/>
              <a:ext cx="881380" cy="881380"/>
            </a:xfrm>
            <a:custGeom>
              <a:avLst/>
              <a:gdLst/>
              <a:ahLst/>
              <a:cxnLst/>
              <a:rect l="l" t="t" r="r" b="b"/>
              <a:pathLst>
                <a:path w="881379" h="881379">
                  <a:moveTo>
                    <a:pt x="0" y="0"/>
                  </a:moveTo>
                  <a:lnTo>
                    <a:pt x="881252" y="0"/>
                  </a:lnTo>
                  <a:lnTo>
                    <a:pt x="881252" y="881253"/>
                  </a:lnTo>
                  <a:lnTo>
                    <a:pt x="0" y="881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50621" y="8071257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40">
                  <a:moveTo>
                    <a:pt x="411505" y="0"/>
                  </a:moveTo>
                  <a:lnTo>
                    <a:pt x="0" y="149783"/>
                  </a:lnTo>
                  <a:lnTo>
                    <a:pt x="149771" y="561289"/>
                  </a:lnTo>
                  <a:lnTo>
                    <a:pt x="561289" y="411518"/>
                  </a:lnTo>
                  <a:lnTo>
                    <a:pt x="411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61524" y="8311763"/>
              <a:ext cx="227534" cy="27645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051309" y="8126044"/>
              <a:ext cx="257175" cy="387350"/>
            </a:xfrm>
            <a:custGeom>
              <a:avLst/>
              <a:gdLst/>
              <a:ahLst/>
              <a:cxnLst/>
              <a:rect l="l" t="t" r="r" b="b"/>
              <a:pathLst>
                <a:path w="257175" h="387350">
                  <a:moveTo>
                    <a:pt x="197612" y="361175"/>
                  </a:moveTo>
                  <a:lnTo>
                    <a:pt x="194995" y="354101"/>
                  </a:lnTo>
                  <a:lnTo>
                    <a:pt x="191071" y="352285"/>
                  </a:lnTo>
                  <a:lnTo>
                    <a:pt x="132308" y="373938"/>
                  </a:lnTo>
                  <a:lnTo>
                    <a:pt x="130505" y="377863"/>
                  </a:lnTo>
                  <a:lnTo>
                    <a:pt x="133108" y="384949"/>
                  </a:lnTo>
                  <a:lnTo>
                    <a:pt x="137033" y="386753"/>
                  </a:lnTo>
                  <a:lnTo>
                    <a:pt x="192252" y="366407"/>
                  </a:lnTo>
                  <a:lnTo>
                    <a:pt x="195795" y="365099"/>
                  </a:lnTo>
                  <a:lnTo>
                    <a:pt x="197612" y="361175"/>
                  </a:lnTo>
                  <a:close/>
                </a:path>
                <a:path w="257175" h="387350">
                  <a:moveTo>
                    <a:pt x="256565" y="177596"/>
                  </a:moveTo>
                  <a:lnTo>
                    <a:pt x="198120" y="18986"/>
                  </a:lnTo>
                  <a:lnTo>
                    <a:pt x="191630" y="8928"/>
                  </a:lnTo>
                  <a:lnTo>
                    <a:pt x="181660" y="2413"/>
                  </a:lnTo>
                  <a:lnTo>
                    <a:pt x="169557" y="0"/>
                  </a:lnTo>
                  <a:lnTo>
                    <a:pt x="156654" y="2235"/>
                  </a:lnTo>
                  <a:lnTo>
                    <a:pt x="22275" y="51752"/>
                  </a:lnTo>
                  <a:lnTo>
                    <a:pt x="11010" y="58420"/>
                  </a:lnTo>
                  <a:lnTo>
                    <a:pt x="3365" y="68110"/>
                  </a:lnTo>
                  <a:lnTo>
                    <a:pt x="0" y="79540"/>
                  </a:lnTo>
                  <a:lnTo>
                    <a:pt x="1600" y="91401"/>
                  </a:lnTo>
                  <a:lnTo>
                    <a:pt x="41338" y="199263"/>
                  </a:lnTo>
                  <a:lnTo>
                    <a:pt x="45262" y="201079"/>
                  </a:lnTo>
                  <a:lnTo>
                    <a:pt x="52349" y="198475"/>
                  </a:lnTo>
                  <a:lnTo>
                    <a:pt x="54152" y="194551"/>
                  </a:lnTo>
                  <a:lnTo>
                    <a:pt x="14414" y="86690"/>
                  </a:lnTo>
                  <a:lnTo>
                    <a:pt x="13639" y="80175"/>
                  </a:lnTo>
                  <a:lnTo>
                    <a:pt x="161378" y="15049"/>
                  </a:lnTo>
                  <a:lnTo>
                    <a:pt x="168922" y="13652"/>
                  </a:lnTo>
                  <a:lnTo>
                    <a:pt x="175945" y="14808"/>
                  </a:lnTo>
                  <a:lnTo>
                    <a:pt x="181660" y="18262"/>
                  </a:lnTo>
                  <a:lnTo>
                    <a:pt x="185305" y="23710"/>
                  </a:lnTo>
                  <a:lnTo>
                    <a:pt x="243751" y="182321"/>
                  </a:lnTo>
                  <a:lnTo>
                    <a:pt x="247675" y="184137"/>
                  </a:lnTo>
                  <a:lnTo>
                    <a:pt x="251218" y="182829"/>
                  </a:lnTo>
                  <a:lnTo>
                    <a:pt x="254762" y="181521"/>
                  </a:lnTo>
                  <a:lnTo>
                    <a:pt x="256565" y="177596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56764" y="8152776"/>
              <a:ext cx="197650" cy="8257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169800" y="8289201"/>
              <a:ext cx="318770" cy="239395"/>
            </a:xfrm>
            <a:custGeom>
              <a:avLst/>
              <a:gdLst/>
              <a:ahLst/>
              <a:cxnLst/>
              <a:rect l="l" t="t" r="r" b="b"/>
              <a:pathLst>
                <a:path w="318770" h="239395">
                  <a:moveTo>
                    <a:pt x="45656" y="168986"/>
                  </a:moveTo>
                  <a:lnTo>
                    <a:pt x="43040" y="161899"/>
                  </a:lnTo>
                  <a:lnTo>
                    <a:pt x="39116" y="160096"/>
                  </a:lnTo>
                  <a:lnTo>
                    <a:pt x="1816" y="173837"/>
                  </a:lnTo>
                  <a:lnTo>
                    <a:pt x="0" y="177761"/>
                  </a:lnTo>
                  <a:lnTo>
                    <a:pt x="2616" y="184835"/>
                  </a:lnTo>
                  <a:lnTo>
                    <a:pt x="6540" y="186651"/>
                  </a:lnTo>
                  <a:lnTo>
                    <a:pt x="40297" y="174205"/>
                  </a:lnTo>
                  <a:lnTo>
                    <a:pt x="43840" y="172910"/>
                  </a:lnTo>
                  <a:lnTo>
                    <a:pt x="45656" y="168986"/>
                  </a:lnTo>
                  <a:close/>
                </a:path>
                <a:path w="318770" h="239395">
                  <a:moveTo>
                    <a:pt x="318439" y="141681"/>
                  </a:moveTo>
                  <a:lnTo>
                    <a:pt x="305625" y="128384"/>
                  </a:lnTo>
                  <a:lnTo>
                    <a:pt x="296595" y="98018"/>
                  </a:lnTo>
                  <a:lnTo>
                    <a:pt x="296037" y="97053"/>
                  </a:lnTo>
                  <a:lnTo>
                    <a:pt x="222237" y="20497"/>
                  </a:lnTo>
                  <a:lnTo>
                    <a:pt x="218719" y="16827"/>
                  </a:lnTo>
                  <a:lnTo>
                    <a:pt x="217017" y="15062"/>
                  </a:lnTo>
                  <a:lnTo>
                    <a:pt x="215976" y="15049"/>
                  </a:lnTo>
                  <a:lnTo>
                    <a:pt x="210515" y="11480"/>
                  </a:lnTo>
                  <a:lnTo>
                    <a:pt x="201231" y="9753"/>
                  </a:lnTo>
                  <a:lnTo>
                    <a:pt x="191985" y="11633"/>
                  </a:lnTo>
                  <a:lnTo>
                    <a:pt x="183870" y="17106"/>
                  </a:lnTo>
                  <a:lnTo>
                    <a:pt x="178536" y="25298"/>
                  </a:lnTo>
                  <a:lnTo>
                    <a:pt x="178320" y="26441"/>
                  </a:lnTo>
                  <a:lnTo>
                    <a:pt x="172504" y="23825"/>
                  </a:lnTo>
                  <a:lnTo>
                    <a:pt x="142240" y="40030"/>
                  </a:lnTo>
                  <a:lnTo>
                    <a:pt x="142024" y="39789"/>
                  </a:lnTo>
                  <a:lnTo>
                    <a:pt x="135750" y="36982"/>
                  </a:lnTo>
                  <a:lnTo>
                    <a:pt x="128066" y="36728"/>
                  </a:lnTo>
                  <a:lnTo>
                    <a:pt x="118656" y="38658"/>
                  </a:lnTo>
                  <a:lnTo>
                    <a:pt x="110972" y="43878"/>
                  </a:lnTo>
                  <a:lnTo>
                    <a:pt x="105816" y="51600"/>
                  </a:lnTo>
                  <a:lnTo>
                    <a:pt x="105486" y="53238"/>
                  </a:lnTo>
                  <a:lnTo>
                    <a:pt x="61734" y="7823"/>
                  </a:lnTo>
                  <a:lnTo>
                    <a:pt x="59118" y="5156"/>
                  </a:lnTo>
                  <a:lnTo>
                    <a:pt x="57912" y="5143"/>
                  </a:lnTo>
                  <a:lnTo>
                    <a:pt x="53644" y="2108"/>
                  </a:lnTo>
                  <a:lnTo>
                    <a:pt x="44323" y="0"/>
                  </a:lnTo>
                  <a:lnTo>
                    <a:pt x="34899" y="1536"/>
                  </a:lnTo>
                  <a:lnTo>
                    <a:pt x="26479" y="6743"/>
                  </a:lnTo>
                  <a:lnTo>
                    <a:pt x="21717" y="11328"/>
                  </a:lnTo>
                  <a:lnTo>
                    <a:pt x="19050" y="17665"/>
                  </a:lnTo>
                  <a:lnTo>
                    <a:pt x="19075" y="24269"/>
                  </a:lnTo>
                  <a:lnTo>
                    <a:pt x="19062" y="30899"/>
                  </a:lnTo>
                  <a:lnTo>
                    <a:pt x="21640" y="37261"/>
                  </a:lnTo>
                  <a:lnTo>
                    <a:pt x="26263" y="42011"/>
                  </a:lnTo>
                  <a:lnTo>
                    <a:pt x="121691" y="141033"/>
                  </a:lnTo>
                  <a:lnTo>
                    <a:pt x="108635" y="137985"/>
                  </a:lnTo>
                  <a:lnTo>
                    <a:pt x="94386" y="136372"/>
                  </a:lnTo>
                  <a:lnTo>
                    <a:pt x="80467" y="137375"/>
                  </a:lnTo>
                  <a:lnTo>
                    <a:pt x="68376" y="142176"/>
                  </a:lnTo>
                  <a:lnTo>
                    <a:pt x="60337" y="147535"/>
                  </a:lnTo>
                  <a:lnTo>
                    <a:pt x="56413" y="153695"/>
                  </a:lnTo>
                  <a:lnTo>
                    <a:pt x="57175" y="171030"/>
                  </a:lnTo>
                  <a:lnTo>
                    <a:pt x="159829" y="222097"/>
                  </a:lnTo>
                  <a:lnTo>
                    <a:pt x="201066" y="225374"/>
                  </a:lnTo>
                  <a:lnTo>
                    <a:pt x="213385" y="238150"/>
                  </a:lnTo>
                  <a:lnTo>
                    <a:pt x="223951" y="229438"/>
                  </a:lnTo>
                  <a:lnTo>
                    <a:pt x="207924" y="212813"/>
                  </a:lnTo>
                  <a:lnTo>
                    <a:pt x="206362" y="212077"/>
                  </a:lnTo>
                  <a:lnTo>
                    <a:pt x="163855" y="208876"/>
                  </a:lnTo>
                  <a:lnTo>
                    <a:pt x="75755" y="165938"/>
                  </a:lnTo>
                  <a:lnTo>
                    <a:pt x="73545" y="164655"/>
                  </a:lnTo>
                  <a:lnTo>
                    <a:pt x="70421" y="161823"/>
                  </a:lnTo>
                  <a:lnTo>
                    <a:pt x="70294" y="158661"/>
                  </a:lnTo>
                  <a:lnTo>
                    <a:pt x="71742" y="156349"/>
                  </a:lnTo>
                  <a:lnTo>
                    <a:pt x="75946" y="153555"/>
                  </a:lnTo>
                  <a:lnTo>
                    <a:pt x="89090" y="149987"/>
                  </a:lnTo>
                  <a:lnTo>
                    <a:pt x="105600" y="151345"/>
                  </a:lnTo>
                  <a:lnTo>
                    <a:pt x="121716" y="155308"/>
                  </a:lnTo>
                  <a:lnTo>
                    <a:pt x="133629" y="159512"/>
                  </a:lnTo>
                  <a:lnTo>
                    <a:pt x="134797" y="159994"/>
                  </a:lnTo>
                  <a:lnTo>
                    <a:pt x="136067" y="160147"/>
                  </a:lnTo>
                  <a:lnTo>
                    <a:pt x="141033" y="159372"/>
                  </a:lnTo>
                  <a:lnTo>
                    <a:pt x="143586" y="155879"/>
                  </a:lnTo>
                  <a:lnTo>
                    <a:pt x="141490" y="142519"/>
                  </a:lnTo>
                  <a:lnTo>
                    <a:pt x="140855" y="141236"/>
                  </a:lnTo>
                  <a:lnTo>
                    <a:pt x="36093" y="32537"/>
                  </a:lnTo>
                  <a:lnTo>
                    <a:pt x="33947" y="30327"/>
                  </a:lnTo>
                  <a:lnTo>
                    <a:pt x="32727" y="27368"/>
                  </a:lnTo>
                  <a:lnTo>
                    <a:pt x="32715" y="21386"/>
                  </a:lnTo>
                  <a:lnTo>
                    <a:pt x="33883" y="18605"/>
                  </a:lnTo>
                  <a:lnTo>
                    <a:pt x="35966" y="16586"/>
                  </a:lnTo>
                  <a:lnTo>
                    <a:pt x="40563" y="12395"/>
                  </a:lnTo>
                  <a:lnTo>
                    <a:pt x="47688" y="12712"/>
                  </a:lnTo>
                  <a:lnTo>
                    <a:pt x="49301" y="14490"/>
                  </a:lnTo>
                  <a:lnTo>
                    <a:pt x="51549" y="16954"/>
                  </a:lnTo>
                  <a:lnTo>
                    <a:pt x="51892" y="17310"/>
                  </a:lnTo>
                  <a:lnTo>
                    <a:pt x="52603" y="18046"/>
                  </a:lnTo>
                  <a:lnTo>
                    <a:pt x="106489" y="73964"/>
                  </a:lnTo>
                  <a:lnTo>
                    <a:pt x="111899" y="79578"/>
                  </a:lnTo>
                  <a:lnTo>
                    <a:pt x="141592" y="110375"/>
                  </a:lnTo>
                  <a:lnTo>
                    <a:pt x="152158" y="101663"/>
                  </a:lnTo>
                  <a:lnTo>
                    <a:pt x="123583" y="72009"/>
                  </a:lnTo>
                  <a:lnTo>
                    <a:pt x="118783" y="67043"/>
                  </a:lnTo>
                  <a:lnTo>
                    <a:pt x="117602" y="64135"/>
                  </a:lnTo>
                  <a:lnTo>
                    <a:pt x="117602" y="61048"/>
                  </a:lnTo>
                  <a:lnTo>
                    <a:pt x="117881" y="54622"/>
                  </a:lnTo>
                  <a:lnTo>
                    <a:pt x="122821" y="50126"/>
                  </a:lnTo>
                  <a:lnTo>
                    <a:pt x="128651" y="50393"/>
                  </a:lnTo>
                  <a:lnTo>
                    <a:pt x="131724" y="50507"/>
                  </a:lnTo>
                  <a:lnTo>
                    <a:pt x="134620" y="51828"/>
                  </a:lnTo>
                  <a:lnTo>
                    <a:pt x="136766" y="54063"/>
                  </a:lnTo>
                  <a:lnTo>
                    <a:pt x="143230" y="60782"/>
                  </a:lnTo>
                  <a:lnTo>
                    <a:pt x="149682" y="67475"/>
                  </a:lnTo>
                  <a:lnTo>
                    <a:pt x="169405" y="87947"/>
                  </a:lnTo>
                  <a:lnTo>
                    <a:pt x="179971" y="79222"/>
                  </a:lnTo>
                  <a:lnTo>
                    <a:pt x="160324" y="58864"/>
                  </a:lnTo>
                  <a:lnTo>
                    <a:pt x="157886" y="56324"/>
                  </a:lnTo>
                  <a:lnTo>
                    <a:pt x="155562" y="53924"/>
                  </a:lnTo>
                  <a:lnTo>
                    <a:pt x="154355" y="50965"/>
                  </a:lnTo>
                  <a:lnTo>
                    <a:pt x="154355" y="47891"/>
                  </a:lnTo>
                  <a:lnTo>
                    <a:pt x="154635" y="41452"/>
                  </a:lnTo>
                  <a:lnTo>
                    <a:pt x="159588" y="36957"/>
                  </a:lnTo>
                  <a:lnTo>
                    <a:pt x="165404" y="37236"/>
                  </a:lnTo>
                  <a:lnTo>
                    <a:pt x="168490" y="37350"/>
                  </a:lnTo>
                  <a:lnTo>
                    <a:pt x="171386" y="38671"/>
                  </a:lnTo>
                  <a:lnTo>
                    <a:pt x="173520" y="40906"/>
                  </a:lnTo>
                  <a:lnTo>
                    <a:pt x="200571" y="68986"/>
                  </a:lnTo>
                  <a:lnTo>
                    <a:pt x="211137" y="60261"/>
                  </a:lnTo>
                  <a:lnTo>
                    <a:pt x="196608" y="45212"/>
                  </a:lnTo>
                  <a:lnTo>
                    <a:pt x="194005" y="42481"/>
                  </a:lnTo>
                  <a:lnTo>
                    <a:pt x="193725" y="42227"/>
                  </a:lnTo>
                  <a:lnTo>
                    <a:pt x="193433" y="41922"/>
                  </a:lnTo>
                  <a:lnTo>
                    <a:pt x="193281" y="41757"/>
                  </a:lnTo>
                  <a:lnTo>
                    <a:pt x="189204" y="37033"/>
                  </a:lnTo>
                  <a:lnTo>
                    <a:pt x="189712" y="30099"/>
                  </a:lnTo>
                  <a:lnTo>
                    <a:pt x="198894" y="22161"/>
                  </a:lnTo>
                  <a:lnTo>
                    <a:pt x="205828" y="22656"/>
                  </a:lnTo>
                  <a:lnTo>
                    <a:pt x="207175" y="24231"/>
                  </a:lnTo>
                  <a:lnTo>
                    <a:pt x="207175" y="24536"/>
                  </a:lnTo>
                  <a:lnTo>
                    <a:pt x="209753" y="27228"/>
                  </a:lnTo>
                  <a:lnTo>
                    <a:pt x="210680" y="28194"/>
                  </a:lnTo>
                  <a:lnTo>
                    <a:pt x="284289" y="104546"/>
                  </a:lnTo>
                  <a:lnTo>
                    <a:pt x="293319" y="134912"/>
                  </a:lnTo>
                  <a:lnTo>
                    <a:pt x="293878" y="135864"/>
                  </a:lnTo>
                  <a:lnTo>
                    <a:pt x="307860" y="150393"/>
                  </a:lnTo>
                  <a:lnTo>
                    <a:pt x="310718" y="151041"/>
                  </a:lnTo>
                  <a:lnTo>
                    <a:pt x="313270" y="150101"/>
                  </a:lnTo>
                  <a:lnTo>
                    <a:pt x="314159" y="149783"/>
                  </a:lnTo>
                  <a:lnTo>
                    <a:pt x="314960" y="149275"/>
                  </a:lnTo>
                  <a:lnTo>
                    <a:pt x="318363" y="145999"/>
                  </a:lnTo>
                  <a:lnTo>
                    <a:pt x="318439" y="141681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367284" y="2263139"/>
            <a:ext cx="6144895" cy="1376045"/>
            <a:chOff x="367284" y="2263139"/>
            <a:chExt cx="6144895" cy="1376045"/>
          </a:xfrm>
        </p:grpSpPr>
        <p:sp>
          <p:nvSpPr>
            <p:cNvPr id="49" name="object 49"/>
            <p:cNvSpPr/>
            <p:nvPr/>
          </p:nvSpPr>
          <p:spPr>
            <a:xfrm>
              <a:off x="367284" y="2263139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165354" y="0"/>
                  </a:moveTo>
                  <a:lnTo>
                    <a:pt x="0" y="165353"/>
                  </a:lnTo>
                  <a:lnTo>
                    <a:pt x="165354" y="330707"/>
                  </a:lnTo>
                  <a:lnTo>
                    <a:pt x="330708" y="165353"/>
                  </a:lnTo>
                  <a:lnTo>
                    <a:pt x="16535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6415" y="2274328"/>
              <a:ext cx="291465" cy="309245"/>
            </a:xfrm>
            <a:custGeom>
              <a:avLst/>
              <a:gdLst/>
              <a:ahLst/>
              <a:cxnLst/>
              <a:rect l="l" t="t" r="r" b="b"/>
              <a:pathLst>
                <a:path w="291465" h="309244">
                  <a:moveTo>
                    <a:pt x="104521" y="289953"/>
                  </a:moveTo>
                  <a:lnTo>
                    <a:pt x="93738" y="285457"/>
                  </a:lnTo>
                  <a:lnTo>
                    <a:pt x="89598" y="295465"/>
                  </a:lnTo>
                  <a:lnTo>
                    <a:pt x="100393" y="299961"/>
                  </a:lnTo>
                  <a:lnTo>
                    <a:pt x="104521" y="289953"/>
                  </a:lnTo>
                  <a:close/>
                </a:path>
                <a:path w="291465" h="309244">
                  <a:moveTo>
                    <a:pt x="106311" y="59131"/>
                  </a:moveTo>
                  <a:lnTo>
                    <a:pt x="102006" y="49199"/>
                  </a:lnTo>
                  <a:lnTo>
                    <a:pt x="90030" y="55803"/>
                  </a:lnTo>
                  <a:lnTo>
                    <a:pt x="79451" y="64312"/>
                  </a:lnTo>
                  <a:lnTo>
                    <a:pt x="56324" y="105727"/>
                  </a:lnTo>
                  <a:lnTo>
                    <a:pt x="53924" y="126301"/>
                  </a:lnTo>
                  <a:lnTo>
                    <a:pt x="53924" y="131381"/>
                  </a:lnTo>
                  <a:lnTo>
                    <a:pt x="54203" y="136436"/>
                  </a:lnTo>
                  <a:lnTo>
                    <a:pt x="54775" y="141478"/>
                  </a:lnTo>
                  <a:lnTo>
                    <a:pt x="65481" y="140258"/>
                  </a:lnTo>
                  <a:lnTo>
                    <a:pt x="64960" y="135623"/>
                  </a:lnTo>
                  <a:lnTo>
                    <a:pt x="64706" y="130975"/>
                  </a:lnTo>
                  <a:lnTo>
                    <a:pt x="64706" y="126301"/>
                  </a:lnTo>
                  <a:lnTo>
                    <a:pt x="65252" y="117182"/>
                  </a:lnTo>
                  <a:lnTo>
                    <a:pt x="79133" y="81000"/>
                  </a:lnTo>
                  <a:lnTo>
                    <a:pt x="95986" y="64833"/>
                  </a:lnTo>
                  <a:lnTo>
                    <a:pt x="106311" y="59131"/>
                  </a:lnTo>
                  <a:close/>
                </a:path>
                <a:path w="291465" h="309244">
                  <a:moveTo>
                    <a:pt x="244589" y="275412"/>
                  </a:moveTo>
                  <a:lnTo>
                    <a:pt x="240753" y="265277"/>
                  </a:lnTo>
                  <a:lnTo>
                    <a:pt x="169760" y="292481"/>
                  </a:lnTo>
                  <a:lnTo>
                    <a:pt x="156286" y="296367"/>
                  </a:lnTo>
                  <a:lnTo>
                    <a:pt x="142455" y="297916"/>
                  </a:lnTo>
                  <a:lnTo>
                    <a:pt x="128549" y="297116"/>
                  </a:lnTo>
                  <a:lnTo>
                    <a:pt x="114896" y="293966"/>
                  </a:lnTo>
                  <a:lnTo>
                    <a:pt x="111594" y="304266"/>
                  </a:lnTo>
                  <a:lnTo>
                    <a:pt x="127025" y="307822"/>
                  </a:lnTo>
                  <a:lnTo>
                    <a:pt x="142735" y="308724"/>
                  </a:lnTo>
                  <a:lnTo>
                    <a:pt x="158369" y="306984"/>
                  </a:lnTo>
                  <a:lnTo>
                    <a:pt x="173596" y="302602"/>
                  </a:lnTo>
                  <a:lnTo>
                    <a:pt x="244589" y="275412"/>
                  </a:lnTo>
                  <a:close/>
                </a:path>
                <a:path w="291465" h="309244">
                  <a:moveTo>
                    <a:pt x="270205" y="227952"/>
                  </a:moveTo>
                  <a:lnTo>
                    <a:pt x="267462" y="220967"/>
                  </a:lnTo>
                  <a:lnTo>
                    <a:pt x="266293" y="217944"/>
                  </a:lnTo>
                  <a:lnTo>
                    <a:pt x="262420" y="213944"/>
                  </a:lnTo>
                  <a:lnTo>
                    <a:pt x="259092" y="212547"/>
                  </a:lnTo>
                  <a:lnTo>
                    <a:pt x="259092" y="229247"/>
                  </a:lnTo>
                  <a:lnTo>
                    <a:pt x="259041" y="231851"/>
                  </a:lnTo>
                  <a:lnTo>
                    <a:pt x="169735" y="270840"/>
                  </a:lnTo>
                  <a:lnTo>
                    <a:pt x="139331" y="276326"/>
                  </a:lnTo>
                  <a:lnTo>
                    <a:pt x="123977" y="274701"/>
                  </a:lnTo>
                  <a:lnTo>
                    <a:pt x="109054" y="270192"/>
                  </a:lnTo>
                  <a:lnTo>
                    <a:pt x="92786" y="263398"/>
                  </a:lnTo>
                  <a:lnTo>
                    <a:pt x="64706" y="251663"/>
                  </a:lnTo>
                  <a:lnTo>
                    <a:pt x="64706" y="200444"/>
                  </a:lnTo>
                  <a:lnTo>
                    <a:pt x="78384" y="200444"/>
                  </a:lnTo>
                  <a:lnTo>
                    <a:pt x="91719" y="201244"/>
                  </a:lnTo>
                  <a:lnTo>
                    <a:pt x="104838" y="203555"/>
                  </a:lnTo>
                  <a:lnTo>
                    <a:pt x="117525" y="207352"/>
                  </a:lnTo>
                  <a:lnTo>
                    <a:pt x="129895" y="212661"/>
                  </a:lnTo>
                  <a:lnTo>
                    <a:pt x="135178" y="215315"/>
                  </a:lnTo>
                  <a:lnTo>
                    <a:pt x="140995" y="216700"/>
                  </a:lnTo>
                  <a:lnTo>
                    <a:pt x="188734" y="216700"/>
                  </a:lnTo>
                  <a:lnTo>
                    <a:pt x="192836" y="216725"/>
                  </a:lnTo>
                  <a:lnTo>
                    <a:pt x="196265" y="219837"/>
                  </a:lnTo>
                  <a:lnTo>
                    <a:pt x="197180" y="228015"/>
                  </a:lnTo>
                  <a:lnTo>
                    <a:pt x="194513" y="231813"/>
                  </a:lnTo>
                  <a:lnTo>
                    <a:pt x="190512" y="232740"/>
                  </a:lnTo>
                  <a:lnTo>
                    <a:pt x="189801" y="232803"/>
                  </a:lnTo>
                  <a:lnTo>
                    <a:pt x="189115" y="232956"/>
                  </a:lnTo>
                  <a:lnTo>
                    <a:pt x="124028" y="232956"/>
                  </a:lnTo>
                  <a:lnTo>
                    <a:pt x="124028" y="243789"/>
                  </a:lnTo>
                  <a:lnTo>
                    <a:pt x="188836" y="243789"/>
                  </a:lnTo>
                  <a:lnTo>
                    <a:pt x="193332" y="243687"/>
                  </a:lnTo>
                  <a:lnTo>
                    <a:pt x="197561" y="242785"/>
                  </a:lnTo>
                  <a:lnTo>
                    <a:pt x="235000" y="226822"/>
                  </a:lnTo>
                  <a:lnTo>
                    <a:pt x="248729" y="220967"/>
                  </a:lnTo>
                  <a:lnTo>
                    <a:pt x="251167" y="220967"/>
                  </a:lnTo>
                  <a:lnTo>
                    <a:pt x="255549" y="222834"/>
                  </a:lnTo>
                  <a:lnTo>
                    <a:pt x="257302" y="224650"/>
                  </a:lnTo>
                  <a:lnTo>
                    <a:pt x="258127" y="226822"/>
                  </a:lnTo>
                  <a:lnTo>
                    <a:pt x="259092" y="229247"/>
                  </a:lnTo>
                  <a:lnTo>
                    <a:pt x="259092" y="212547"/>
                  </a:lnTo>
                  <a:lnTo>
                    <a:pt x="257962" y="212064"/>
                  </a:lnTo>
                  <a:lnTo>
                    <a:pt x="252679" y="209829"/>
                  </a:lnTo>
                  <a:lnTo>
                    <a:pt x="247218" y="209829"/>
                  </a:lnTo>
                  <a:lnTo>
                    <a:pt x="242023" y="212064"/>
                  </a:lnTo>
                  <a:lnTo>
                    <a:pt x="259778" y="172339"/>
                  </a:lnTo>
                  <a:lnTo>
                    <a:pt x="264071" y="161277"/>
                  </a:lnTo>
                  <a:lnTo>
                    <a:pt x="267157" y="149847"/>
                  </a:lnTo>
                  <a:lnTo>
                    <a:pt x="269011" y="138150"/>
                  </a:lnTo>
                  <a:lnTo>
                    <a:pt x="269621" y="126276"/>
                  </a:lnTo>
                  <a:lnTo>
                    <a:pt x="269151" y="118414"/>
                  </a:lnTo>
                  <a:lnTo>
                    <a:pt x="267792" y="110680"/>
                  </a:lnTo>
                  <a:lnTo>
                    <a:pt x="265557" y="103162"/>
                  </a:lnTo>
                  <a:lnTo>
                    <a:pt x="262483" y="95910"/>
                  </a:lnTo>
                  <a:lnTo>
                    <a:pt x="258838" y="90220"/>
                  </a:lnTo>
                  <a:lnTo>
                    <a:pt x="258838" y="126276"/>
                  </a:lnTo>
                  <a:lnTo>
                    <a:pt x="258279" y="136994"/>
                  </a:lnTo>
                  <a:lnTo>
                    <a:pt x="231381" y="209372"/>
                  </a:lnTo>
                  <a:lnTo>
                    <a:pt x="207403" y="226822"/>
                  </a:lnTo>
                  <a:lnTo>
                    <a:pt x="207505" y="226161"/>
                  </a:lnTo>
                  <a:lnTo>
                    <a:pt x="207568" y="224650"/>
                  </a:lnTo>
                  <a:lnTo>
                    <a:pt x="206121" y="217449"/>
                  </a:lnTo>
                  <a:lnTo>
                    <a:pt x="202082" y="211416"/>
                  </a:lnTo>
                  <a:lnTo>
                    <a:pt x="196075" y="207352"/>
                  </a:lnTo>
                  <a:lnTo>
                    <a:pt x="188734" y="205867"/>
                  </a:lnTo>
                  <a:lnTo>
                    <a:pt x="142671" y="205867"/>
                  </a:lnTo>
                  <a:lnTo>
                    <a:pt x="138506" y="204876"/>
                  </a:lnTo>
                  <a:lnTo>
                    <a:pt x="106311" y="192811"/>
                  </a:lnTo>
                  <a:lnTo>
                    <a:pt x="105308" y="190550"/>
                  </a:lnTo>
                  <a:lnTo>
                    <a:pt x="88506" y="147561"/>
                  </a:lnTo>
                  <a:lnTo>
                    <a:pt x="86283" y="126276"/>
                  </a:lnTo>
                  <a:lnTo>
                    <a:pt x="86677" y="119672"/>
                  </a:lnTo>
                  <a:lnTo>
                    <a:pt x="109308" y="81991"/>
                  </a:lnTo>
                  <a:lnTo>
                    <a:pt x="133629" y="75082"/>
                  </a:lnTo>
                  <a:lnTo>
                    <a:pt x="141414" y="75755"/>
                  </a:lnTo>
                  <a:lnTo>
                    <a:pt x="148920" y="77724"/>
                  </a:lnTo>
                  <a:lnTo>
                    <a:pt x="156006" y="80911"/>
                  </a:lnTo>
                  <a:lnTo>
                    <a:pt x="162509" y="85280"/>
                  </a:lnTo>
                  <a:lnTo>
                    <a:pt x="171157" y="92214"/>
                  </a:lnTo>
                  <a:lnTo>
                    <a:pt x="173951" y="92214"/>
                  </a:lnTo>
                  <a:lnTo>
                    <a:pt x="211112" y="75107"/>
                  </a:lnTo>
                  <a:lnTo>
                    <a:pt x="221399" y="76187"/>
                  </a:lnTo>
                  <a:lnTo>
                    <a:pt x="252818" y="100761"/>
                  </a:lnTo>
                  <a:lnTo>
                    <a:pt x="258838" y="126276"/>
                  </a:lnTo>
                  <a:lnTo>
                    <a:pt x="258838" y="90220"/>
                  </a:lnTo>
                  <a:lnTo>
                    <a:pt x="255778" y="85432"/>
                  </a:lnTo>
                  <a:lnTo>
                    <a:pt x="247103" y="76771"/>
                  </a:lnTo>
                  <a:lnTo>
                    <a:pt x="244513" y="75107"/>
                  </a:lnTo>
                  <a:lnTo>
                    <a:pt x="236791" y="70167"/>
                  </a:lnTo>
                  <a:lnTo>
                    <a:pt x="225171" y="65887"/>
                  </a:lnTo>
                  <a:lnTo>
                    <a:pt x="212953" y="64249"/>
                  </a:lnTo>
                  <a:lnTo>
                    <a:pt x="200710" y="65278"/>
                  </a:lnTo>
                  <a:lnTo>
                    <a:pt x="189026" y="68897"/>
                  </a:lnTo>
                  <a:lnTo>
                    <a:pt x="178269" y="75031"/>
                  </a:lnTo>
                  <a:lnTo>
                    <a:pt x="178714" y="68707"/>
                  </a:lnTo>
                  <a:lnTo>
                    <a:pt x="179844" y="62433"/>
                  </a:lnTo>
                  <a:lnTo>
                    <a:pt x="181749" y="56032"/>
                  </a:lnTo>
                  <a:lnTo>
                    <a:pt x="184607" y="48374"/>
                  </a:lnTo>
                  <a:lnTo>
                    <a:pt x="185458" y="46088"/>
                  </a:lnTo>
                  <a:lnTo>
                    <a:pt x="190334" y="36715"/>
                  </a:lnTo>
                  <a:lnTo>
                    <a:pt x="191262" y="35356"/>
                  </a:lnTo>
                  <a:lnTo>
                    <a:pt x="196303" y="28003"/>
                  </a:lnTo>
                  <a:lnTo>
                    <a:pt x="203314" y="20066"/>
                  </a:lnTo>
                  <a:lnTo>
                    <a:pt x="195707" y="12420"/>
                  </a:lnTo>
                  <a:lnTo>
                    <a:pt x="190830" y="17665"/>
                  </a:lnTo>
                  <a:lnTo>
                    <a:pt x="186372" y="23266"/>
                  </a:lnTo>
                  <a:lnTo>
                    <a:pt x="182321" y="29159"/>
                  </a:lnTo>
                  <a:lnTo>
                    <a:pt x="178701" y="35356"/>
                  </a:lnTo>
                  <a:lnTo>
                    <a:pt x="170942" y="21361"/>
                  </a:lnTo>
                  <a:lnTo>
                    <a:pt x="170942" y="48374"/>
                  </a:lnTo>
                  <a:lnTo>
                    <a:pt x="157429" y="44157"/>
                  </a:lnTo>
                  <a:lnTo>
                    <a:pt x="146240" y="36042"/>
                  </a:lnTo>
                  <a:lnTo>
                    <a:pt x="138163" y="24790"/>
                  </a:lnTo>
                  <a:lnTo>
                    <a:pt x="133985" y="11214"/>
                  </a:lnTo>
                  <a:lnTo>
                    <a:pt x="147497" y="15417"/>
                  </a:lnTo>
                  <a:lnTo>
                    <a:pt x="158686" y="23545"/>
                  </a:lnTo>
                  <a:lnTo>
                    <a:pt x="166763" y="34785"/>
                  </a:lnTo>
                  <a:lnTo>
                    <a:pt x="170942" y="48374"/>
                  </a:lnTo>
                  <a:lnTo>
                    <a:pt x="170942" y="21361"/>
                  </a:lnTo>
                  <a:lnTo>
                    <a:pt x="170675" y="20878"/>
                  </a:lnTo>
                  <a:lnTo>
                    <a:pt x="160515" y="11214"/>
                  </a:lnTo>
                  <a:lnTo>
                    <a:pt x="158965" y="9728"/>
                  </a:lnTo>
                  <a:lnTo>
                    <a:pt x="144487" y="2552"/>
                  </a:lnTo>
                  <a:lnTo>
                    <a:pt x="128193" y="0"/>
                  </a:lnTo>
                  <a:lnTo>
                    <a:pt x="125222" y="0"/>
                  </a:lnTo>
                  <a:lnTo>
                    <a:pt x="122809" y="2425"/>
                  </a:lnTo>
                  <a:lnTo>
                    <a:pt x="122809" y="5410"/>
                  </a:lnTo>
                  <a:lnTo>
                    <a:pt x="126403" y="24790"/>
                  </a:lnTo>
                  <a:lnTo>
                    <a:pt x="136271" y="41160"/>
                  </a:lnTo>
                  <a:lnTo>
                    <a:pt x="151180" y="53060"/>
                  </a:lnTo>
                  <a:lnTo>
                    <a:pt x="169862" y="59093"/>
                  </a:lnTo>
                  <a:lnTo>
                    <a:pt x="168605" y="64490"/>
                  </a:lnTo>
                  <a:lnTo>
                    <a:pt x="167792" y="70167"/>
                  </a:lnTo>
                  <a:lnTo>
                    <a:pt x="167462" y="75501"/>
                  </a:lnTo>
                  <a:lnTo>
                    <a:pt x="166751" y="75082"/>
                  </a:lnTo>
                  <a:lnTo>
                    <a:pt x="156692" y="69189"/>
                  </a:lnTo>
                  <a:lnTo>
                    <a:pt x="144957" y="65405"/>
                  </a:lnTo>
                  <a:lnTo>
                    <a:pt x="132689" y="64249"/>
                  </a:lnTo>
                  <a:lnTo>
                    <a:pt x="120319" y="65824"/>
                  </a:lnTo>
                  <a:lnTo>
                    <a:pt x="82664" y="95885"/>
                  </a:lnTo>
                  <a:lnTo>
                    <a:pt x="75488" y="126276"/>
                  </a:lnTo>
                  <a:lnTo>
                    <a:pt x="76098" y="138150"/>
                  </a:lnTo>
                  <a:lnTo>
                    <a:pt x="77952" y="149834"/>
                  </a:lnTo>
                  <a:lnTo>
                    <a:pt x="81051" y="161264"/>
                  </a:lnTo>
                  <a:lnTo>
                    <a:pt x="85356" y="172326"/>
                  </a:lnTo>
                  <a:lnTo>
                    <a:pt x="93484" y="190550"/>
                  </a:lnTo>
                  <a:lnTo>
                    <a:pt x="88480" y="189941"/>
                  </a:lnTo>
                  <a:lnTo>
                    <a:pt x="83439" y="189623"/>
                  </a:lnTo>
                  <a:lnTo>
                    <a:pt x="64706" y="189623"/>
                  </a:lnTo>
                  <a:lnTo>
                    <a:pt x="64706" y="186626"/>
                  </a:lnTo>
                  <a:lnTo>
                    <a:pt x="62293" y="184200"/>
                  </a:lnTo>
                  <a:lnTo>
                    <a:pt x="0" y="184200"/>
                  </a:lnTo>
                  <a:lnTo>
                    <a:pt x="0" y="195033"/>
                  </a:lnTo>
                  <a:lnTo>
                    <a:pt x="53924" y="195033"/>
                  </a:lnTo>
                  <a:lnTo>
                    <a:pt x="53924" y="260045"/>
                  </a:lnTo>
                  <a:lnTo>
                    <a:pt x="0" y="260045"/>
                  </a:lnTo>
                  <a:lnTo>
                    <a:pt x="0" y="270878"/>
                  </a:lnTo>
                  <a:lnTo>
                    <a:pt x="62293" y="270878"/>
                  </a:lnTo>
                  <a:lnTo>
                    <a:pt x="64706" y="268452"/>
                  </a:lnTo>
                  <a:lnTo>
                    <a:pt x="64706" y="263398"/>
                  </a:lnTo>
                  <a:lnTo>
                    <a:pt x="104965" y="280187"/>
                  </a:lnTo>
                  <a:lnTo>
                    <a:pt x="121831" y="285305"/>
                  </a:lnTo>
                  <a:lnTo>
                    <a:pt x="139204" y="287134"/>
                  </a:lnTo>
                  <a:lnTo>
                    <a:pt x="156616" y="285686"/>
                  </a:lnTo>
                  <a:lnTo>
                    <a:pt x="261823" y="247154"/>
                  </a:lnTo>
                  <a:lnTo>
                    <a:pt x="267906" y="238493"/>
                  </a:lnTo>
                  <a:lnTo>
                    <a:pt x="270090" y="233565"/>
                  </a:lnTo>
                  <a:lnTo>
                    <a:pt x="270205" y="227952"/>
                  </a:lnTo>
                  <a:close/>
                </a:path>
                <a:path w="291465" h="309244">
                  <a:moveTo>
                    <a:pt x="291185" y="126301"/>
                  </a:moveTo>
                  <a:lnTo>
                    <a:pt x="281774" y="86220"/>
                  </a:lnTo>
                  <a:lnTo>
                    <a:pt x="273088" y="72466"/>
                  </a:lnTo>
                  <a:lnTo>
                    <a:pt x="264629" y="79184"/>
                  </a:lnTo>
                  <a:lnTo>
                    <a:pt x="267525" y="82880"/>
                  </a:lnTo>
                  <a:lnTo>
                    <a:pt x="270040" y="86855"/>
                  </a:lnTo>
                  <a:lnTo>
                    <a:pt x="280403" y="126301"/>
                  </a:lnTo>
                  <a:lnTo>
                    <a:pt x="280403" y="129235"/>
                  </a:lnTo>
                  <a:lnTo>
                    <a:pt x="280301" y="132143"/>
                  </a:lnTo>
                  <a:lnTo>
                    <a:pt x="280098" y="135051"/>
                  </a:lnTo>
                  <a:lnTo>
                    <a:pt x="290855" y="135813"/>
                  </a:lnTo>
                  <a:lnTo>
                    <a:pt x="291084" y="132676"/>
                  </a:lnTo>
                  <a:lnTo>
                    <a:pt x="291185" y="129501"/>
                  </a:lnTo>
                  <a:lnTo>
                    <a:pt x="291185" y="126301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87658" y="2451852"/>
              <a:ext cx="674126" cy="67413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384101" y="2348293"/>
              <a:ext cx="881380" cy="881380"/>
            </a:xfrm>
            <a:custGeom>
              <a:avLst/>
              <a:gdLst/>
              <a:ahLst/>
              <a:cxnLst/>
              <a:rect l="l" t="t" r="r" b="b"/>
              <a:pathLst>
                <a:path w="881379" h="881380">
                  <a:moveTo>
                    <a:pt x="0" y="0"/>
                  </a:moveTo>
                  <a:lnTo>
                    <a:pt x="881252" y="0"/>
                  </a:lnTo>
                  <a:lnTo>
                    <a:pt x="881252" y="881252"/>
                  </a:lnTo>
                  <a:lnTo>
                    <a:pt x="0" y="8812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950621" y="3077782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411505" y="0"/>
                  </a:moveTo>
                  <a:lnTo>
                    <a:pt x="0" y="149783"/>
                  </a:lnTo>
                  <a:lnTo>
                    <a:pt x="149771" y="561289"/>
                  </a:lnTo>
                  <a:lnTo>
                    <a:pt x="561289" y="411518"/>
                  </a:lnTo>
                  <a:lnTo>
                    <a:pt x="411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61524" y="3318286"/>
              <a:ext cx="227535" cy="27645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051309" y="3132568"/>
              <a:ext cx="257175" cy="387350"/>
            </a:xfrm>
            <a:custGeom>
              <a:avLst/>
              <a:gdLst/>
              <a:ahLst/>
              <a:cxnLst/>
              <a:rect l="l" t="t" r="r" b="b"/>
              <a:pathLst>
                <a:path w="257175" h="387350">
                  <a:moveTo>
                    <a:pt x="197612" y="361175"/>
                  </a:moveTo>
                  <a:lnTo>
                    <a:pt x="194995" y="354101"/>
                  </a:lnTo>
                  <a:lnTo>
                    <a:pt x="191071" y="352285"/>
                  </a:lnTo>
                  <a:lnTo>
                    <a:pt x="132308" y="373938"/>
                  </a:lnTo>
                  <a:lnTo>
                    <a:pt x="130505" y="377863"/>
                  </a:lnTo>
                  <a:lnTo>
                    <a:pt x="133108" y="384937"/>
                  </a:lnTo>
                  <a:lnTo>
                    <a:pt x="137033" y="386753"/>
                  </a:lnTo>
                  <a:lnTo>
                    <a:pt x="192252" y="366407"/>
                  </a:lnTo>
                  <a:lnTo>
                    <a:pt x="195795" y="365099"/>
                  </a:lnTo>
                  <a:lnTo>
                    <a:pt x="197612" y="361175"/>
                  </a:lnTo>
                  <a:close/>
                </a:path>
                <a:path w="257175" h="387350">
                  <a:moveTo>
                    <a:pt x="256565" y="177596"/>
                  </a:moveTo>
                  <a:lnTo>
                    <a:pt x="198120" y="18986"/>
                  </a:lnTo>
                  <a:lnTo>
                    <a:pt x="191630" y="8915"/>
                  </a:lnTo>
                  <a:lnTo>
                    <a:pt x="181660" y="2413"/>
                  </a:lnTo>
                  <a:lnTo>
                    <a:pt x="169557" y="0"/>
                  </a:lnTo>
                  <a:lnTo>
                    <a:pt x="156654" y="2222"/>
                  </a:lnTo>
                  <a:lnTo>
                    <a:pt x="22275" y="51752"/>
                  </a:lnTo>
                  <a:lnTo>
                    <a:pt x="11010" y="58420"/>
                  </a:lnTo>
                  <a:lnTo>
                    <a:pt x="3352" y="68110"/>
                  </a:lnTo>
                  <a:lnTo>
                    <a:pt x="0" y="79540"/>
                  </a:lnTo>
                  <a:lnTo>
                    <a:pt x="1600" y="91401"/>
                  </a:lnTo>
                  <a:lnTo>
                    <a:pt x="41338" y="199263"/>
                  </a:lnTo>
                  <a:lnTo>
                    <a:pt x="45262" y="201079"/>
                  </a:lnTo>
                  <a:lnTo>
                    <a:pt x="52349" y="198462"/>
                  </a:lnTo>
                  <a:lnTo>
                    <a:pt x="54152" y="194538"/>
                  </a:lnTo>
                  <a:lnTo>
                    <a:pt x="14414" y="86690"/>
                  </a:lnTo>
                  <a:lnTo>
                    <a:pt x="13639" y="80175"/>
                  </a:lnTo>
                  <a:lnTo>
                    <a:pt x="161378" y="15049"/>
                  </a:lnTo>
                  <a:lnTo>
                    <a:pt x="168922" y="13639"/>
                  </a:lnTo>
                  <a:lnTo>
                    <a:pt x="175945" y="14808"/>
                  </a:lnTo>
                  <a:lnTo>
                    <a:pt x="181660" y="18249"/>
                  </a:lnTo>
                  <a:lnTo>
                    <a:pt x="185305" y="23710"/>
                  </a:lnTo>
                  <a:lnTo>
                    <a:pt x="243751" y="182321"/>
                  </a:lnTo>
                  <a:lnTo>
                    <a:pt x="247675" y="184137"/>
                  </a:lnTo>
                  <a:lnTo>
                    <a:pt x="251218" y="182829"/>
                  </a:lnTo>
                  <a:lnTo>
                    <a:pt x="254762" y="181521"/>
                  </a:lnTo>
                  <a:lnTo>
                    <a:pt x="256565" y="177596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6762" y="3159298"/>
              <a:ext cx="197650" cy="8257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169799" y="3295725"/>
              <a:ext cx="318770" cy="239395"/>
            </a:xfrm>
            <a:custGeom>
              <a:avLst/>
              <a:gdLst/>
              <a:ahLst/>
              <a:cxnLst/>
              <a:rect l="l" t="t" r="r" b="b"/>
              <a:pathLst>
                <a:path w="318770" h="239395">
                  <a:moveTo>
                    <a:pt x="45643" y="168973"/>
                  </a:moveTo>
                  <a:lnTo>
                    <a:pt x="43040" y="161899"/>
                  </a:lnTo>
                  <a:lnTo>
                    <a:pt x="39116" y="160083"/>
                  </a:lnTo>
                  <a:lnTo>
                    <a:pt x="1816" y="173837"/>
                  </a:lnTo>
                  <a:lnTo>
                    <a:pt x="0" y="177761"/>
                  </a:lnTo>
                  <a:lnTo>
                    <a:pt x="2616" y="184835"/>
                  </a:lnTo>
                  <a:lnTo>
                    <a:pt x="6540" y="186651"/>
                  </a:lnTo>
                  <a:lnTo>
                    <a:pt x="40297" y="174205"/>
                  </a:lnTo>
                  <a:lnTo>
                    <a:pt x="43840" y="172897"/>
                  </a:lnTo>
                  <a:lnTo>
                    <a:pt x="45643" y="168973"/>
                  </a:lnTo>
                  <a:close/>
                </a:path>
                <a:path w="318770" h="239395">
                  <a:moveTo>
                    <a:pt x="318427" y="141668"/>
                  </a:moveTo>
                  <a:lnTo>
                    <a:pt x="305612" y="128371"/>
                  </a:lnTo>
                  <a:lnTo>
                    <a:pt x="296583" y="98005"/>
                  </a:lnTo>
                  <a:lnTo>
                    <a:pt x="296024" y="97053"/>
                  </a:lnTo>
                  <a:lnTo>
                    <a:pt x="222237" y="20485"/>
                  </a:lnTo>
                  <a:lnTo>
                    <a:pt x="219125" y="17272"/>
                  </a:lnTo>
                  <a:lnTo>
                    <a:pt x="218706" y="16814"/>
                  </a:lnTo>
                  <a:lnTo>
                    <a:pt x="217004" y="15049"/>
                  </a:lnTo>
                  <a:lnTo>
                    <a:pt x="215963" y="15036"/>
                  </a:lnTo>
                  <a:lnTo>
                    <a:pt x="210515" y="11468"/>
                  </a:lnTo>
                  <a:lnTo>
                    <a:pt x="201231" y="9740"/>
                  </a:lnTo>
                  <a:lnTo>
                    <a:pt x="191973" y="11620"/>
                  </a:lnTo>
                  <a:lnTo>
                    <a:pt x="183870" y="17106"/>
                  </a:lnTo>
                  <a:lnTo>
                    <a:pt x="178523" y="25298"/>
                  </a:lnTo>
                  <a:lnTo>
                    <a:pt x="178308" y="26428"/>
                  </a:lnTo>
                  <a:lnTo>
                    <a:pt x="172504" y="23812"/>
                  </a:lnTo>
                  <a:lnTo>
                    <a:pt x="142240" y="40030"/>
                  </a:lnTo>
                  <a:lnTo>
                    <a:pt x="142011" y="39789"/>
                  </a:lnTo>
                  <a:lnTo>
                    <a:pt x="135750" y="36982"/>
                  </a:lnTo>
                  <a:lnTo>
                    <a:pt x="128066" y="36715"/>
                  </a:lnTo>
                  <a:lnTo>
                    <a:pt x="118643" y="38658"/>
                  </a:lnTo>
                  <a:lnTo>
                    <a:pt x="110972" y="43878"/>
                  </a:lnTo>
                  <a:lnTo>
                    <a:pt x="105803" y="51587"/>
                  </a:lnTo>
                  <a:lnTo>
                    <a:pt x="105473" y="53225"/>
                  </a:lnTo>
                  <a:lnTo>
                    <a:pt x="61734" y="7823"/>
                  </a:lnTo>
                  <a:lnTo>
                    <a:pt x="59118" y="5156"/>
                  </a:lnTo>
                  <a:lnTo>
                    <a:pt x="57912" y="5143"/>
                  </a:lnTo>
                  <a:lnTo>
                    <a:pt x="53644" y="2108"/>
                  </a:lnTo>
                  <a:lnTo>
                    <a:pt x="44323" y="0"/>
                  </a:lnTo>
                  <a:lnTo>
                    <a:pt x="34899" y="1536"/>
                  </a:lnTo>
                  <a:lnTo>
                    <a:pt x="26479" y="6743"/>
                  </a:lnTo>
                  <a:lnTo>
                    <a:pt x="21717" y="11328"/>
                  </a:lnTo>
                  <a:lnTo>
                    <a:pt x="19037" y="17653"/>
                  </a:lnTo>
                  <a:lnTo>
                    <a:pt x="19075" y="24269"/>
                  </a:lnTo>
                  <a:lnTo>
                    <a:pt x="19062" y="30886"/>
                  </a:lnTo>
                  <a:lnTo>
                    <a:pt x="21640" y="37261"/>
                  </a:lnTo>
                  <a:lnTo>
                    <a:pt x="26263" y="42011"/>
                  </a:lnTo>
                  <a:lnTo>
                    <a:pt x="121691" y="141033"/>
                  </a:lnTo>
                  <a:lnTo>
                    <a:pt x="108635" y="137985"/>
                  </a:lnTo>
                  <a:lnTo>
                    <a:pt x="94386" y="136372"/>
                  </a:lnTo>
                  <a:lnTo>
                    <a:pt x="80467" y="137363"/>
                  </a:lnTo>
                  <a:lnTo>
                    <a:pt x="68376" y="142176"/>
                  </a:lnTo>
                  <a:lnTo>
                    <a:pt x="60337" y="147535"/>
                  </a:lnTo>
                  <a:lnTo>
                    <a:pt x="56400" y="153682"/>
                  </a:lnTo>
                  <a:lnTo>
                    <a:pt x="57162" y="171030"/>
                  </a:lnTo>
                  <a:lnTo>
                    <a:pt x="159829" y="222097"/>
                  </a:lnTo>
                  <a:lnTo>
                    <a:pt x="201066" y="225361"/>
                  </a:lnTo>
                  <a:lnTo>
                    <a:pt x="213385" y="238150"/>
                  </a:lnTo>
                  <a:lnTo>
                    <a:pt x="216242" y="238798"/>
                  </a:lnTo>
                  <a:lnTo>
                    <a:pt x="218782" y="237858"/>
                  </a:lnTo>
                  <a:lnTo>
                    <a:pt x="219671" y="237540"/>
                  </a:lnTo>
                  <a:lnTo>
                    <a:pt x="220472" y="237032"/>
                  </a:lnTo>
                  <a:lnTo>
                    <a:pt x="223875" y="233756"/>
                  </a:lnTo>
                  <a:lnTo>
                    <a:pt x="223951" y="229438"/>
                  </a:lnTo>
                  <a:lnTo>
                    <a:pt x="207924" y="212813"/>
                  </a:lnTo>
                  <a:lnTo>
                    <a:pt x="206349" y="212077"/>
                  </a:lnTo>
                  <a:lnTo>
                    <a:pt x="163855" y="208876"/>
                  </a:lnTo>
                  <a:lnTo>
                    <a:pt x="75755" y="165925"/>
                  </a:lnTo>
                  <a:lnTo>
                    <a:pt x="73545" y="164642"/>
                  </a:lnTo>
                  <a:lnTo>
                    <a:pt x="70421" y="161823"/>
                  </a:lnTo>
                  <a:lnTo>
                    <a:pt x="70294" y="158648"/>
                  </a:lnTo>
                  <a:lnTo>
                    <a:pt x="71742" y="156349"/>
                  </a:lnTo>
                  <a:lnTo>
                    <a:pt x="75946" y="153555"/>
                  </a:lnTo>
                  <a:lnTo>
                    <a:pt x="89090" y="149987"/>
                  </a:lnTo>
                  <a:lnTo>
                    <a:pt x="105600" y="151345"/>
                  </a:lnTo>
                  <a:lnTo>
                    <a:pt x="121704" y="155308"/>
                  </a:lnTo>
                  <a:lnTo>
                    <a:pt x="133629" y="159512"/>
                  </a:lnTo>
                  <a:lnTo>
                    <a:pt x="134785" y="159994"/>
                  </a:lnTo>
                  <a:lnTo>
                    <a:pt x="136055" y="160147"/>
                  </a:lnTo>
                  <a:lnTo>
                    <a:pt x="141033" y="159372"/>
                  </a:lnTo>
                  <a:lnTo>
                    <a:pt x="143573" y="155879"/>
                  </a:lnTo>
                  <a:lnTo>
                    <a:pt x="141490" y="142519"/>
                  </a:lnTo>
                  <a:lnTo>
                    <a:pt x="140855" y="141236"/>
                  </a:lnTo>
                  <a:lnTo>
                    <a:pt x="36093" y="32524"/>
                  </a:lnTo>
                  <a:lnTo>
                    <a:pt x="33934" y="30327"/>
                  </a:lnTo>
                  <a:lnTo>
                    <a:pt x="32727" y="27368"/>
                  </a:lnTo>
                  <a:lnTo>
                    <a:pt x="32702" y="21386"/>
                  </a:lnTo>
                  <a:lnTo>
                    <a:pt x="33870" y="18592"/>
                  </a:lnTo>
                  <a:lnTo>
                    <a:pt x="35953" y="16573"/>
                  </a:lnTo>
                  <a:lnTo>
                    <a:pt x="40563" y="12395"/>
                  </a:lnTo>
                  <a:lnTo>
                    <a:pt x="47688" y="12712"/>
                  </a:lnTo>
                  <a:lnTo>
                    <a:pt x="49301" y="14478"/>
                  </a:lnTo>
                  <a:lnTo>
                    <a:pt x="51892" y="17297"/>
                  </a:lnTo>
                  <a:lnTo>
                    <a:pt x="106476" y="73952"/>
                  </a:lnTo>
                  <a:lnTo>
                    <a:pt x="113004" y="80721"/>
                  </a:lnTo>
                  <a:lnTo>
                    <a:pt x="141592" y="110375"/>
                  </a:lnTo>
                  <a:lnTo>
                    <a:pt x="144449" y="111036"/>
                  </a:lnTo>
                  <a:lnTo>
                    <a:pt x="146989" y="110096"/>
                  </a:lnTo>
                  <a:lnTo>
                    <a:pt x="147878" y="109766"/>
                  </a:lnTo>
                  <a:lnTo>
                    <a:pt x="148691" y="109258"/>
                  </a:lnTo>
                  <a:lnTo>
                    <a:pt x="152082" y="105981"/>
                  </a:lnTo>
                  <a:lnTo>
                    <a:pt x="152158" y="101663"/>
                  </a:lnTo>
                  <a:lnTo>
                    <a:pt x="123571" y="72009"/>
                  </a:lnTo>
                  <a:lnTo>
                    <a:pt x="122097" y="70485"/>
                  </a:lnTo>
                  <a:lnTo>
                    <a:pt x="118783" y="67043"/>
                  </a:lnTo>
                  <a:lnTo>
                    <a:pt x="117602" y="64122"/>
                  </a:lnTo>
                  <a:lnTo>
                    <a:pt x="117589" y="61048"/>
                  </a:lnTo>
                  <a:lnTo>
                    <a:pt x="117881" y="54622"/>
                  </a:lnTo>
                  <a:lnTo>
                    <a:pt x="122821" y="50114"/>
                  </a:lnTo>
                  <a:lnTo>
                    <a:pt x="128651" y="50393"/>
                  </a:lnTo>
                  <a:lnTo>
                    <a:pt x="131724" y="50507"/>
                  </a:lnTo>
                  <a:lnTo>
                    <a:pt x="134632" y="51828"/>
                  </a:lnTo>
                  <a:lnTo>
                    <a:pt x="135585" y="52844"/>
                  </a:lnTo>
                  <a:lnTo>
                    <a:pt x="136753" y="54063"/>
                  </a:lnTo>
                  <a:lnTo>
                    <a:pt x="143243" y="60807"/>
                  </a:lnTo>
                  <a:lnTo>
                    <a:pt x="147751" y="65493"/>
                  </a:lnTo>
                  <a:lnTo>
                    <a:pt x="169405" y="87934"/>
                  </a:lnTo>
                  <a:lnTo>
                    <a:pt x="172262" y="88595"/>
                  </a:lnTo>
                  <a:lnTo>
                    <a:pt x="174802" y="87655"/>
                  </a:lnTo>
                  <a:lnTo>
                    <a:pt x="175691" y="87325"/>
                  </a:lnTo>
                  <a:lnTo>
                    <a:pt x="176504" y="86817"/>
                  </a:lnTo>
                  <a:lnTo>
                    <a:pt x="179895" y="83540"/>
                  </a:lnTo>
                  <a:lnTo>
                    <a:pt x="179971" y="79222"/>
                  </a:lnTo>
                  <a:lnTo>
                    <a:pt x="160324" y="58851"/>
                  </a:lnTo>
                  <a:lnTo>
                    <a:pt x="158978" y="57454"/>
                  </a:lnTo>
                  <a:lnTo>
                    <a:pt x="155536" y="53886"/>
                  </a:lnTo>
                  <a:lnTo>
                    <a:pt x="154355" y="50965"/>
                  </a:lnTo>
                  <a:lnTo>
                    <a:pt x="154355" y="47879"/>
                  </a:lnTo>
                  <a:lnTo>
                    <a:pt x="154635" y="41452"/>
                  </a:lnTo>
                  <a:lnTo>
                    <a:pt x="159575" y="36957"/>
                  </a:lnTo>
                  <a:lnTo>
                    <a:pt x="165404" y="37223"/>
                  </a:lnTo>
                  <a:lnTo>
                    <a:pt x="168478" y="37350"/>
                  </a:lnTo>
                  <a:lnTo>
                    <a:pt x="171386" y="38658"/>
                  </a:lnTo>
                  <a:lnTo>
                    <a:pt x="173507" y="40894"/>
                  </a:lnTo>
                  <a:lnTo>
                    <a:pt x="200571" y="68973"/>
                  </a:lnTo>
                  <a:lnTo>
                    <a:pt x="211137" y="60261"/>
                  </a:lnTo>
                  <a:lnTo>
                    <a:pt x="196596" y="45199"/>
                  </a:lnTo>
                  <a:lnTo>
                    <a:pt x="193992" y="42468"/>
                  </a:lnTo>
                  <a:lnTo>
                    <a:pt x="193865" y="42354"/>
                  </a:lnTo>
                  <a:lnTo>
                    <a:pt x="193205" y="41681"/>
                  </a:lnTo>
                  <a:lnTo>
                    <a:pt x="189204" y="37020"/>
                  </a:lnTo>
                  <a:lnTo>
                    <a:pt x="189699" y="30086"/>
                  </a:lnTo>
                  <a:lnTo>
                    <a:pt x="198882" y="22148"/>
                  </a:lnTo>
                  <a:lnTo>
                    <a:pt x="205828" y="22656"/>
                  </a:lnTo>
                  <a:lnTo>
                    <a:pt x="207175" y="24231"/>
                  </a:lnTo>
                  <a:lnTo>
                    <a:pt x="207175" y="24523"/>
                  </a:lnTo>
                  <a:lnTo>
                    <a:pt x="209765" y="27216"/>
                  </a:lnTo>
                  <a:lnTo>
                    <a:pt x="212407" y="29959"/>
                  </a:lnTo>
                  <a:lnTo>
                    <a:pt x="284276" y="104533"/>
                  </a:lnTo>
                  <a:lnTo>
                    <a:pt x="293306" y="134899"/>
                  </a:lnTo>
                  <a:lnTo>
                    <a:pt x="293865" y="135864"/>
                  </a:lnTo>
                  <a:lnTo>
                    <a:pt x="307860" y="150380"/>
                  </a:lnTo>
                  <a:lnTo>
                    <a:pt x="310718" y="151041"/>
                  </a:lnTo>
                  <a:lnTo>
                    <a:pt x="313258" y="150101"/>
                  </a:lnTo>
                  <a:lnTo>
                    <a:pt x="314147" y="149771"/>
                  </a:lnTo>
                  <a:lnTo>
                    <a:pt x="314960" y="149263"/>
                  </a:lnTo>
                  <a:lnTo>
                    <a:pt x="318350" y="145999"/>
                  </a:lnTo>
                  <a:lnTo>
                    <a:pt x="318427" y="141668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4315" y="9507814"/>
            <a:ext cx="16256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80" dirty="0">
                <a:solidFill>
                  <a:srgbClr val="3B3B45"/>
                </a:solidFill>
                <a:latin typeface="Microsoft Sans Serif"/>
                <a:cs typeface="Microsoft Sans Serif"/>
              </a:rPr>
              <a:t>49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401" y="9355375"/>
            <a:ext cx="6858000" cy="561340"/>
          </a:xfrm>
          <a:custGeom>
            <a:avLst/>
            <a:gdLst/>
            <a:ahLst/>
            <a:cxnLst/>
            <a:rect l="l" t="t" r="r" b="b"/>
            <a:pathLst>
              <a:path w="6858000" h="561340">
                <a:moveTo>
                  <a:pt x="6858000" y="0"/>
                </a:moveTo>
                <a:lnTo>
                  <a:pt x="0" y="0"/>
                </a:lnTo>
                <a:lnTo>
                  <a:pt x="0" y="560831"/>
                </a:lnTo>
                <a:lnTo>
                  <a:pt x="6858000" y="560831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823" y="9460581"/>
            <a:ext cx="1879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80" dirty="0">
                <a:solidFill>
                  <a:srgbClr val="3B3B45"/>
                </a:solidFill>
                <a:latin typeface="Microsoft Sans Serif"/>
                <a:cs typeface="Microsoft Sans Serif"/>
              </a:rPr>
              <a:t>52</a:t>
            </a:r>
            <a:endParaRPr sz="1000" dirty="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511" y="9377836"/>
            <a:ext cx="224541" cy="3948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555815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00" dirty="0"/>
              <a:t>И</a:t>
            </a:r>
            <a:r>
              <a:rPr dirty="0"/>
              <a:t>нв</a:t>
            </a:r>
            <a:r>
              <a:rPr spc="35" dirty="0"/>
              <a:t>ес</a:t>
            </a:r>
            <a:r>
              <a:rPr spc="50" dirty="0"/>
              <a:t>т</a:t>
            </a:r>
            <a:r>
              <a:rPr spc="5" dirty="0"/>
              <a:t>и</a:t>
            </a:r>
            <a:r>
              <a:rPr spc="70" dirty="0"/>
              <a:t>ц</a:t>
            </a:r>
            <a:r>
              <a:rPr spc="5" dirty="0"/>
              <a:t>и</a:t>
            </a:r>
            <a:r>
              <a:rPr spc="30" dirty="0"/>
              <a:t>онн</a:t>
            </a:r>
            <a:r>
              <a:rPr spc="35" dirty="0"/>
              <a:t>а</a:t>
            </a:r>
            <a:r>
              <a:rPr spc="-35" dirty="0"/>
              <a:t>я</a:t>
            </a:r>
            <a:r>
              <a:rPr spc="-180" dirty="0"/>
              <a:t> </a:t>
            </a:r>
            <a:r>
              <a:rPr spc="5" dirty="0"/>
              <a:t>к</a:t>
            </a:r>
            <a:r>
              <a:rPr spc="70" dirty="0"/>
              <a:t>о</a:t>
            </a:r>
            <a:r>
              <a:rPr spc="100" dirty="0"/>
              <a:t>м</a:t>
            </a:r>
            <a:r>
              <a:rPr spc="60" dirty="0"/>
              <a:t>а</a:t>
            </a:r>
            <a:r>
              <a:rPr spc="25" dirty="0"/>
              <a:t>н</a:t>
            </a:r>
            <a:r>
              <a:rPr spc="30" dirty="0"/>
              <a:t>д</a:t>
            </a:r>
            <a:r>
              <a:rPr spc="60" dirty="0"/>
              <a:t>а</a:t>
            </a:r>
            <a:r>
              <a:rPr spc="-195" dirty="0"/>
              <a:t> </a:t>
            </a:r>
            <a:r>
              <a:rPr spc="25" dirty="0"/>
              <a:t>Ря</a:t>
            </a:r>
            <a:r>
              <a:rPr spc="85" dirty="0"/>
              <a:t>з</a:t>
            </a:r>
            <a:r>
              <a:rPr spc="60" dirty="0"/>
              <a:t>ан</a:t>
            </a:r>
            <a:r>
              <a:rPr spc="55" dirty="0"/>
              <a:t>с</a:t>
            </a:r>
            <a:r>
              <a:rPr spc="5" dirty="0"/>
              <a:t>к</a:t>
            </a:r>
            <a:r>
              <a:rPr spc="15" dirty="0"/>
              <a:t>ой  </a:t>
            </a:r>
            <a:r>
              <a:rPr spc="45" dirty="0"/>
              <a:t>области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8119" y="1154031"/>
            <a:ext cx="5741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4.3</a:t>
            </a:r>
            <a:r>
              <a:rPr lang="ru-RU" sz="1200" spc="55" dirty="0">
                <a:latin typeface="Tahoma"/>
                <a:cs typeface="Tahoma"/>
              </a:rPr>
              <a:t>.3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Распределение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ответственности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между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членами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команды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части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взаимодействия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инвесторами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(3/7)</a:t>
            </a:r>
          </a:p>
        </p:txBody>
      </p:sp>
      <p:sp>
        <p:nvSpPr>
          <p:cNvPr id="8" name="object 8"/>
          <p:cNvSpPr/>
          <p:nvPr/>
        </p:nvSpPr>
        <p:spPr>
          <a:xfrm>
            <a:off x="348149" y="113237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46238" y="1589613"/>
            <a:ext cx="6143625" cy="329565"/>
            <a:chOff x="357949" y="1891093"/>
            <a:chExt cx="6143625" cy="329565"/>
          </a:xfrm>
        </p:grpSpPr>
        <p:sp>
          <p:nvSpPr>
            <p:cNvPr id="10" name="object 10"/>
            <p:cNvSpPr/>
            <p:nvPr/>
          </p:nvSpPr>
          <p:spPr>
            <a:xfrm>
              <a:off x="362711" y="1895855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6134100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6134100" y="320040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46291" y="189585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9340" y="200101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2711" y="1895855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0" y="0"/>
                  </a:moveTo>
                  <a:lnTo>
                    <a:pt x="6134100" y="0"/>
                  </a:lnTo>
                  <a:lnTo>
                    <a:pt x="6134100" y="320040"/>
                  </a:lnTo>
                  <a:lnTo>
                    <a:pt x="0" y="32004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94588" y="1611450"/>
            <a:ext cx="6143625" cy="32956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465"/>
              </a:spcBef>
            </a:pPr>
            <a:r>
              <a:rPr sz="1200" spc="80" dirty="0">
                <a:latin typeface="Tahoma"/>
                <a:cs typeface="Tahoma"/>
              </a:rPr>
              <a:t>Государственные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органы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исполнительной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власти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0069" y="1964142"/>
            <a:ext cx="4351655" cy="483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384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Министерство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физической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культуры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10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спорта</a:t>
            </a:r>
            <a:r>
              <a:rPr sz="1200" spc="-14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Рязанской </a:t>
            </a:r>
            <a:r>
              <a:rPr sz="1200" spc="-3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области:</a:t>
            </a:r>
            <a:endParaRPr sz="1200">
              <a:latin typeface="Tahoma"/>
              <a:cs typeface="Tahoma"/>
            </a:endParaRPr>
          </a:p>
          <a:p>
            <a:pPr marL="184785" marR="626110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15" dirty="0">
                <a:latin typeface="Tahoma"/>
                <a:cs typeface="Tahoma"/>
              </a:rPr>
              <a:t>Привлечение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инвестиций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развитие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физической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культуры</a:t>
            </a:r>
            <a:endParaRPr sz="1200">
              <a:latin typeface="Tahoma"/>
              <a:cs typeface="Tahoma"/>
            </a:endParaRPr>
          </a:p>
          <a:p>
            <a:pPr marL="184785">
              <a:lnSpc>
                <a:spcPct val="100000"/>
              </a:lnSpc>
            </a:pP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сп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та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1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200" spc="-55" dirty="0">
                <a:solidFill>
                  <a:srgbClr val="CC0033"/>
                </a:solidFill>
                <a:latin typeface="Tahoma"/>
                <a:cs typeface="Tahoma"/>
              </a:rPr>
              <a:t>а: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Tahoma"/>
                <a:cs typeface="Tahoma"/>
              </a:rPr>
              <a:t>Начальник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отдела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развития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материально</a:t>
            </a:r>
            <a:r>
              <a:rPr sz="1200" spc="25" dirty="0">
                <a:latin typeface="Microsoft Sans Serif"/>
                <a:cs typeface="Microsoft Sans Serif"/>
              </a:rPr>
              <a:t>-</a:t>
            </a:r>
            <a:r>
              <a:rPr sz="1200" spc="25" dirty="0">
                <a:latin typeface="Tahoma"/>
                <a:cs typeface="Tahoma"/>
              </a:rPr>
              <a:t>технической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базы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5" dirty="0">
                <a:latin typeface="Tahoma"/>
                <a:cs typeface="Tahoma"/>
              </a:rPr>
              <a:t>н</a:t>
            </a:r>
            <a:r>
              <a:rPr sz="1200" spc="-40" dirty="0">
                <a:latin typeface="Tahoma"/>
                <a:cs typeface="Tahoma"/>
              </a:rPr>
              <a:t>ф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0" dirty="0">
                <a:latin typeface="Tahoma"/>
                <a:cs typeface="Tahoma"/>
              </a:rPr>
              <a:t>ац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нно</a:t>
            </a:r>
            <a:r>
              <a:rPr sz="1200" spc="100" dirty="0">
                <a:latin typeface="Microsoft Sans Serif"/>
                <a:cs typeface="Microsoft Sans Serif"/>
              </a:rPr>
              <a:t>-</a:t>
            </a:r>
            <a:r>
              <a:rPr sz="1200" dirty="0">
                <a:latin typeface="Tahoma"/>
                <a:cs typeface="Tahoma"/>
              </a:rPr>
              <a:t>ана</a:t>
            </a:r>
            <a:r>
              <a:rPr sz="1200" spc="5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" dirty="0">
                <a:latin typeface="Tahoma"/>
                <a:cs typeface="Tahoma"/>
              </a:rPr>
              <a:t>ы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65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ко</a:t>
            </a:r>
            <a:r>
              <a:rPr sz="1200" spc="10" dirty="0">
                <a:latin typeface="Tahoma"/>
                <a:cs typeface="Tahoma"/>
              </a:rPr>
              <a:t>в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95" dirty="0">
                <a:latin typeface="Tahoma"/>
                <a:cs typeface="Tahoma"/>
              </a:rPr>
              <a:t>Ф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431165">
              <a:lnSpc>
                <a:spcPct val="100000"/>
              </a:lnSpc>
              <a:spcBef>
                <a:spcPts val="600"/>
              </a:spcBef>
            </a:pP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Министерство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сельского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хозяйства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-10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продовольствия </a:t>
            </a:r>
            <a:r>
              <a:rPr sz="1200" spc="-3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-15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з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ск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б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сти</a:t>
            </a:r>
            <a:r>
              <a:rPr sz="1200" spc="-110" dirty="0">
                <a:solidFill>
                  <a:srgbClr val="CC0033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 marL="184785" marR="75501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15" dirty="0">
                <a:latin typeface="Tahoma"/>
                <a:cs typeface="Tahoma"/>
              </a:rPr>
              <a:t>Привлечение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развитие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сельского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х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50" dirty="0">
                <a:latin typeface="Tahoma"/>
                <a:cs typeface="Tahoma"/>
              </a:rPr>
              <a:t>йс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щ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ей  </a:t>
            </a:r>
            <a:r>
              <a:rPr sz="1200" spc="30" dirty="0">
                <a:latin typeface="Tahoma"/>
                <a:cs typeface="Tahoma"/>
              </a:rPr>
              <a:t>промышленности</a:t>
            </a:r>
            <a:endParaRPr sz="1200">
              <a:latin typeface="Tahoma"/>
              <a:cs typeface="Tahoma"/>
            </a:endParaRPr>
          </a:p>
          <a:p>
            <a:pPr marL="184785" marR="883919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гос</a:t>
            </a:r>
            <a:r>
              <a:rPr sz="1200" spc="25" dirty="0">
                <a:latin typeface="Tahoma"/>
                <a:cs typeface="Tahoma"/>
              </a:rPr>
              <a:t>уда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одд</a:t>
            </a:r>
            <a:r>
              <a:rPr sz="1200" spc="4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и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ПК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1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200" spc="-55" dirty="0">
                <a:solidFill>
                  <a:srgbClr val="CC0033"/>
                </a:solidFill>
                <a:latin typeface="Tahoma"/>
                <a:cs typeface="Tahoma"/>
              </a:rPr>
              <a:t>а:</a:t>
            </a:r>
            <a:endParaRPr sz="1200">
              <a:latin typeface="Tahoma"/>
              <a:cs typeface="Tahoma"/>
            </a:endParaRPr>
          </a:p>
          <a:p>
            <a:pPr marL="12700" marR="460375">
              <a:lnSpc>
                <a:spcPct val="100000"/>
              </a:lnSpc>
              <a:spcBef>
                <a:spcPts val="105"/>
              </a:spcBef>
            </a:pPr>
            <a:r>
              <a:rPr sz="1200" spc="5" dirty="0">
                <a:latin typeface="Tahoma"/>
                <a:cs typeface="Tahoma"/>
              </a:rPr>
              <a:t>Начальник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отдела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по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взаимодействию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инвесторами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-55" dirty="0">
                <a:latin typeface="Tahoma"/>
                <a:cs typeface="Tahoma"/>
              </a:rPr>
              <a:t>.</a:t>
            </a:r>
            <a:r>
              <a:rPr sz="1200" spc="55" dirty="0">
                <a:latin typeface="Tahoma"/>
                <a:cs typeface="Tahoma"/>
              </a:rPr>
              <a:t>В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318135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Tahoma"/>
                <a:cs typeface="Tahoma"/>
              </a:rPr>
              <a:t>Консультант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отдела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взаимодействию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инвесторами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Шу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-15" dirty="0">
                <a:latin typeface="Tahoma"/>
                <a:cs typeface="Tahoma"/>
              </a:rPr>
              <a:t>.А.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Министерство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финансов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Рязанской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области:</a:t>
            </a:r>
            <a:endParaRPr sz="1200">
              <a:latin typeface="Tahoma"/>
              <a:cs typeface="Tahoma"/>
            </a:endParaRPr>
          </a:p>
          <a:p>
            <a:pPr marL="184785" marR="415290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гос</a:t>
            </a:r>
            <a:r>
              <a:rPr sz="1200" spc="25" dirty="0">
                <a:latin typeface="Tahoma"/>
                <a:cs typeface="Tahoma"/>
              </a:rPr>
              <a:t>уда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одд</a:t>
            </a:r>
            <a:r>
              <a:rPr sz="1200" spc="4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и 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деятельности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части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финансового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обеспечения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6238" y="6882465"/>
            <a:ext cx="6143625" cy="329565"/>
            <a:chOff x="357949" y="7183945"/>
            <a:chExt cx="6143625" cy="329565"/>
          </a:xfrm>
        </p:grpSpPr>
        <p:sp>
          <p:nvSpPr>
            <p:cNvPr id="17" name="object 17"/>
            <p:cNvSpPr/>
            <p:nvPr/>
          </p:nvSpPr>
          <p:spPr>
            <a:xfrm>
              <a:off x="362711" y="7188707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40">
                  <a:moveTo>
                    <a:pt x="6134100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6134100" y="320040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46291" y="7188707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4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49340" y="7295387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2711" y="7188707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40">
                  <a:moveTo>
                    <a:pt x="0" y="0"/>
                  </a:moveTo>
                  <a:lnTo>
                    <a:pt x="6134100" y="0"/>
                  </a:lnTo>
                  <a:lnTo>
                    <a:pt x="6134100" y="320040"/>
                  </a:lnTo>
                  <a:lnTo>
                    <a:pt x="0" y="32004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55636" y="6917928"/>
            <a:ext cx="6143625" cy="3295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470"/>
              </a:spcBef>
            </a:pPr>
            <a:r>
              <a:rPr sz="1200" spc="75" dirty="0">
                <a:latin typeface="Tahoma"/>
                <a:cs typeface="Tahoma"/>
              </a:rPr>
              <a:t>Институты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развития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6434" y="7213021"/>
            <a:ext cx="479918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3515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1200" spc="2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sz="1200" spc="3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</a:t>
            </a:r>
            <a:r>
              <a:rPr sz="1200" spc="1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4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120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1200" spc="2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1200" spc="5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sz="120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1200" spc="2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1200" spc="3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1200" spc="-14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1200" spc="5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бщ</a:t>
            </a:r>
            <a:r>
              <a:rPr sz="1200" spc="2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1200" spc="9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1200" spc="2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1200" spc="-1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1200" spc="3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1200" spc="-15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</a:t>
            </a:r>
            <a:r>
              <a:rPr sz="1200" spc="3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1200" spc="4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sz="1200" spc="1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sz="1200" spc="3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1200" spc="3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sz="120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1200" spc="1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</a:t>
            </a:r>
            <a:r>
              <a:rPr sz="1200" spc="2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-3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sz="1200" spc="-14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sz="1200" spc="1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1200" spc="3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sz="1200" spc="-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120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2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1200" spc="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-3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sz="1200" spc="-14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7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sz="1200" spc="-1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sz="1200" spc="5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sz="1200" spc="1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120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1200" spc="9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1200" spc="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sz="1200" spc="15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ой  </a:t>
            </a:r>
            <a:r>
              <a:rPr sz="1200" spc="20" dirty="0" err="1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  <a:r>
              <a:rPr sz="1200" spc="20" dirty="0">
                <a:solidFill>
                  <a:srgbClr val="CC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»: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распоряжением Правительства Рязанской области от 26.12.2017 N 618-р является специализированной организацией по привлечению инвестиций и работе с инвесторами, а также по сопровождению инвестиционных проектов на всех этапах их реализации по принципу "одного окна", снижению административных барьеров, а также созданию условий для развития инфраструктурной поддержки инновационного бизнеса на территории региона. Порядок сопровождения субъектов инвестиционной деятельности, реализующих инвестиционные проекты на территории Рязанской области, утвержден постановлением министерства промышленности и экономического развития Рязанской области от11 августа 2020 г. № 5.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355573" y="6008209"/>
            <a:ext cx="399415" cy="332105"/>
            <a:chOff x="367284" y="6309689"/>
            <a:chExt cx="399415" cy="332105"/>
          </a:xfrm>
        </p:grpSpPr>
        <p:sp>
          <p:nvSpPr>
            <p:cNvPr id="24" name="object 24"/>
            <p:cNvSpPr/>
            <p:nvPr/>
          </p:nvSpPr>
          <p:spPr>
            <a:xfrm>
              <a:off x="367284" y="6310883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165354" y="0"/>
                  </a:moveTo>
                  <a:lnTo>
                    <a:pt x="0" y="165353"/>
                  </a:lnTo>
                  <a:lnTo>
                    <a:pt x="165354" y="330707"/>
                  </a:lnTo>
                  <a:lnTo>
                    <a:pt x="330708" y="165353"/>
                  </a:lnTo>
                  <a:lnTo>
                    <a:pt x="16535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8937" y="630968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90">
                  <a:moveTo>
                    <a:pt x="78946" y="287697"/>
                  </a:moveTo>
                  <a:lnTo>
                    <a:pt x="71863" y="287697"/>
                  </a:lnTo>
                  <a:lnTo>
                    <a:pt x="67495" y="285569"/>
                  </a:lnTo>
                  <a:lnTo>
                    <a:pt x="617" y="186408"/>
                  </a:lnTo>
                  <a:lnTo>
                    <a:pt x="56" y="183629"/>
                  </a:lnTo>
                  <a:lnTo>
                    <a:pt x="0" y="182209"/>
                  </a:lnTo>
                  <a:lnTo>
                    <a:pt x="1267" y="175821"/>
                  </a:lnTo>
                  <a:lnTo>
                    <a:pt x="3139" y="172879"/>
                  </a:lnTo>
                  <a:lnTo>
                    <a:pt x="5897" y="170842"/>
                  </a:lnTo>
                  <a:lnTo>
                    <a:pt x="89540" y="115110"/>
                  </a:lnTo>
                  <a:lnTo>
                    <a:pt x="179467" y="1055"/>
                  </a:lnTo>
                  <a:lnTo>
                    <a:pt x="188147" y="0"/>
                  </a:lnTo>
                  <a:lnTo>
                    <a:pt x="200300" y="9438"/>
                  </a:lnTo>
                  <a:lnTo>
                    <a:pt x="186615" y="9438"/>
                  </a:lnTo>
                  <a:lnTo>
                    <a:pt x="183233" y="9852"/>
                  </a:lnTo>
                  <a:lnTo>
                    <a:pt x="112078" y="100096"/>
                  </a:lnTo>
                  <a:lnTo>
                    <a:pt x="127215" y="100096"/>
                  </a:lnTo>
                  <a:lnTo>
                    <a:pt x="40999" y="157522"/>
                  </a:lnTo>
                  <a:lnTo>
                    <a:pt x="43067" y="162203"/>
                  </a:lnTo>
                  <a:lnTo>
                    <a:pt x="33973" y="162203"/>
                  </a:lnTo>
                  <a:lnTo>
                    <a:pt x="10996" y="177506"/>
                  </a:lnTo>
                  <a:lnTo>
                    <a:pt x="9757" y="178508"/>
                  </a:lnTo>
                  <a:lnTo>
                    <a:pt x="9107" y="179586"/>
                  </a:lnTo>
                  <a:lnTo>
                    <a:pt x="8586" y="182209"/>
                  </a:lnTo>
                  <a:lnTo>
                    <a:pt x="8873" y="183629"/>
                  </a:lnTo>
                  <a:lnTo>
                    <a:pt x="24976" y="207501"/>
                  </a:lnTo>
                  <a:lnTo>
                    <a:pt x="36502" y="207501"/>
                  </a:lnTo>
                  <a:lnTo>
                    <a:pt x="35391" y="209018"/>
                  </a:lnTo>
                  <a:lnTo>
                    <a:pt x="29688" y="214487"/>
                  </a:lnTo>
                  <a:lnTo>
                    <a:pt x="51860" y="247357"/>
                  </a:lnTo>
                  <a:lnTo>
                    <a:pt x="95037" y="247357"/>
                  </a:lnTo>
                  <a:lnTo>
                    <a:pt x="97129" y="248146"/>
                  </a:lnTo>
                  <a:lnTo>
                    <a:pt x="99912" y="250528"/>
                  </a:lnTo>
                  <a:lnTo>
                    <a:pt x="68626" y="250528"/>
                  </a:lnTo>
                  <a:lnTo>
                    <a:pt x="56574" y="254343"/>
                  </a:lnTo>
                  <a:lnTo>
                    <a:pt x="73477" y="279401"/>
                  </a:lnTo>
                  <a:lnTo>
                    <a:pt x="76816" y="280052"/>
                  </a:lnTo>
                  <a:lnTo>
                    <a:pt x="91965" y="280052"/>
                  </a:lnTo>
                  <a:lnTo>
                    <a:pt x="81611" y="286948"/>
                  </a:lnTo>
                  <a:lnTo>
                    <a:pt x="78946" y="287697"/>
                  </a:lnTo>
                  <a:close/>
                </a:path>
                <a:path w="288290" h="288290">
                  <a:moveTo>
                    <a:pt x="272268" y="107722"/>
                  </a:moveTo>
                  <a:lnTo>
                    <a:pt x="261563" y="107722"/>
                  </a:lnTo>
                  <a:lnTo>
                    <a:pt x="278734" y="85944"/>
                  </a:lnTo>
                  <a:lnTo>
                    <a:pt x="279003" y="84985"/>
                  </a:lnTo>
                  <a:lnTo>
                    <a:pt x="279048" y="83904"/>
                  </a:lnTo>
                  <a:lnTo>
                    <a:pt x="278779" y="81719"/>
                  </a:lnTo>
                  <a:lnTo>
                    <a:pt x="278064" y="80460"/>
                  </a:lnTo>
                  <a:lnTo>
                    <a:pt x="186615" y="9438"/>
                  </a:lnTo>
                  <a:lnTo>
                    <a:pt x="200300" y="9438"/>
                  </a:lnTo>
                  <a:lnTo>
                    <a:pt x="285021" y="75235"/>
                  </a:lnTo>
                  <a:lnTo>
                    <a:pt x="286866" y="78480"/>
                  </a:lnTo>
                  <a:lnTo>
                    <a:pt x="287664" y="84985"/>
                  </a:lnTo>
                  <a:lnTo>
                    <a:pt x="287706" y="85944"/>
                  </a:lnTo>
                  <a:lnTo>
                    <a:pt x="286750" y="89351"/>
                  </a:lnTo>
                  <a:lnTo>
                    <a:pt x="272268" y="107722"/>
                  </a:lnTo>
                  <a:close/>
                </a:path>
                <a:path w="288290" h="288290">
                  <a:moveTo>
                    <a:pt x="163077" y="76209"/>
                  </a:moveTo>
                  <a:lnTo>
                    <a:pt x="158393" y="69250"/>
                  </a:lnTo>
                  <a:lnTo>
                    <a:pt x="206536" y="37183"/>
                  </a:lnTo>
                  <a:lnTo>
                    <a:pt x="215115" y="38865"/>
                  </a:lnTo>
                  <a:lnTo>
                    <a:pt x="220424" y="46734"/>
                  </a:lnTo>
                  <a:lnTo>
                    <a:pt x="207376" y="46734"/>
                  </a:lnTo>
                  <a:lnTo>
                    <a:pt x="182021" y="63622"/>
                  </a:lnTo>
                  <a:lnTo>
                    <a:pt x="187652" y="68289"/>
                  </a:lnTo>
                  <a:lnTo>
                    <a:pt x="174973" y="68289"/>
                  </a:lnTo>
                  <a:lnTo>
                    <a:pt x="163077" y="76209"/>
                  </a:lnTo>
                  <a:close/>
                </a:path>
                <a:path w="288290" h="288290">
                  <a:moveTo>
                    <a:pt x="240340" y="76259"/>
                  </a:moveTo>
                  <a:lnTo>
                    <a:pt x="215573" y="76259"/>
                  </a:lnTo>
                  <a:lnTo>
                    <a:pt x="227626" y="72445"/>
                  </a:lnTo>
                  <a:lnTo>
                    <a:pt x="210721" y="47384"/>
                  </a:lnTo>
                  <a:lnTo>
                    <a:pt x="207376" y="46734"/>
                  </a:lnTo>
                  <a:lnTo>
                    <a:pt x="220424" y="46734"/>
                  </a:lnTo>
                  <a:lnTo>
                    <a:pt x="240340" y="76259"/>
                  </a:lnTo>
                  <a:close/>
                </a:path>
                <a:path w="288290" h="288290">
                  <a:moveTo>
                    <a:pt x="217906" y="84985"/>
                  </a:moveTo>
                  <a:lnTo>
                    <a:pt x="210444" y="84985"/>
                  </a:lnTo>
                  <a:lnTo>
                    <a:pt x="200492" y="83904"/>
                  </a:lnTo>
                  <a:lnTo>
                    <a:pt x="191008" y="80711"/>
                  </a:lnTo>
                  <a:lnTo>
                    <a:pt x="182375" y="75481"/>
                  </a:lnTo>
                  <a:lnTo>
                    <a:pt x="174973" y="68289"/>
                  </a:lnTo>
                  <a:lnTo>
                    <a:pt x="187652" y="68289"/>
                  </a:lnTo>
                  <a:lnTo>
                    <a:pt x="191697" y="71640"/>
                  </a:lnTo>
                  <a:lnTo>
                    <a:pt x="203239" y="75922"/>
                  </a:lnTo>
                  <a:lnTo>
                    <a:pt x="215573" y="76259"/>
                  </a:lnTo>
                  <a:lnTo>
                    <a:pt x="240340" y="76259"/>
                  </a:lnTo>
                  <a:lnTo>
                    <a:pt x="242479" y="79431"/>
                  </a:lnTo>
                  <a:lnTo>
                    <a:pt x="232338" y="79431"/>
                  </a:lnTo>
                  <a:lnTo>
                    <a:pt x="225435" y="83174"/>
                  </a:lnTo>
                  <a:lnTo>
                    <a:pt x="217906" y="84985"/>
                  </a:lnTo>
                  <a:close/>
                </a:path>
                <a:path w="288290" h="288290">
                  <a:moveTo>
                    <a:pt x="127215" y="100096"/>
                  </a:moveTo>
                  <a:lnTo>
                    <a:pt x="112078" y="100096"/>
                  </a:lnTo>
                  <a:lnTo>
                    <a:pt x="147886" y="76259"/>
                  </a:lnTo>
                  <a:lnTo>
                    <a:pt x="152565" y="83212"/>
                  </a:lnTo>
                  <a:lnTo>
                    <a:pt x="127215" y="100096"/>
                  </a:lnTo>
                  <a:close/>
                </a:path>
                <a:path w="288290" h="288290">
                  <a:moveTo>
                    <a:pt x="124345" y="258484"/>
                  </a:moveTo>
                  <a:lnTo>
                    <a:pt x="109205" y="258484"/>
                  </a:lnTo>
                  <a:lnTo>
                    <a:pt x="243186" y="169245"/>
                  </a:lnTo>
                  <a:lnTo>
                    <a:pt x="240007" y="162038"/>
                  </a:lnTo>
                  <a:lnTo>
                    <a:pt x="238146" y="154459"/>
                  </a:lnTo>
                  <a:lnTo>
                    <a:pt x="237634" y="146650"/>
                  </a:lnTo>
                  <a:lnTo>
                    <a:pt x="238500" y="138756"/>
                  </a:lnTo>
                  <a:lnTo>
                    <a:pt x="240717" y="131119"/>
                  </a:lnTo>
                  <a:lnTo>
                    <a:pt x="244180" y="124082"/>
                  </a:lnTo>
                  <a:lnTo>
                    <a:pt x="248805" y="117768"/>
                  </a:lnTo>
                  <a:lnTo>
                    <a:pt x="254509" y="112299"/>
                  </a:lnTo>
                  <a:lnTo>
                    <a:pt x="232338" y="79431"/>
                  </a:lnTo>
                  <a:lnTo>
                    <a:pt x="242479" y="79431"/>
                  </a:lnTo>
                  <a:lnTo>
                    <a:pt x="261563" y="107722"/>
                  </a:lnTo>
                  <a:lnTo>
                    <a:pt x="272268" y="107722"/>
                  </a:lnTo>
                  <a:lnTo>
                    <a:pt x="266500" y="115039"/>
                  </a:lnTo>
                  <a:lnTo>
                    <a:pt x="269364" y="119285"/>
                  </a:lnTo>
                  <a:lnTo>
                    <a:pt x="259222" y="119285"/>
                  </a:lnTo>
                  <a:lnTo>
                    <a:pt x="252787" y="124689"/>
                  </a:lnTo>
                  <a:lnTo>
                    <a:pt x="248415" y="132046"/>
                  </a:lnTo>
                  <a:lnTo>
                    <a:pt x="245112" y="148701"/>
                  </a:lnTo>
                  <a:lnTo>
                    <a:pt x="246339" y="157145"/>
                  </a:lnTo>
                  <a:lnTo>
                    <a:pt x="250215" y="164564"/>
                  </a:lnTo>
                  <a:lnTo>
                    <a:pt x="265396" y="164564"/>
                  </a:lnTo>
                  <a:lnTo>
                    <a:pt x="251223" y="174005"/>
                  </a:lnTo>
                  <a:lnTo>
                    <a:pt x="251051" y="174101"/>
                  </a:lnTo>
                  <a:lnTo>
                    <a:pt x="185531" y="217732"/>
                  </a:lnTo>
                  <a:lnTo>
                    <a:pt x="173695" y="232744"/>
                  </a:lnTo>
                  <a:lnTo>
                    <a:pt x="162990" y="232744"/>
                  </a:lnTo>
                  <a:lnTo>
                    <a:pt x="124345" y="258484"/>
                  </a:lnTo>
                  <a:close/>
                </a:path>
                <a:path w="288290" h="288290">
                  <a:moveTo>
                    <a:pt x="265396" y="164564"/>
                  </a:moveTo>
                  <a:lnTo>
                    <a:pt x="250215" y="164564"/>
                  </a:lnTo>
                  <a:lnTo>
                    <a:pt x="274234" y="148567"/>
                  </a:lnTo>
                  <a:lnTo>
                    <a:pt x="275044" y="147358"/>
                  </a:lnTo>
                  <a:lnTo>
                    <a:pt x="275598" y="144563"/>
                  </a:lnTo>
                  <a:lnTo>
                    <a:pt x="275314" y="143147"/>
                  </a:lnTo>
                  <a:lnTo>
                    <a:pt x="259222" y="119285"/>
                  </a:lnTo>
                  <a:lnTo>
                    <a:pt x="269364" y="119285"/>
                  </a:lnTo>
                  <a:lnTo>
                    <a:pt x="283582" y="140379"/>
                  </a:lnTo>
                  <a:lnTo>
                    <a:pt x="284314" y="144005"/>
                  </a:lnTo>
                  <a:lnTo>
                    <a:pt x="282888" y="151193"/>
                  </a:lnTo>
                  <a:lnTo>
                    <a:pt x="280806" y="154300"/>
                  </a:lnTo>
                  <a:lnTo>
                    <a:pt x="265396" y="164564"/>
                  </a:lnTo>
                  <a:close/>
                </a:path>
                <a:path w="288290" h="288290">
                  <a:moveTo>
                    <a:pt x="36502" y="207501"/>
                  </a:moveTo>
                  <a:lnTo>
                    <a:pt x="24976" y="207501"/>
                  </a:lnTo>
                  <a:lnTo>
                    <a:pt x="31411" y="202097"/>
                  </a:lnTo>
                  <a:lnTo>
                    <a:pt x="35783" y="194741"/>
                  </a:lnTo>
                  <a:lnTo>
                    <a:pt x="39003" y="178508"/>
                  </a:lnTo>
                  <a:lnTo>
                    <a:pt x="39005" y="177506"/>
                  </a:lnTo>
                  <a:lnTo>
                    <a:pt x="37857" y="169628"/>
                  </a:lnTo>
                  <a:lnTo>
                    <a:pt x="33973" y="162203"/>
                  </a:lnTo>
                  <a:lnTo>
                    <a:pt x="43067" y="162203"/>
                  </a:lnTo>
                  <a:lnTo>
                    <a:pt x="44184" y="164732"/>
                  </a:lnTo>
                  <a:lnTo>
                    <a:pt x="46049" y="172317"/>
                  </a:lnTo>
                  <a:lnTo>
                    <a:pt x="46563" y="180130"/>
                  </a:lnTo>
                  <a:lnTo>
                    <a:pt x="45697" y="188030"/>
                  </a:lnTo>
                  <a:lnTo>
                    <a:pt x="43479" y="195667"/>
                  </a:lnTo>
                  <a:lnTo>
                    <a:pt x="40016" y="202704"/>
                  </a:lnTo>
                  <a:lnTo>
                    <a:pt x="36502" y="207501"/>
                  </a:lnTo>
                  <a:close/>
                </a:path>
                <a:path w="288290" h="288290">
                  <a:moveTo>
                    <a:pt x="142572" y="272217"/>
                  </a:moveTo>
                  <a:lnTo>
                    <a:pt x="128812" y="272217"/>
                  </a:lnTo>
                  <a:lnTo>
                    <a:pt x="132194" y="271803"/>
                  </a:lnTo>
                  <a:lnTo>
                    <a:pt x="162990" y="232744"/>
                  </a:lnTo>
                  <a:lnTo>
                    <a:pt x="173695" y="232744"/>
                  </a:lnTo>
                  <a:lnTo>
                    <a:pt x="142572" y="272217"/>
                  </a:lnTo>
                  <a:close/>
                </a:path>
                <a:path w="288290" h="288290">
                  <a:moveTo>
                    <a:pt x="95037" y="247357"/>
                  </a:moveTo>
                  <a:lnTo>
                    <a:pt x="51860" y="247357"/>
                  </a:lnTo>
                  <a:lnTo>
                    <a:pt x="67021" y="242303"/>
                  </a:lnTo>
                  <a:lnTo>
                    <a:pt x="82589" y="242659"/>
                  </a:lnTo>
                  <a:lnTo>
                    <a:pt x="95037" y="247357"/>
                  </a:lnTo>
                  <a:close/>
                </a:path>
                <a:path w="288290" h="288290">
                  <a:moveTo>
                    <a:pt x="91965" y="280052"/>
                  </a:moveTo>
                  <a:lnTo>
                    <a:pt x="76816" y="280052"/>
                  </a:lnTo>
                  <a:lnTo>
                    <a:pt x="102179" y="263165"/>
                  </a:lnTo>
                  <a:lnTo>
                    <a:pt x="92502" y="255147"/>
                  </a:lnTo>
                  <a:lnTo>
                    <a:pt x="80960" y="250866"/>
                  </a:lnTo>
                  <a:lnTo>
                    <a:pt x="68626" y="250528"/>
                  </a:lnTo>
                  <a:lnTo>
                    <a:pt x="99912" y="250528"/>
                  </a:lnTo>
                  <a:lnTo>
                    <a:pt x="109205" y="258484"/>
                  </a:lnTo>
                  <a:lnTo>
                    <a:pt x="124345" y="258484"/>
                  </a:lnTo>
                  <a:lnTo>
                    <a:pt x="117231" y="263222"/>
                  </a:lnTo>
                  <a:lnTo>
                    <a:pt x="123550" y="268131"/>
                  </a:lnTo>
                  <a:lnTo>
                    <a:pt x="109864" y="268131"/>
                  </a:lnTo>
                  <a:lnTo>
                    <a:pt x="91965" y="280052"/>
                  </a:lnTo>
                  <a:close/>
                </a:path>
                <a:path w="288290" h="288290">
                  <a:moveTo>
                    <a:pt x="133868" y="279908"/>
                  </a:moveTo>
                  <a:lnTo>
                    <a:pt x="126801" y="279908"/>
                  </a:lnTo>
                  <a:lnTo>
                    <a:pt x="123813" y="278963"/>
                  </a:lnTo>
                  <a:lnTo>
                    <a:pt x="109864" y="268131"/>
                  </a:lnTo>
                  <a:lnTo>
                    <a:pt x="123550" y="268131"/>
                  </a:lnTo>
                  <a:lnTo>
                    <a:pt x="128812" y="272217"/>
                  </a:lnTo>
                  <a:lnTo>
                    <a:pt x="142572" y="272217"/>
                  </a:lnTo>
                  <a:lnTo>
                    <a:pt x="137930" y="278105"/>
                  </a:lnTo>
                  <a:lnTo>
                    <a:pt x="133868" y="279908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295" y="6412395"/>
              <a:ext cx="177471" cy="120779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478" y="3773799"/>
            <a:ext cx="396862" cy="330707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341185" y="7298210"/>
            <a:ext cx="384175" cy="330835"/>
            <a:chOff x="367284" y="7630668"/>
            <a:chExt cx="384175" cy="330835"/>
          </a:xfrm>
        </p:grpSpPr>
        <p:sp>
          <p:nvSpPr>
            <p:cNvPr id="29" name="object 29"/>
            <p:cNvSpPr/>
            <p:nvPr/>
          </p:nvSpPr>
          <p:spPr>
            <a:xfrm>
              <a:off x="367284" y="7630668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165354" y="0"/>
                  </a:moveTo>
                  <a:lnTo>
                    <a:pt x="0" y="165353"/>
                  </a:lnTo>
                  <a:lnTo>
                    <a:pt x="165354" y="330707"/>
                  </a:lnTo>
                  <a:lnTo>
                    <a:pt x="330708" y="165353"/>
                  </a:lnTo>
                  <a:lnTo>
                    <a:pt x="16535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637" y="7666613"/>
              <a:ext cx="256305" cy="257117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5367628" y="3797698"/>
            <a:ext cx="1132840" cy="1296035"/>
            <a:chOff x="5379339" y="4099178"/>
            <a:chExt cx="1132840" cy="1296035"/>
          </a:xfrm>
        </p:grpSpPr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96375" y="4216216"/>
              <a:ext cx="653786" cy="65379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384101" y="4103941"/>
              <a:ext cx="881380" cy="881380"/>
            </a:xfrm>
            <a:custGeom>
              <a:avLst/>
              <a:gdLst/>
              <a:ahLst/>
              <a:cxnLst/>
              <a:rect l="l" t="t" r="r" b="b"/>
              <a:pathLst>
                <a:path w="881379" h="881379">
                  <a:moveTo>
                    <a:pt x="0" y="0"/>
                  </a:moveTo>
                  <a:lnTo>
                    <a:pt x="881252" y="0"/>
                  </a:lnTo>
                  <a:lnTo>
                    <a:pt x="881252" y="881252"/>
                  </a:lnTo>
                  <a:lnTo>
                    <a:pt x="0" y="8812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50621" y="4833575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411505" y="0"/>
                  </a:moveTo>
                  <a:lnTo>
                    <a:pt x="0" y="149771"/>
                  </a:lnTo>
                  <a:lnTo>
                    <a:pt x="149771" y="561276"/>
                  </a:lnTo>
                  <a:lnTo>
                    <a:pt x="561289" y="411505"/>
                  </a:lnTo>
                  <a:lnTo>
                    <a:pt x="411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1524" y="5074067"/>
              <a:ext cx="227535" cy="27645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051309" y="4888343"/>
              <a:ext cx="257175" cy="387350"/>
            </a:xfrm>
            <a:custGeom>
              <a:avLst/>
              <a:gdLst/>
              <a:ahLst/>
              <a:cxnLst/>
              <a:rect l="l" t="t" r="r" b="b"/>
              <a:pathLst>
                <a:path w="257175" h="387350">
                  <a:moveTo>
                    <a:pt x="197612" y="361175"/>
                  </a:moveTo>
                  <a:lnTo>
                    <a:pt x="194995" y="354101"/>
                  </a:lnTo>
                  <a:lnTo>
                    <a:pt x="191071" y="352285"/>
                  </a:lnTo>
                  <a:lnTo>
                    <a:pt x="132308" y="373938"/>
                  </a:lnTo>
                  <a:lnTo>
                    <a:pt x="130505" y="377863"/>
                  </a:lnTo>
                  <a:lnTo>
                    <a:pt x="133108" y="384949"/>
                  </a:lnTo>
                  <a:lnTo>
                    <a:pt x="137033" y="386753"/>
                  </a:lnTo>
                  <a:lnTo>
                    <a:pt x="192252" y="366407"/>
                  </a:lnTo>
                  <a:lnTo>
                    <a:pt x="195795" y="365099"/>
                  </a:lnTo>
                  <a:lnTo>
                    <a:pt x="197612" y="361175"/>
                  </a:lnTo>
                  <a:close/>
                </a:path>
                <a:path w="257175" h="387350">
                  <a:moveTo>
                    <a:pt x="256565" y="177596"/>
                  </a:moveTo>
                  <a:lnTo>
                    <a:pt x="198120" y="18986"/>
                  </a:lnTo>
                  <a:lnTo>
                    <a:pt x="191630" y="8928"/>
                  </a:lnTo>
                  <a:lnTo>
                    <a:pt x="181660" y="2413"/>
                  </a:lnTo>
                  <a:lnTo>
                    <a:pt x="169557" y="0"/>
                  </a:lnTo>
                  <a:lnTo>
                    <a:pt x="156667" y="2235"/>
                  </a:lnTo>
                  <a:lnTo>
                    <a:pt x="22275" y="51752"/>
                  </a:lnTo>
                  <a:lnTo>
                    <a:pt x="11010" y="58432"/>
                  </a:lnTo>
                  <a:lnTo>
                    <a:pt x="3365" y="68122"/>
                  </a:lnTo>
                  <a:lnTo>
                    <a:pt x="0" y="79540"/>
                  </a:lnTo>
                  <a:lnTo>
                    <a:pt x="1600" y="91414"/>
                  </a:lnTo>
                  <a:lnTo>
                    <a:pt x="41338" y="199263"/>
                  </a:lnTo>
                  <a:lnTo>
                    <a:pt x="45262" y="201079"/>
                  </a:lnTo>
                  <a:lnTo>
                    <a:pt x="52349" y="198475"/>
                  </a:lnTo>
                  <a:lnTo>
                    <a:pt x="54152" y="194551"/>
                  </a:lnTo>
                  <a:lnTo>
                    <a:pt x="14414" y="86690"/>
                  </a:lnTo>
                  <a:lnTo>
                    <a:pt x="13639" y="80175"/>
                  </a:lnTo>
                  <a:lnTo>
                    <a:pt x="161391" y="15049"/>
                  </a:lnTo>
                  <a:lnTo>
                    <a:pt x="168935" y="13652"/>
                  </a:lnTo>
                  <a:lnTo>
                    <a:pt x="175945" y="14808"/>
                  </a:lnTo>
                  <a:lnTo>
                    <a:pt x="181660" y="18262"/>
                  </a:lnTo>
                  <a:lnTo>
                    <a:pt x="185305" y="23723"/>
                  </a:lnTo>
                  <a:lnTo>
                    <a:pt x="243751" y="182321"/>
                  </a:lnTo>
                  <a:lnTo>
                    <a:pt x="247675" y="184137"/>
                  </a:lnTo>
                  <a:lnTo>
                    <a:pt x="251218" y="182829"/>
                  </a:lnTo>
                  <a:lnTo>
                    <a:pt x="254762" y="181521"/>
                  </a:lnTo>
                  <a:lnTo>
                    <a:pt x="256565" y="177596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6764" y="4915075"/>
              <a:ext cx="197650" cy="8257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169800" y="5051500"/>
              <a:ext cx="318770" cy="239395"/>
            </a:xfrm>
            <a:custGeom>
              <a:avLst/>
              <a:gdLst/>
              <a:ahLst/>
              <a:cxnLst/>
              <a:rect l="l" t="t" r="r" b="b"/>
              <a:pathLst>
                <a:path w="318770" h="239395">
                  <a:moveTo>
                    <a:pt x="45656" y="168986"/>
                  </a:moveTo>
                  <a:lnTo>
                    <a:pt x="43040" y="161899"/>
                  </a:lnTo>
                  <a:lnTo>
                    <a:pt x="39116" y="160096"/>
                  </a:lnTo>
                  <a:lnTo>
                    <a:pt x="1816" y="173837"/>
                  </a:lnTo>
                  <a:lnTo>
                    <a:pt x="0" y="177761"/>
                  </a:lnTo>
                  <a:lnTo>
                    <a:pt x="2616" y="184835"/>
                  </a:lnTo>
                  <a:lnTo>
                    <a:pt x="6540" y="186651"/>
                  </a:lnTo>
                  <a:lnTo>
                    <a:pt x="40297" y="174205"/>
                  </a:lnTo>
                  <a:lnTo>
                    <a:pt x="43840" y="172910"/>
                  </a:lnTo>
                  <a:lnTo>
                    <a:pt x="45656" y="168986"/>
                  </a:lnTo>
                  <a:close/>
                </a:path>
                <a:path w="318770" h="239395">
                  <a:moveTo>
                    <a:pt x="318439" y="141668"/>
                  </a:moveTo>
                  <a:lnTo>
                    <a:pt x="305625" y="128371"/>
                  </a:lnTo>
                  <a:lnTo>
                    <a:pt x="296595" y="98005"/>
                  </a:lnTo>
                  <a:lnTo>
                    <a:pt x="296037" y="97040"/>
                  </a:lnTo>
                  <a:lnTo>
                    <a:pt x="222250" y="20485"/>
                  </a:lnTo>
                  <a:lnTo>
                    <a:pt x="218973" y="17081"/>
                  </a:lnTo>
                  <a:lnTo>
                    <a:pt x="218719" y="16814"/>
                  </a:lnTo>
                  <a:lnTo>
                    <a:pt x="217017" y="15049"/>
                  </a:lnTo>
                  <a:lnTo>
                    <a:pt x="215976" y="15036"/>
                  </a:lnTo>
                  <a:lnTo>
                    <a:pt x="210515" y="11468"/>
                  </a:lnTo>
                  <a:lnTo>
                    <a:pt x="178320" y="26441"/>
                  </a:lnTo>
                  <a:lnTo>
                    <a:pt x="172504" y="23812"/>
                  </a:lnTo>
                  <a:lnTo>
                    <a:pt x="142252" y="40030"/>
                  </a:lnTo>
                  <a:lnTo>
                    <a:pt x="142024" y="39789"/>
                  </a:lnTo>
                  <a:lnTo>
                    <a:pt x="135750" y="36982"/>
                  </a:lnTo>
                  <a:lnTo>
                    <a:pt x="128066" y="36715"/>
                  </a:lnTo>
                  <a:lnTo>
                    <a:pt x="118656" y="38658"/>
                  </a:lnTo>
                  <a:lnTo>
                    <a:pt x="110972" y="43878"/>
                  </a:lnTo>
                  <a:lnTo>
                    <a:pt x="105816" y="51587"/>
                  </a:lnTo>
                  <a:lnTo>
                    <a:pt x="105486" y="53225"/>
                  </a:lnTo>
                  <a:lnTo>
                    <a:pt x="61734" y="7823"/>
                  </a:lnTo>
                  <a:lnTo>
                    <a:pt x="59118" y="5156"/>
                  </a:lnTo>
                  <a:lnTo>
                    <a:pt x="57912" y="5143"/>
                  </a:lnTo>
                  <a:lnTo>
                    <a:pt x="53644" y="2108"/>
                  </a:lnTo>
                  <a:lnTo>
                    <a:pt x="44323" y="0"/>
                  </a:lnTo>
                  <a:lnTo>
                    <a:pt x="34899" y="1536"/>
                  </a:lnTo>
                  <a:lnTo>
                    <a:pt x="26479" y="6743"/>
                  </a:lnTo>
                  <a:lnTo>
                    <a:pt x="21717" y="11328"/>
                  </a:lnTo>
                  <a:lnTo>
                    <a:pt x="19050" y="17653"/>
                  </a:lnTo>
                  <a:lnTo>
                    <a:pt x="19075" y="24269"/>
                  </a:lnTo>
                  <a:lnTo>
                    <a:pt x="19062" y="30899"/>
                  </a:lnTo>
                  <a:lnTo>
                    <a:pt x="21640" y="37261"/>
                  </a:lnTo>
                  <a:lnTo>
                    <a:pt x="26263" y="42011"/>
                  </a:lnTo>
                  <a:lnTo>
                    <a:pt x="121691" y="141033"/>
                  </a:lnTo>
                  <a:lnTo>
                    <a:pt x="108635" y="137985"/>
                  </a:lnTo>
                  <a:lnTo>
                    <a:pt x="94386" y="136372"/>
                  </a:lnTo>
                  <a:lnTo>
                    <a:pt x="80467" y="137363"/>
                  </a:lnTo>
                  <a:lnTo>
                    <a:pt x="68376" y="142176"/>
                  </a:lnTo>
                  <a:lnTo>
                    <a:pt x="60337" y="147535"/>
                  </a:lnTo>
                  <a:lnTo>
                    <a:pt x="56413" y="153695"/>
                  </a:lnTo>
                  <a:lnTo>
                    <a:pt x="57175" y="171030"/>
                  </a:lnTo>
                  <a:lnTo>
                    <a:pt x="159829" y="222097"/>
                  </a:lnTo>
                  <a:lnTo>
                    <a:pt x="201066" y="225361"/>
                  </a:lnTo>
                  <a:lnTo>
                    <a:pt x="213385" y="238150"/>
                  </a:lnTo>
                  <a:lnTo>
                    <a:pt x="216242" y="238798"/>
                  </a:lnTo>
                  <a:lnTo>
                    <a:pt x="218782" y="237858"/>
                  </a:lnTo>
                  <a:lnTo>
                    <a:pt x="219671" y="237540"/>
                  </a:lnTo>
                  <a:lnTo>
                    <a:pt x="220472" y="237032"/>
                  </a:lnTo>
                  <a:lnTo>
                    <a:pt x="223875" y="233756"/>
                  </a:lnTo>
                  <a:lnTo>
                    <a:pt x="223951" y="229438"/>
                  </a:lnTo>
                  <a:lnTo>
                    <a:pt x="207924" y="212813"/>
                  </a:lnTo>
                  <a:lnTo>
                    <a:pt x="206362" y="212077"/>
                  </a:lnTo>
                  <a:lnTo>
                    <a:pt x="163868" y="208876"/>
                  </a:lnTo>
                  <a:lnTo>
                    <a:pt x="75755" y="165925"/>
                  </a:lnTo>
                  <a:lnTo>
                    <a:pt x="73545" y="164642"/>
                  </a:lnTo>
                  <a:lnTo>
                    <a:pt x="70421" y="161823"/>
                  </a:lnTo>
                  <a:lnTo>
                    <a:pt x="70307" y="158648"/>
                  </a:lnTo>
                  <a:lnTo>
                    <a:pt x="71742" y="156349"/>
                  </a:lnTo>
                  <a:lnTo>
                    <a:pt x="75946" y="153555"/>
                  </a:lnTo>
                  <a:lnTo>
                    <a:pt x="89090" y="149987"/>
                  </a:lnTo>
                  <a:lnTo>
                    <a:pt x="105613" y="151345"/>
                  </a:lnTo>
                  <a:lnTo>
                    <a:pt x="121716" y="155308"/>
                  </a:lnTo>
                  <a:lnTo>
                    <a:pt x="133629" y="159512"/>
                  </a:lnTo>
                  <a:lnTo>
                    <a:pt x="134797" y="159994"/>
                  </a:lnTo>
                  <a:lnTo>
                    <a:pt x="136067" y="160147"/>
                  </a:lnTo>
                  <a:lnTo>
                    <a:pt x="141033" y="159372"/>
                  </a:lnTo>
                  <a:lnTo>
                    <a:pt x="143586" y="155879"/>
                  </a:lnTo>
                  <a:lnTo>
                    <a:pt x="141490" y="142519"/>
                  </a:lnTo>
                  <a:lnTo>
                    <a:pt x="140855" y="141236"/>
                  </a:lnTo>
                  <a:lnTo>
                    <a:pt x="36093" y="32524"/>
                  </a:lnTo>
                  <a:lnTo>
                    <a:pt x="33947" y="30327"/>
                  </a:lnTo>
                  <a:lnTo>
                    <a:pt x="32740" y="27368"/>
                  </a:lnTo>
                  <a:lnTo>
                    <a:pt x="32715" y="21386"/>
                  </a:lnTo>
                  <a:lnTo>
                    <a:pt x="33883" y="18605"/>
                  </a:lnTo>
                  <a:lnTo>
                    <a:pt x="35966" y="16573"/>
                  </a:lnTo>
                  <a:lnTo>
                    <a:pt x="40563" y="12395"/>
                  </a:lnTo>
                  <a:lnTo>
                    <a:pt x="47688" y="12712"/>
                  </a:lnTo>
                  <a:lnTo>
                    <a:pt x="49301" y="14478"/>
                  </a:lnTo>
                  <a:lnTo>
                    <a:pt x="51562" y="16954"/>
                  </a:lnTo>
                  <a:lnTo>
                    <a:pt x="51892" y="17297"/>
                  </a:lnTo>
                  <a:lnTo>
                    <a:pt x="52857" y="18300"/>
                  </a:lnTo>
                  <a:lnTo>
                    <a:pt x="106476" y="73952"/>
                  </a:lnTo>
                  <a:lnTo>
                    <a:pt x="112395" y="80098"/>
                  </a:lnTo>
                  <a:lnTo>
                    <a:pt x="141592" y="110375"/>
                  </a:lnTo>
                  <a:lnTo>
                    <a:pt x="152171" y="101663"/>
                  </a:lnTo>
                  <a:lnTo>
                    <a:pt x="123571" y="72009"/>
                  </a:lnTo>
                  <a:lnTo>
                    <a:pt x="123151" y="71564"/>
                  </a:lnTo>
                  <a:lnTo>
                    <a:pt x="118770" y="67030"/>
                  </a:lnTo>
                  <a:lnTo>
                    <a:pt x="117602" y="64122"/>
                  </a:lnTo>
                  <a:lnTo>
                    <a:pt x="117602" y="61048"/>
                  </a:lnTo>
                  <a:lnTo>
                    <a:pt x="117881" y="54622"/>
                  </a:lnTo>
                  <a:lnTo>
                    <a:pt x="122821" y="50114"/>
                  </a:lnTo>
                  <a:lnTo>
                    <a:pt x="128651" y="50393"/>
                  </a:lnTo>
                  <a:lnTo>
                    <a:pt x="131737" y="50507"/>
                  </a:lnTo>
                  <a:lnTo>
                    <a:pt x="134632" y="51828"/>
                  </a:lnTo>
                  <a:lnTo>
                    <a:pt x="136766" y="54063"/>
                  </a:lnTo>
                  <a:lnTo>
                    <a:pt x="143243" y="60794"/>
                  </a:lnTo>
                  <a:lnTo>
                    <a:pt x="148501" y="66243"/>
                  </a:lnTo>
                  <a:lnTo>
                    <a:pt x="169405" y="87934"/>
                  </a:lnTo>
                  <a:lnTo>
                    <a:pt x="179971" y="79222"/>
                  </a:lnTo>
                  <a:lnTo>
                    <a:pt x="160324" y="58851"/>
                  </a:lnTo>
                  <a:lnTo>
                    <a:pt x="159016" y="57492"/>
                  </a:lnTo>
                  <a:lnTo>
                    <a:pt x="155536" y="53886"/>
                  </a:lnTo>
                  <a:lnTo>
                    <a:pt x="154355" y="50965"/>
                  </a:lnTo>
                  <a:lnTo>
                    <a:pt x="154355" y="47879"/>
                  </a:lnTo>
                  <a:lnTo>
                    <a:pt x="154635" y="41452"/>
                  </a:lnTo>
                  <a:lnTo>
                    <a:pt x="159588" y="36957"/>
                  </a:lnTo>
                  <a:lnTo>
                    <a:pt x="165404" y="37223"/>
                  </a:lnTo>
                  <a:lnTo>
                    <a:pt x="168490" y="37338"/>
                  </a:lnTo>
                  <a:lnTo>
                    <a:pt x="171373" y="38658"/>
                  </a:lnTo>
                  <a:lnTo>
                    <a:pt x="173520" y="40894"/>
                  </a:lnTo>
                  <a:lnTo>
                    <a:pt x="184150" y="51943"/>
                  </a:lnTo>
                  <a:lnTo>
                    <a:pt x="184556" y="52362"/>
                  </a:lnTo>
                  <a:lnTo>
                    <a:pt x="200571" y="68973"/>
                  </a:lnTo>
                  <a:lnTo>
                    <a:pt x="211150" y="60261"/>
                  </a:lnTo>
                  <a:lnTo>
                    <a:pt x="196608" y="45199"/>
                  </a:lnTo>
                  <a:lnTo>
                    <a:pt x="194005" y="42468"/>
                  </a:lnTo>
                  <a:lnTo>
                    <a:pt x="193725" y="42214"/>
                  </a:lnTo>
                  <a:lnTo>
                    <a:pt x="193433" y="41910"/>
                  </a:lnTo>
                  <a:lnTo>
                    <a:pt x="193281" y="41744"/>
                  </a:lnTo>
                  <a:lnTo>
                    <a:pt x="189204" y="37020"/>
                  </a:lnTo>
                  <a:lnTo>
                    <a:pt x="189712" y="30086"/>
                  </a:lnTo>
                  <a:lnTo>
                    <a:pt x="198894" y="22148"/>
                  </a:lnTo>
                  <a:lnTo>
                    <a:pt x="205828" y="22656"/>
                  </a:lnTo>
                  <a:lnTo>
                    <a:pt x="207175" y="24218"/>
                  </a:lnTo>
                  <a:lnTo>
                    <a:pt x="207175" y="24523"/>
                  </a:lnTo>
                  <a:lnTo>
                    <a:pt x="284289" y="104533"/>
                  </a:lnTo>
                  <a:lnTo>
                    <a:pt x="293319" y="134899"/>
                  </a:lnTo>
                  <a:lnTo>
                    <a:pt x="293878" y="135851"/>
                  </a:lnTo>
                  <a:lnTo>
                    <a:pt x="307860" y="150380"/>
                  </a:lnTo>
                  <a:lnTo>
                    <a:pt x="310730" y="151028"/>
                  </a:lnTo>
                  <a:lnTo>
                    <a:pt x="313270" y="150088"/>
                  </a:lnTo>
                  <a:lnTo>
                    <a:pt x="314159" y="149771"/>
                  </a:lnTo>
                  <a:lnTo>
                    <a:pt x="314960" y="149263"/>
                  </a:lnTo>
                  <a:lnTo>
                    <a:pt x="318363" y="145986"/>
                  </a:lnTo>
                  <a:lnTo>
                    <a:pt x="318439" y="141668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367628" y="5571635"/>
            <a:ext cx="1132840" cy="1296035"/>
            <a:chOff x="5379339" y="5873115"/>
            <a:chExt cx="1132840" cy="1296035"/>
          </a:xfrm>
        </p:grpSpPr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96375" y="5990153"/>
              <a:ext cx="653786" cy="65379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384101" y="5877877"/>
              <a:ext cx="881380" cy="881380"/>
            </a:xfrm>
            <a:custGeom>
              <a:avLst/>
              <a:gdLst/>
              <a:ahLst/>
              <a:cxnLst/>
              <a:rect l="l" t="t" r="r" b="b"/>
              <a:pathLst>
                <a:path w="881379" h="881379">
                  <a:moveTo>
                    <a:pt x="0" y="0"/>
                  </a:moveTo>
                  <a:lnTo>
                    <a:pt x="881252" y="0"/>
                  </a:lnTo>
                  <a:lnTo>
                    <a:pt x="881252" y="881252"/>
                  </a:lnTo>
                  <a:lnTo>
                    <a:pt x="0" y="8812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50621" y="6607351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40">
                  <a:moveTo>
                    <a:pt x="411505" y="0"/>
                  </a:moveTo>
                  <a:lnTo>
                    <a:pt x="0" y="149771"/>
                  </a:lnTo>
                  <a:lnTo>
                    <a:pt x="149771" y="561276"/>
                  </a:lnTo>
                  <a:lnTo>
                    <a:pt x="561289" y="411505"/>
                  </a:lnTo>
                  <a:lnTo>
                    <a:pt x="411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61523" y="6847845"/>
              <a:ext cx="227534" cy="27645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051309" y="6662127"/>
              <a:ext cx="257175" cy="387350"/>
            </a:xfrm>
            <a:custGeom>
              <a:avLst/>
              <a:gdLst/>
              <a:ahLst/>
              <a:cxnLst/>
              <a:rect l="l" t="t" r="r" b="b"/>
              <a:pathLst>
                <a:path w="257175" h="387350">
                  <a:moveTo>
                    <a:pt x="197612" y="361175"/>
                  </a:moveTo>
                  <a:lnTo>
                    <a:pt x="194995" y="354101"/>
                  </a:lnTo>
                  <a:lnTo>
                    <a:pt x="191071" y="352285"/>
                  </a:lnTo>
                  <a:lnTo>
                    <a:pt x="132308" y="373938"/>
                  </a:lnTo>
                  <a:lnTo>
                    <a:pt x="130505" y="377863"/>
                  </a:lnTo>
                  <a:lnTo>
                    <a:pt x="133108" y="384937"/>
                  </a:lnTo>
                  <a:lnTo>
                    <a:pt x="137033" y="386753"/>
                  </a:lnTo>
                  <a:lnTo>
                    <a:pt x="192252" y="366407"/>
                  </a:lnTo>
                  <a:lnTo>
                    <a:pt x="195795" y="365099"/>
                  </a:lnTo>
                  <a:lnTo>
                    <a:pt x="197612" y="361175"/>
                  </a:lnTo>
                  <a:close/>
                </a:path>
                <a:path w="257175" h="387350">
                  <a:moveTo>
                    <a:pt x="256565" y="177596"/>
                  </a:moveTo>
                  <a:lnTo>
                    <a:pt x="198120" y="18986"/>
                  </a:lnTo>
                  <a:lnTo>
                    <a:pt x="191630" y="8915"/>
                  </a:lnTo>
                  <a:lnTo>
                    <a:pt x="181660" y="2413"/>
                  </a:lnTo>
                  <a:lnTo>
                    <a:pt x="169557" y="0"/>
                  </a:lnTo>
                  <a:lnTo>
                    <a:pt x="156654" y="2222"/>
                  </a:lnTo>
                  <a:lnTo>
                    <a:pt x="22275" y="51752"/>
                  </a:lnTo>
                  <a:lnTo>
                    <a:pt x="11010" y="58420"/>
                  </a:lnTo>
                  <a:lnTo>
                    <a:pt x="3352" y="68110"/>
                  </a:lnTo>
                  <a:lnTo>
                    <a:pt x="0" y="79540"/>
                  </a:lnTo>
                  <a:lnTo>
                    <a:pt x="1600" y="91401"/>
                  </a:lnTo>
                  <a:lnTo>
                    <a:pt x="41338" y="199263"/>
                  </a:lnTo>
                  <a:lnTo>
                    <a:pt x="45262" y="201079"/>
                  </a:lnTo>
                  <a:lnTo>
                    <a:pt x="52336" y="198462"/>
                  </a:lnTo>
                  <a:lnTo>
                    <a:pt x="54152" y="194538"/>
                  </a:lnTo>
                  <a:lnTo>
                    <a:pt x="14414" y="86690"/>
                  </a:lnTo>
                  <a:lnTo>
                    <a:pt x="13639" y="80175"/>
                  </a:lnTo>
                  <a:lnTo>
                    <a:pt x="161378" y="15049"/>
                  </a:lnTo>
                  <a:lnTo>
                    <a:pt x="168922" y="13639"/>
                  </a:lnTo>
                  <a:lnTo>
                    <a:pt x="175945" y="14808"/>
                  </a:lnTo>
                  <a:lnTo>
                    <a:pt x="181660" y="18262"/>
                  </a:lnTo>
                  <a:lnTo>
                    <a:pt x="185305" y="23710"/>
                  </a:lnTo>
                  <a:lnTo>
                    <a:pt x="243751" y="182321"/>
                  </a:lnTo>
                  <a:lnTo>
                    <a:pt x="247675" y="184137"/>
                  </a:lnTo>
                  <a:lnTo>
                    <a:pt x="251218" y="182829"/>
                  </a:lnTo>
                  <a:lnTo>
                    <a:pt x="254762" y="181521"/>
                  </a:lnTo>
                  <a:lnTo>
                    <a:pt x="256565" y="177596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56762" y="6688858"/>
              <a:ext cx="197650" cy="8257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169800" y="6825284"/>
              <a:ext cx="318770" cy="239395"/>
            </a:xfrm>
            <a:custGeom>
              <a:avLst/>
              <a:gdLst/>
              <a:ahLst/>
              <a:cxnLst/>
              <a:rect l="l" t="t" r="r" b="b"/>
              <a:pathLst>
                <a:path w="318770" h="239395">
                  <a:moveTo>
                    <a:pt x="45643" y="168986"/>
                  </a:moveTo>
                  <a:lnTo>
                    <a:pt x="43040" y="161899"/>
                  </a:lnTo>
                  <a:lnTo>
                    <a:pt x="39116" y="160096"/>
                  </a:lnTo>
                  <a:lnTo>
                    <a:pt x="1816" y="173837"/>
                  </a:lnTo>
                  <a:lnTo>
                    <a:pt x="0" y="177761"/>
                  </a:lnTo>
                  <a:lnTo>
                    <a:pt x="2616" y="184835"/>
                  </a:lnTo>
                  <a:lnTo>
                    <a:pt x="6540" y="186651"/>
                  </a:lnTo>
                  <a:lnTo>
                    <a:pt x="40297" y="174205"/>
                  </a:lnTo>
                  <a:lnTo>
                    <a:pt x="43840" y="172910"/>
                  </a:lnTo>
                  <a:lnTo>
                    <a:pt x="45643" y="168986"/>
                  </a:lnTo>
                  <a:close/>
                </a:path>
                <a:path w="318770" h="239395">
                  <a:moveTo>
                    <a:pt x="318427" y="141668"/>
                  </a:moveTo>
                  <a:lnTo>
                    <a:pt x="305612" y="128371"/>
                  </a:lnTo>
                  <a:lnTo>
                    <a:pt x="296583" y="98018"/>
                  </a:lnTo>
                  <a:lnTo>
                    <a:pt x="296024" y="97053"/>
                  </a:lnTo>
                  <a:lnTo>
                    <a:pt x="222237" y="20485"/>
                  </a:lnTo>
                  <a:lnTo>
                    <a:pt x="219125" y="17272"/>
                  </a:lnTo>
                  <a:lnTo>
                    <a:pt x="218706" y="16814"/>
                  </a:lnTo>
                  <a:lnTo>
                    <a:pt x="217004" y="15049"/>
                  </a:lnTo>
                  <a:lnTo>
                    <a:pt x="215963" y="15036"/>
                  </a:lnTo>
                  <a:lnTo>
                    <a:pt x="210515" y="11480"/>
                  </a:lnTo>
                  <a:lnTo>
                    <a:pt x="201231" y="9740"/>
                  </a:lnTo>
                  <a:lnTo>
                    <a:pt x="191973" y="11633"/>
                  </a:lnTo>
                  <a:lnTo>
                    <a:pt x="183870" y="17106"/>
                  </a:lnTo>
                  <a:lnTo>
                    <a:pt x="178523" y="25298"/>
                  </a:lnTo>
                  <a:lnTo>
                    <a:pt x="178308" y="26441"/>
                  </a:lnTo>
                  <a:lnTo>
                    <a:pt x="172504" y="23825"/>
                  </a:lnTo>
                  <a:lnTo>
                    <a:pt x="142240" y="40030"/>
                  </a:lnTo>
                  <a:lnTo>
                    <a:pt x="142011" y="39789"/>
                  </a:lnTo>
                  <a:lnTo>
                    <a:pt x="135750" y="36982"/>
                  </a:lnTo>
                  <a:lnTo>
                    <a:pt x="128066" y="36728"/>
                  </a:lnTo>
                  <a:lnTo>
                    <a:pt x="118643" y="38658"/>
                  </a:lnTo>
                  <a:lnTo>
                    <a:pt x="110972" y="43878"/>
                  </a:lnTo>
                  <a:lnTo>
                    <a:pt x="105803" y="51587"/>
                  </a:lnTo>
                  <a:lnTo>
                    <a:pt x="105473" y="53225"/>
                  </a:lnTo>
                  <a:lnTo>
                    <a:pt x="61734" y="7823"/>
                  </a:lnTo>
                  <a:lnTo>
                    <a:pt x="59118" y="5156"/>
                  </a:lnTo>
                  <a:lnTo>
                    <a:pt x="57912" y="5143"/>
                  </a:lnTo>
                  <a:lnTo>
                    <a:pt x="53644" y="2108"/>
                  </a:lnTo>
                  <a:lnTo>
                    <a:pt x="44323" y="0"/>
                  </a:lnTo>
                  <a:lnTo>
                    <a:pt x="34899" y="1536"/>
                  </a:lnTo>
                  <a:lnTo>
                    <a:pt x="26479" y="6743"/>
                  </a:lnTo>
                  <a:lnTo>
                    <a:pt x="21717" y="11328"/>
                  </a:lnTo>
                  <a:lnTo>
                    <a:pt x="19037" y="17653"/>
                  </a:lnTo>
                  <a:lnTo>
                    <a:pt x="19075" y="24269"/>
                  </a:lnTo>
                  <a:lnTo>
                    <a:pt x="19062" y="30899"/>
                  </a:lnTo>
                  <a:lnTo>
                    <a:pt x="21640" y="37261"/>
                  </a:lnTo>
                  <a:lnTo>
                    <a:pt x="26263" y="42011"/>
                  </a:lnTo>
                  <a:lnTo>
                    <a:pt x="121691" y="141033"/>
                  </a:lnTo>
                  <a:lnTo>
                    <a:pt x="108635" y="137985"/>
                  </a:lnTo>
                  <a:lnTo>
                    <a:pt x="94386" y="136372"/>
                  </a:lnTo>
                  <a:lnTo>
                    <a:pt x="80467" y="137375"/>
                  </a:lnTo>
                  <a:lnTo>
                    <a:pt x="68376" y="142176"/>
                  </a:lnTo>
                  <a:lnTo>
                    <a:pt x="60337" y="147535"/>
                  </a:lnTo>
                  <a:lnTo>
                    <a:pt x="56400" y="153695"/>
                  </a:lnTo>
                  <a:lnTo>
                    <a:pt x="57162" y="171030"/>
                  </a:lnTo>
                  <a:lnTo>
                    <a:pt x="159829" y="222097"/>
                  </a:lnTo>
                  <a:lnTo>
                    <a:pt x="201066" y="225361"/>
                  </a:lnTo>
                  <a:lnTo>
                    <a:pt x="213385" y="238150"/>
                  </a:lnTo>
                  <a:lnTo>
                    <a:pt x="216242" y="238798"/>
                  </a:lnTo>
                  <a:lnTo>
                    <a:pt x="218782" y="237858"/>
                  </a:lnTo>
                  <a:lnTo>
                    <a:pt x="219671" y="237540"/>
                  </a:lnTo>
                  <a:lnTo>
                    <a:pt x="220472" y="237032"/>
                  </a:lnTo>
                  <a:lnTo>
                    <a:pt x="223875" y="233768"/>
                  </a:lnTo>
                  <a:lnTo>
                    <a:pt x="223951" y="229438"/>
                  </a:lnTo>
                  <a:lnTo>
                    <a:pt x="207924" y="212813"/>
                  </a:lnTo>
                  <a:lnTo>
                    <a:pt x="206349" y="212077"/>
                  </a:lnTo>
                  <a:lnTo>
                    <a:pt x="163855" y="208876"/>
                  </a:lnTo>
                  <a:lnTo>
                    <a:pt x="75755" y="165925"/>
                  </a:lnTo>
                  <a:lnTo>
                    <a:pt x="73545" y="164642"/>
                  </a:lnTo>
                  <a:lnTo>
                    <a:pt x="70421" y="161823"/>
                  </a:lnTo>
                  <a:lnTo>
                    <a:pt x="70294" y="158648"/>
                  </a:lnTo>
                  <a:lnTo>
                    <a:pt x="71742" y="156349"/>
                  </a:lnTo>
                  <a:lnTo>
                    <a:pt x="75946" y="153555"/>
                  </a:lnTo>
                  <a:lnTo>
                    <a:pt x="89090" y="149987"/>
                  </a:lnTo>
                  <a:lnTo>
                    <a:pt x="105600" y="151345"/>
                  </a:lnTo>
                  <a:lnTo>
                    <a:pt x="121704" y="155308"/>
                  </a:lnTo>
                  <a:lnTo>
                    <a:pt x="133629" y="159512"/>
                  </a:lnTo>
                  <a:lnTo>
                    <a:pt x="134785" y="159994"/>
                  </a:lnTo>
                  <a:lnTo>
                    <a:pt x="136055" y="160147"/>
                  </a:lnTo>
                  <a:lnTo>
                    <a:pt x="141033" y="159372"/>
                  </a:lnTo>
                  <a:lnTo>
                    <a:pt x="143573" y="155879"/>
                  </a:lnTo>
                  <a:lnTo>
                    <a:pt x="141490" y="142519"/>
                  </a:lnTo>
                  <a:lnTo>
                    <a:pt x="140855" y="141236"/>
                  </a:lnTo>
                  <a:lnTo>
                    <a:pt x="36093" y="32524"/>
                  </a:lnTo>
                  <a:lnTo>
                    <a:pt x="33934" y="30327"/>
                  </a:lnTo>
                  <a:lnTo>
                    <a:pt x="32727" y="27368"/>
                  </a:lnTo>
                  <a:lnTo>
                    <a:pt x="32702" y="21386"/>
                  </a:lnTo>
                  <a:lnTo>
                    <a:pt x="33870" y="18605"/>
                  </a:lnTo>
                  <a:lnTo>
                    <a:pt x="35953" y="16573"/>
                  </a:lnTo>
                  <a:lnTo>
                    <a:pt x="40563" y="12395"/>
                  </a:lnTo>
                  <a:lnTo>
                    <a:pt x="47688" y="12712"/>
                  </a:lnTo>
                  <a:lnTo>
                    <a:pt x="49301" y="14490"/>
                  </a:lnTo>
                  <a:lnTo>
                    <a:pt x="51562" y="16967"/>
                  </a:lnTo>
                  <a:lnTo>
                    <a:pt x="51892" y="17310"/>
                  </a:lnTo>
                  <a:lnTo>
                    <a:pt x="52578" y="18021"/>
                  </a:lnTo>
                  <a:lnTo>
                    <a:pt x="106489" y="73964"/>
                  </a:lnTo>
                  <a:lnTo>
                    <a:pt x="113004" y="80721"/>
                  </a:lnTo>
                  <a:lnTo>
                    <a:pt x="141592" y="110375"/>
                  </a:lnTo>
                  <a:lnTo>
                    <a:pt x="144449" y="111036"/>
                  </a:lnTo>
                  <a:lnTo>
                    <a:pt x="146989" y="110096"/>
                  </a:lnTo>
                  <a:lnTo>
                    <a:pt x="147878" y="109766"/>
                  </a:lnTo>
                  <a:lnTo>
                    <a:pt x="148691" y="109258"/>
                  </a:lnTo>
                  <a:lnTo>
                    <a:pt x="152082" y="105981"/>
                  </a:lnTo>
                  <a:lnTo>
                    <a:pt x="152158" y="101663"/>
                  </a:lnTo>
                  <a:lnTo>
                    <a:pt x="123571" y="72009"/>
                  </a:lnTo>
                  <a:lnTo>
                    <a:pt x="122097" y="70485"/>
                  </a:lnTo>
                  <a:lnTo>
                    <a:pt x="118783" y="67043"/>
                  </a:lnTo>
                  <a:lnTo>
                    <a:pt x="117602" y="64135"/>
                  </a:lnTo>
                  <a:lnTo>
                    <a:pt x="117589" y="61048"/>
                  </a:lnTo>
                  <a:lnTo>
                    <a:pt x="117881" y="54622"/>
                  </a:lnTo>
                  <a:lnTo>
                    <a:pt x="122821" y="50114"/>
                  </a:lnTo>
                  <a:lnTo>
                    <a:pt x="128651" y="50393"/>
                  </a:lnTo>
                  <a:lnTo>
                    <a:pt x="131724" y="50507"/>
                  </a:lnTo>
                  <a:lnTo>
                    <a:pt x="134632" y="51828"/>
                  </a:lnTo>
                  <a:lnTo>
                    <a:pt x="136753" y="54063"/>
                  </a:lnTo>
                  <a:lnTo>
                    <a:pt x="143243" y="60807"/>
                  </a:lnTo>
                  <a:lnTo>
                    <a:pt x="149199" y="66979"/>
                  </a:lnTo>
                  <a:lnTo>
                    <a:pt x="169405" y="87934"/>
                  </a:lnTo>
                  <a:lnTo>
                    <a:pt x="179971" y="79222"/>
                  </a:lnTo>
                  <a:lnTo>
                    <a:pt x="160324" y="58877"/>
                  </a:lnTo>
                  <a:lnTo>
                    <a:pt x="156667" y="55067"/>
                  </a:lnTo>
                  <a:lnTo>
                    <a:pt x="155562" y="53924"/>
                  </a:lnTo>
                  <a:lnTo>
                    <a:pt x="154355" y="50965"/>
                  </a:lnTo>
                  <a:lnTo>
                    <a:pt x="154343" y="47891"/>
                  </a:lnTo>
                  <a:lnTo>
                    <a:pt x="154635" y="41452"/>
                  </a:lnTo>
                  <a:lnTo>
                    <a:pt x="159575" y="36957"/>
                  </a:lnTo>
                  <a:lnTo>
                    <a:pt x="165404" y="37236"/>
                  </a:lnTo>
                  <a:lnTo>
                    <a:pt x="168478" y="37350"/>
                  </a:lnTo>
                  <a:lnTo>
                    <a:pt x="171386" y="38671"/>
                  </a:lnTo>
                  <a:lnTo>
                    <a:pt x="172339" y="39687"/>
                  </a:lnTo>
                  <a:lnTo>
                    <a:pt x="173507" y="40906"/>
                  </a:lnTo>
                  <a:lnTo>
                    <a:pt x="200571" y="68973"/>
                  </a:lnTo>
                  <a:lnTo>
                    <a:pt x="203428" y="69634"/>
                  </a:lnTo>
                  <a:lnTo>
                    <a:pt x="205968" y="68694"/>
                  </a:lnTo>
                  <a:lnTo>
                    <a:pt x="206857" y="68364"/>
                  </a:lnTo>
                  <a:lnTo>
                    <a:pt x="207670" y="67856"/>
                  </a:lnTo>
                  <a:lnTo>
                    <a:pt x="211061" y="64592"/>
                  </a:lnTo>
                  <a:lnTo>
                    <a:pt x="211137" y="60261"/>
                  </a:lnTo>
                  <a:lnTo>
                    <a:pt x="196608" y="45199"/>
                  </a:lnTo>
                  <a:lnTo>
                    <a:pt x="193992" y="42481"/>
                  </a:lnTo>
                  <a:lnTo>
                    <a:pt x="193205" y="41668"/>
                  </a:lnTo>
                  <a:lnTo>
                    <a:pt x="189204" y="37033"/>
                  </a:lnTo>
                  <a:lnTo>
                    <a:pt x="189699" y="30099"/>
                  </a:lnTo>
                  <a:lnTo>
                    <a:pt x="198882" y="22161"/>
                  </a:lnTo>
                  <a:lnTo>
                    <a:pt x="205828" y="22656"/>
                  </a:lnTo>
                  <a:lnTo>
                    <a:pt x="207175" y="24231"/>
                  </a:lnTo>
                  <a:lnTo>
                    <a:pt x="207175" y="24536"/>
                  </a:lnTo>
                  <a:lnTo>
                    <a:pt x="209765" y="27228"/>
                  </a:lnTo>
                  <a:lnTo>
                    <a:pt x="212407" y="29972"/>
                  </a:lnTo>
                  <a:lnTo>
                    <a:pt x="284276" y="104546"/>
                  </a:lnTo>
                  <a:lnTo>
                    <a:pt x="293306" y="134912"/>
                  </a:lnTo>
                  <a:lnTo>
                    <a:pt x="293865" y="135864"/>
                  </a:lnTo>
                  <a:lnTo>
                    <a:pt x="307860" y="150380"/>
                  </a:lnTo>
                  <a:lnTo>
                    <a:pt x="310718" y="151041"/>
                  </a:lnTo>
                  <a:lnTo>
                    <a:pt x="313258" y="150101"/>
                  </a:lnTo>
                  <a:lnTo>
                    <a:pt x="314147" y="149783"/>
                  </a:lnTo>
                  <a:lnTo>
                    <a:pt x="314960" y="149275"/>
                  </a:lnTo>
                  <a:lnTo>
                    <a:pt x="318350" y="145999"/>
                  </a:lnTo>
                  <a:lnTo>
                    <a:pt x="318427" y="141668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412374" y="8102413"/>
            <a:ext cx="1132840" cy="1296670"/>
            <a:chOff x="5379339" y="7621143"/>
            <a:chExt cx="1132840" cy="1296670"/>
          </a:xfrm>
        </p:grpSpPr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88864" y="7630668"/>
              <a:ext cx="871715" cy="87172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384101" y="7625905"/>
              <a:ext cx="881380" cy="881380"/>
            </a:xfrm>
            <a:custGeom>
              <a:avLst/>
              <a:gdLst/>
              <a:ahLst/>
              <a:cxnLst/>
              <a:rect l="l" t="t" r="r" b="b"/>
              <a:pathLst>
                <a:path w="881379" h="881379">
                  <a:moveTo>
                    <a:pt x="0" y="0"/>
                  </a:moveTo>
                  <a:lnTo>
                    <a:pt x="881252" y="0"/>
                  </a:lnTo>
                  <a:lnTo>
                    <a:pt x="881252" y="881252"/>
                  </a:lnTo>
                  <a:lnTo>
                    <a:pt x="0" y="8812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50621" y="8355962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40">
                  <a:moveTo>
                    <a:pt x="411505" y="0"/>
                  </a:moveTo>
                  <a:lnTo>
                    <a:pt x="0" y="149783"/>
                  </a:lnTo>
                  <a:lnTo>
                    <a:pt x="149771" y="561289"/>
                  </a:lnTo>
                  <a:lnTo>
                    <a:pt x="561289" y="411518"/>
                  </a:lnTo>
                  <a:lnTo>
                    <a:pt x="411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61524" y="8596468"/>
              <a:ext cx="227535" cy="27645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051309" y="8410753"/>
              <a:ext cx="257175" cy="387350"/>
            </a:xfrm>
            <a:custGeom>
              <a:avLst/>
              <a:gdLst/>
              <a:ahLst/>
              <a:cxnLst/>
              <a:rect l="l" t="t" r="r" b="b"/>
              <a:pathLst>
                <a:path w="257175" h="387350">
                  <a:moveTo>
                    <a:pt x="197612" y="361175"/>
                  </a:moveTo>
                  <a:lnTo>
                    <a:pt x="194995" y="354088"/>
                  </a:lnTo>
                  <a:lnTo>
                    <a:pt x="191071" y="352285"/>
                  </a:lnTo>
                  <a:lnTo>
                    <a:pt x="132308" y="373938"/>
                  </a:lnTo>
                  <a:lnTo>
                    <a:pt x="130505" y="377863"/>
                  </a:lnTo>
                  <a:lnTo>
                    <a:pt x="133108" y="384937"/>
                  </a:lnTo>
                  <a:lnTo>
                    <a:pt x="137033" y="386753"/>
                  </a:lnTo>
                  <a:lnTo>
                    <a:pt x="192252" y="366407"/>
                  </a:lnTo>
                  <a:lnTo>
                    <a:pt x="195795" y="365099"/>
                  </a:lnTo>
                  <a:lnTo>
                    <a:pt x="197612" y="361175"/>
                  </a:lnTo>
                  <a:close/>
                </a:path>
                <a:path w="257175" h="387350">
                  <a:moveTo>
                    <a:pt x="256565" y="177596"/>
                  </a:moveTo>
                  <a:lnTo>
                    <a:pt x="198120" y="18986"/>
                  </a:lnTo>
                  <a:lnTo>
                    <a:pt x="191630" y="8915"/>
                  </a:lnTo>
                  <a:lnTo>
                    <a:pt x="181660" y="2413"/>
                  </a:lnTo>
                  <a:lnTo>
                    <a:pt x="169557" y="0"/>
                  </a:lnTo>
                  <a:lnTo>
                    <a:pt x="156654" y="2222"/>
                  </a:lnTo>
                  <a:lnTo>
                    <a:pt x="22275" y="51752"/>
                  </a:lnTo>
                  <a:lnTo>
                    <a:pt x="11010" y="58420"/>
                  </a:lnTo>
                  <a:lnTo>
                    <a:pt x="3365" y="68110"/>
                  </a:lnTo>
                  <a:lnTo>
                    <a:pt x="0" y="79540"/>
                  </a:lnTo>
                  <a:lnTo>
                    <a:pt x="1600" y="91401"/>
                  </a:lnTo>
                  <a:lnTo>
                    <a:pt x="41338" y="199263"/>
                  </a:lnTo>
                  <a:lnTo>
                    <a:pt x="45262" y="201079"/>
                  </a:lnTo>
                  <a:lnTo>
                    <a:pt x="52349" y="198462"/>
                  </a:lnTo>
                  <a:lnTo>
                    <a:pt x="54152" y="194538"/>
                  </a:lnTo>
                  <a:lnTo>
                    <a:pt x="14414" y="86690"/>
                  </a:lnTo>
                  <a:lnTo>
                    <a:pt x="13639" y="80175"/>
                  </a:lnTo>
                  <a:lnTo>
                    <a:pt x="161378" y="15049"/>
                  </a:lnTo>
                  <a:lnTo>
                    <a:pt x="168922" y="13639"/>
                  </a:lnTo>
                  <a:lnTo>
                    <a:pt x="175945" y="14808"/>
                  </a:lnTo>
                  <a:lnTo>
                    <a:pt x="181660" y="18249"/>
                  </a:lnTo>
                  <a:lnTo>
                    <a:pt x="185305" y="23710"/>
                  </a:lnTo>
                  <a:lnTo>
                    <a:pt x="243751" y="182321"/>
                  </a:lnTo>
                  <a:lnTo>
                    <a:pt x="247675" y="184137"/>
                  </a:lnTo>
                  <a:lnTo>
                    <a:pt x="251218" y="182829"/>
                  </a:lnTo>
                  <a:lnTo>
                    <a:pt x="254762" y="181521"/>
                  </a:lnTo>
                  <a:lnTo>
                    <a:pt x="256565" y="177596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56764" y="8437481"/>
              <a:ext cx="197650" cy="8257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169800" y="8573909"/>
              <a:ext cx="318770" cy="239395"/>
            </a:xfrm>
            <a:custGeom>
              <a:avLst/>
              <a:gdLst/>
              <a:ahLst/>
              <a:cxnLst/>
              <a:rect l="l" t="t" r="r" b="b"/>
              <a:pathLst>
                <a:path w="318770" h="239395">
                  <a:moveTo>
                    <a:pt x="45656" y="168973"/>
                  </a:moveTo>
                  <a:lnTo>
                    <a:pt x="43040" y="161899"/>
                  </a:lnTo>
                  <a:lnTo>
                    <a:pt x="39116" y="160083"/>
                  </a:lnTo>
                  <a:lnTo>
                    <a:pt x="1816" y="173837"/>
                  </a:lnTo>
                  <a:lnTo>
                    <a:pt x="0" y="177761"/>
                  </a:lnTo>
                  <a:lnTo>
                    <a:pt x="2616" y="184835"/>
                  </a:lnTo>
                  <a:lnTo>
                    <a:pt x="6540" y="186651"/>
                  </a:lnTo>
                  <a:lnTo>
                    <a:pt x="40297" y="174205"/>
                  </a:lnTo>
                  <a:lnTo>
                    <a:pt x="43840" y="172897"/>
                  </a:lnTo>
                  <a:lnTo>
                    <a:pt x="45656" y="168973"/>
                  </a:lnTo>
                  <a:close/>
                </a:path>
                <a:path w="318770" h="239395">
                  <a:moveTo>
                    <a:pt x="318439" y="141668"/>
                  </a:moveTo>
                  <a:lnTo>
                    <a:pt x="305625" y="128371"/>
                  </a:lnTo>
                  <a:lnTo>
                    <a:pt x="296595" y="98005"/>
                  </a:lnTo>
                  <a:lnTo>
                    <a:pt x="296037" y="97053"/>
                  </a:lnTo>
                  <a:lnTo>
                    <a:pt x="222250" y="20485"/>
                  </a:lnTo>
                  <a:lnTo>
                    <a:pt x="219138" y="17272"/>
                  </a:lnTo>
                  <a:lnTo>
                    <a:pt x="218719" y="16814"/>
                  </a:lnTo>
                  <a:lnTo>
                    <a:pt x="217017" y="15049"/>
                  </a:lnTo>
                  <a:lnTo>
                    <a:pt x="215976" y="15036"/>
                  </a:lnTo>
                  <a:lnTo>
                    <a:pt x="210515" y="11468"/>
                  </a:lnTo>
                  <a:lnTo>
                    <a:pt x="201231" y="9740"/>
                  </a:lnTo>
                  <a:lnTo>
                    <a:pt x="191985" y="11620"/>
                  </a:lnTo>
                  <a:lnTo>
                    <a:pt x="183870" y="17106"/>
                  </a:lnTo>
                  <a:lnTo>
                    <a:pt x="178536" y="25298"/>
                  </a:lnTo>
                  <a:lnTo>
                    <a:pt x="178320" y="26441"/>
                  </a:lnTo>
                  <a:lnTo>
                    <a:pt x="172504" y="23812"/>
                  </a:lnTo>
                  <a:lnTo>
                    <a:pt x="142252" y="40030"/>
                  </a:lnTo>
                  <a:lnTo>
                    <a:pt x="142024" y="39789"/>
                  </a:lnTo>
                  <a:lnTo>
                    <a:pt x="135750" y="36982"/>
                  </a:lnTo>
                  <a:lnTo>
                    <a:pt x="128066" y="36715"/>
                  </a:lnTo>
                  <a:lnTo>
                    <a:pt x="118656" y="38658"/>
                  </a:lnTo>
                  <a:lnTo>
                    <a:pt x="110972" y="43878"/>
                  </a:lnTo>
                  <a:lnTo>
                    <a:pt x="105816" y="51587"/>
                  </a:lnTo>
                  <a:lnTo>
                    <a:pt x="105486" y="53225"/>
                  </a:lnTo>
                  <a:lnTo>
                    <a:pt x="61734" y="7823"/>
                  </a:lnTo>
                  <a:lnTo>
                    <a:pt x="59118" y="5156"/>
                  </a:lnTo>
                  <a:lnTo>
                    <a:pt x="57912" y="5143"/>
                  </a:lnTo>
                  <a:lnTo>
                    <a:pt x="53644" y="2108"/>
                  </a:lnTo>
                  <a:lnTo>
                    <a:pt x="44323" y="0"/>
                  </a:lnTo>
                  <a:lnTo>
                    <a:pt x="34899" y="1536"/>
                  </a:lnTo>
                  <a:lnTo>
                    <a:pt x="26479" y="6743"/>
                  </a:lnTo>
                  <a:lnTo>
                    <a:pt x="21717" y="11328"/>
                  </a:lnTo>
                  <a:lnTo>
                    <a:pt x="19050" y="17653"/>
                  </a:lnTo>
                  <a:lnTo>
                    <a:pt x="19075" y="24269"/>
                  </a:lnTo>
                  <a:lnTo>
                    <a:pt x="19062" y="30886"/>
                  </a:lnTo>
                  <a:lnTo>
                    <a:pt x="21640" y="37261"/>
                  </a:lnTo>
                  <a:lnTo>
                    <a:pt x="26263" y="42011"/>
                  </a:lnTo>
                  <a:lnTo>
                    <a:pt x="121691" y="141033"/>
                  </a:lnTo>
                  <a:lnTo>
                    <a:pt x="108635" y="137985"/>
                  </a:lnTo>
                  <a:lnTo>
                    <a:pt x="94386" y="136372"/>
                  </a:lnTo>
                  <a:lnTo>
                    <a:pt x="80467" y="137363"/>
                  </a:lnTo>
                  <a:lnTo>
                    <a:pt x="68376" y="142176"/>
                  </a:lnTo>
                  <a:lnTo>
                    <a:pt x="60337" y="147535"/>
                  </a:lnTo>
                  <a:lnTo>
                    <a:pt x="56413" y="153695"/>
                  </a:lnTo>
                  <a:lnTo>
                    <a:pt x="57175" y="171030"/>
                  </a:lnTo>
                  <a:lnTo>
                    <a:pt x="159829" y="222097"/>
                  </a:lnTo>
                  <a:lnTo>
                    <a:pt x="201066" y="225361"/>
                  </a:lnTo>
                  <a:lnTo>
                    <a:pt x="213385" y="238150"/>
                  </a:lnTo>
                  <a:lnTo>
                    <a:pt x="216242" y="238798"/>
                  </a:lnTo>
                  <a:lnTo>
                    <a:pt x="218782" y="237858"/>
                  </a:lnTo>
                  <a:lnTo>
                    <a:pt x="219671" y="237540"/>
                  </a:lnTo>
                  <a:lnTo>
                    <a:pt x="220472" y="237032"/>
                  </a:lnTo>
                  <a:lnTo>
                    <a:pt x="223875" y="233756"/>
                  </a:lnTo>
                  <a:lnTo>
                    <a:pt x="223951" y="229438"/>
                  </a:lnTo>
                  <a:lnTo>
                    <a:pt x="207924" y="212813"/>
                  </a:lnTo>
                  <a:lnTo>
                    <a:pt x="206362" y="212077"/>
                  </a:lnTo>
                  <a:lnTo>
                    <a:pt x="163855" y="208876"/>
                  </a:lnTo>
                  <a:lnTo>
                    <a:pt x="75755" y="165925"/>
                  </a:lnTo>
                  <a:lnTo>
                    <a:pt x="73545" y="164642"/>
                  </a:lnTo>
                  <a:lnTo>
                    <a:pt x="70421" y="161823"/>
                  </a:lnTo>
                  <a:lnTo>
                    <a:pt x="70307" y="158648"/>
                  </a:lnTo>
                  <a:lnTo>
                    <a:pt x="71742" y="156349"/>
                  </a:lnTo>
                  <a:lnTo>
                    <a:pt x="75946" y="153555"/>
                  </a:lnTo>
                  <a:lnTo>
                    <a:pt x="89090" y="149987"/>
                  </a:lnTo>
                  <a:lnTo>
                    <a:pt x="105613" y="151345"/>
                  </a:lnTo>
                  <a:lnTo>
                    <a:pt x="121716" y="155308"/>
                  </a:lnTo>
                  <a:lnTo>
                    <a:pt x="133629" y="159512"/>
                  </a:lnTo>
                  <a:lnTo>
                    <a:pt x="134797" y="159994"/>
                  </a:lnTo>
                  <a:lnTo>
                    <a:pt x="136067" y="160147"/>
                  </a:lnTo>
                  <a:lnTo>
                    <a:pt x="141033" y="159372"/>
                  </a:lnTo>
                  <a:lnTo>
                    <a:pt x="143586" y="155879"/>
                  </a:lnTo>
                  <a:lnTo>
                    <a:pt x="141490" y="142519"/>
                  </a:lnTo>
                  <a:lnTo>
                    <a:pt x="140855" y="141236"/>
                  </a:lnTo>
                  <a:lnTo>
                    <a:pt x="36093" y="32524"/>
                  </a:lnTo>
                  <a:lnTo>
                    <a:pt x="33947" y="30327"/>
                  </a:lnTo>
                  <a:lnTo>
                    <a:pt x="32740" y="27368"/>
                  </a:lnTo>
                  <a:lnTo>
                    <a:pt x="32715" y="21386"/>
                  </a:lnTo>
                  <a:lnTo>
                    <a:pt x="33883" y="18592"/>
                  </a:lnTo>
                  <a:lnTo>
                    <a:pt x="35966" y="16573"/>
                  </a:lnTo>
                  <a:lnTo>
                    <a:pt x="40563" y="12395"/>
                  </a:lnTo>
                  <a:lnTo>
                    <a:pt x="47688" y="12712"/>
                  </a:lnTo>
                  <a:lnTo>
                    <a:pt x="49301" y="14478"/>
                  </a:lnTo>
                  <a:lnTo>
                    <a:pt x="51562" y="16954"/>
                  </a:lnTo>
                  <a:lnTo>
                    <a:pt x="51892" y="17297"/>
                  </a:lnTo>
                  <a:lnTo>
                    <a:pt x="52603" y="18034"/>
                  </a:lnTo>
                  <a:lnTo>
                    <a:pt x="106476" y="73952"/>
                  </a:lnTo>
                  <a:lnTo>
                    <a:pt x="112560" y="80264"/>
                  </a:lnTo>
                  <a:lnTo>
                    <a:pt x="141592" y="110375"/>
                  </a:lnTo>
                  <a:lnTo>
                    <a:pt x="152171" y="101663"/>
                  </a:lnTo>
                  <a:lnTo>
                    <a:pt x="123571" y="72009"/>
                  </a:lnTo>
                  <a:lnTo>
                    <a:pt x="123151" y="71564"/>
                  </a:lnTo>
                  <a:lnTo>
                    <a:pt x="118770" y="67030"/>
                  </a:lnTo>
                  <a:lnTo>
                    <a:pt x="117602" y="64122"/>
                  </a:lnTo>
                  <a:lnTo>
                    <a:pt x="117602" y="61048"/>
                  </a:lnTo>
                  <a:lnTo>
                    <a:pt x="117881" y="54622"/>
                  </a:lnTo>
                  <a:lnTo>
                    <a:pt x="122821" y="50114"/>
                  </a:lnTo>
                  <a:lnTo>
                    <a:pt x="128651" y="50393"/>
                  </a:lnTo>
                  <a:lnTo>
                    <a:pt x="131724" y="50507"/>
                  </a:lnTo>
                  <a:lnTo>
                    <a:pt x="134632" y="51828"/>
                  </a:lnTo>
                  <a:lnTo>
                    <a:pt x="136766" y="54063"/>
                  </a:lnTo>
                  <a:lnTo>
                    <a:pt x="143230" y="60782"/>
                  </a:lnTo>
                  <a:lnTo>
                    <a:pt x="148793" y="66548"/>
                  </a:lnTo>
                  <a:lnTo>
                    <a:pt x="169405" y="87934"/>
                  </a:lnTo>
                  <a:lnTo>
                    <a:pt x="179971" y="79222"/>
                  </a:lnTo>
                  <a:lnTo>
                    <a:pt x="160324" y="58851"/>
                  </a:lnTo>
                  <a:lnTo>
                    <a:pt x="158978" y="57454"/>
                  </a:lnTo>
                  <a:lnTo>
                    <a:pt x="155536" y="53886"/>
                  </a:lnTo>
                  <a:lnTo>
                    <a:pt x="154355" y="50965"/>
                  </a:lnTo>
                  <a:lnTo>
                    <a:pt x="154355" y="47891"/>
                  </a:lnTo>
                  <a:lnTo>
                    <a:pt x="154635" y="41452"/>
                  </a:lnTo>
                  <a:lnTo>
                    <a:pt x="159588" y="36957"/>
                  </a:lnTo>
                  <a:lnTo>
                    <a:pt x="165404" y="37223"/>
                  </a:lnTo>
                  <a:lnTo>
                    <a:pt x="168490" y="37350"/>
                  </a:lnTo>
                  <a:lnTo>
                    <a:pt x="171373" y="38658"/>
                  </a:lnTo>
                  <a:lnTo>
                    <a:pt x="173520" y="40894"/>
                  </a:lnTo>
                  <a:lnTo>
                    <a:pt x="184150" y="51943"/>
                  </a:lnTo>
                  <a:lnTo>
                    <a:pt x="186042" y="53898"/>
                  </a:lnTo>
                  <a:lnTo>
                    <a:pt x="200571" y="68973"/>
                  </a:lnTo>
                  <a:lnTo>
                    <a:pt x="211150" y="60261"/>
                  </a:lnTo>
                  <a:lnTo>
                    <a:pt x="196608" y="45199"/>
                  </a:lnTo>
                  <a:lnTo>
                    <a:pt x="194005" y="42468"/>
                  </a:lnTo>
                  <a:lnTo>
                    <a:pt x="193802" y="42291"/>
                  </a:lnTo>
                  <a:lnTo>
                    <a:pt x="193167" y="41630"/>
                  </a:lnTo>
                  <a:lnTo>
                    <a:pt x="189204" y="37033"/>
                  </a:lnTo>
                  <a:lnTo>
                    <a:pt x="189712" y="30086"/>
                  </a:lnTo>
                  <a:lnTo>
                    <a:pt x="198894" y="22148"/>
                  </a:lnTo>
                  <a:lnTo>
                    <a:pt x="205828" y="22656"/>
                  </a:lnTo>
                  <a:lnTo>
                    <a:pt x="207175" y="24231"/>
                  </a:lnTo>
                  <a:lnTo>
                    <a:pt x="207175" y="24523"/>
                  </a:lnTo>
                  <a:lnTo>
                    <a:pt x="209651" y="27114"/>
                  </a:lnTo>
                  <a:lnTo>
                    <a:pt x="209791" y="27254"/>
                  </a:lnTo>
                  <a:lnTo>
                    <a:pt x="211658" y="29184"/>
                  </a:lnTo>
                  <a:lnTo>
                    <a:pt x="284289" y="104533"/>
                  </a:lnTo>
                  <a:lnTo>
                    <a:pt x="293319" y="134899"/>
                  </a:lnTo>
                  <a:lnTo>
                    <a:pt x="293878" y="135864"/>
                  </a:lnTo>
                  <a:lnTo>
                    <a:pt x="307860" y="150380"/>
                  </a:lnTo>
                  <a:lnTo>
                    <a:pt x="310718" y="151041"/>
                  </a:lnTo>
                  <a:lnTo>
                    <a:pt x="313270" y="150101"/>
                  </a:lnTo>
                  <a:lnTo>
                    <a:pt x="314159" y="149771"/>
                  </a:lnTo>
                  <a:lnTo>
                    <a:pt x="314960" y="149263"/>
                  </a:lnTo>
                  <a:lnTo>
                    <a:pt x="318363" y="145999"/>
                  </a:lnTo>
                  <a:lnTo>
                    <a:pt x="318439" y="141668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367284" y="2049092"/>
            <a:ext cx="399415" cy="330835"/>
            <a:chOff x="367284" y="2266188"/>
            <a:chExt cx="399415" cy="330835"/>
          </a:xfrm>
        </p:grpSpPr>
        <p:sp>
          <p:nvSpPr>
            <p:cNvPr id="56" name="object 56"/>
            <p:cNvSpPr/>
            <p:nvPr/>
          </p:nvSpPr>
          <p:spPr>
            <a:xfrm>
              <a:off x="367284" y="2266188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165354" y="0"/>
                  </a:moveTo>
                  <a:lnTo>
                    <a:pt x="0" y="165353"/>
                  </a:lnTo>
                  <a:lnTo>
                    <a:pt x="165354" y="330707"/>
                  </a:lnTo>
                  <a:lnTo>
                    <a:pt x="330708" y="165353"/>
                  </a:lnTo>
                  <a:lnTo>
                    <a:pt x="16535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8955" y="2300439"/>
              <a:ext cx="287655" cy="245110"/>
            </a:xfrm>
            <a:custGeom>
              <a:avLst/>
              <a:gdLst/>
              <a:ahLst/>
              <a:cxnLst/>
              <a:rect l="l" t="t" r="r" b="b"/>
              <a:pathLst>
                <a:path w="287655" h="245110">
                  <a:moveTo>
                    <a:pt x="116509" y="62230"/>
                  </a:moveTo>
                  <a:lnTo>
                    <a:pt x="114769" y="59690"/>
                  </a:lnTo>
                  <a:lnTo>
                    <a:pt x="108331" y="55880"/>
                  </a:lnTo>
                  <a:lnTo>
                    <a:pt x="100457" y="54610"/>
                  </a:lnTo>
                  <a:lnTo>
                    <a:pt x="96050" y="54610"/>
                  </a:lnTo>
                  <a:lnTo>
                    <a:pt x="96050" y="41910"/>
                  </a:lnTo>
                  <a:lnTo>
                    <a:pt x="96050" y="40640"/>
                  </a:lnTo>
                  <a:lnTo>
                    <a:pt x="88620" y="33020"/>
                  </a:lnTo>
                  <a:lnTo>
                    <a:pt x="87617" y="33020"/>
                  </a:lnTo>
                  <a:lnTo>
                    <a:pt x="87617" y="45720"/>
                  </a:lnTo>
                  <a:lnTo>
                    <a:pt x="87617" y="54610"/>
                  </a:lnTo>
                  <a:lnTo>
                    <a:pt x="33083" y="54610"/>
                  </a:lnTo>
                  <a:lnTo>
                    <a:pt x="33083" y="45720"/>
                  </a:lnTo>
                  <a:lnTo>
                    <a:pt x="36715" y="41910"/>
                  </a:lnTo>
                  <a:lnTo>
                    <a:pt x="83985" y="41910"/>
                  </a:lnTo>
                  <a:lnTo>
                    <a:pt x="87617" y="45720"/>
                  </a:lnTo>
                  <a:lnTo>
                    <a:pt x="87617" y="33020"/>
                  </a:lnTo>
                  <a:lnTo>
                    <a:pt x="75323" y="33020"/>
                  </a:lnTo>
                  <a:lnTo>
                    <a:pt x="75323" y="24130"/>
                  </a:lnTo>
                  <a:lnTo>
                    <a:pt x="75323" y="20320"/>
                  </a:lnTo>
                  <a:lnTo>
                    <a:pt x="71412" y="16510"/>
                  </a:lnTo>
                  <a:lnTo>
                    <a:pt x="66890" y="16510"/>
                  </a:lnTo>
                  <a:lnTo>
                    <a:pt x="66890" y="24130"/>
                  </a:lnTo>
                  <a:lnTo>
                    <a:pt x="66890" y="33020"/>
                  </a:lnTo>
                  <a:lnTo>
                    <a:pt x="53809" y="33020"/>
                  </a:lnTo>
                  <a:lnTo>
                    <a:pt x="53809" y="24130"/>
                  </a:lnTo>
                  <a:lnTo>
                    <a:pt x="66890" y="24130"/>
                  </a:lnTo>
                  <a:lnTo>
                    <a:pt x="66890" y="16510"/>
                  </a:lnTo>
                  <a:lnTo>
                    <a:pt x="49288" y="16510"/>
                  </a:lnTo>
                  <a:lnTo>
                    <a:pt x="45377" y="20320"/>
                  </a:lnTo>
                  <a:lnTo>
                    <a:pt x="45377" y="33020"/>
                  </a:lnTo>
                  <a:lnTo>
                    <a:pt x="32080" y="33020"/>
                  </a:lnTo>
                  <a:lnTo>
                    <a:pt x="24650" y="40640"/>
                  </a:lnTo>
                  <a:lnTo>
                    <a:pt x="24650" y="54610"/>
                  </a:lnTo>
                  <a:lnTo>
                    <a:pt x="16560" y="54610"/>
                  </a:lnTo>
                  <a:lnTo>
                    <a:pt x="12560" y="55880"/>
                  </a:lnTo>
                  <a:lnTo>
                    <a:pt x="11239" y="58420"/>
                  </a:lnTo>
                  <a:lnTo>
                    <a:pt x="12496" y="62230"/>
                  </a:lnTo>
                  <a:lnTo>
                    <a:pt x="18084" y="62230"/>
                  </a:lnTo>
                  <a:lnTo>
                    <a:pt x="106972" y="62230"/>
                  </a:lnTo>
                  <a:lnTo>
                    <a:pt x="116509" y="62230"/>
                  </a:lnTo>
                  <a:close/>
                </a:path>
                <a:path w="287655" h="245110">
                  <a:moveTo>
                    <a:pt x="216712" y="98590"/>
                  </a:moveTo>
                  <a:lnTo>
                    <a:pt x="214820" y="96710"/>
                  </a:lnTo>
                  <a:lnTo>
                    <a:pt x="211975" y="96710"/>
                  </a:lnTo>
                  <a:lnTo>
                    <a:pt x="211975" y="76733"/>
                  </a:lnTo>
                  <a:lnTo>
                    <a:pt x="209067" y="73837"/>
                  </a:lnTo>
                  <a:lnTo>
                    <a:pt x="205498" y="73837"/>
                  </a:lnTo>
                  <a:lnTo>
                    <a:pt x="200342" y="73837"/>
                  </a:lnTo>
                  <a:lnTo>
                    <a:pt x="198450" y="75717"/>
                  </a:lnTo>
                  <a:lnTo>
                    <a:pt x="198450" y="80340"/>
                  </a:lnTo>
                  <a:lnTo>
                    <a:pt x="200342" y="82219"/>
                  </a:lnTo>
                  <a:lnTo>
                    <a:pt x="203555" y="82219"/>
                  </a:lnTo>
                  <a:lnTo>
                    <a:pt x="203555" y="96710"/>
                  </a:lnTo>
                  <a:lnTo>
                    <a:pt x="200710" y="96710"/>
                  </a:lnTo>
                  <a:lnTo>
                    <a:pt x="198831" y="98590"/>
                  </a:lnTo>
                  <a:lnTo>
                    <a:pt x="198831" y="103225"/>
                  </a:lnTo>
                  <a:lnTo>
                    <a:pt x="200710" y="105092"/>
                  </a:lnTo>
                  <a:lnTo>
                    <a:pt x="214820" y="105092"/>
                  </a:lnTo>
                  <a:lnTo>
                    <a:pt x="216712" y="103225"/>
                  </a:lnTo>
                  <a:lnTo>
                    <a:pt x="216712" y="98590"/>
                  </a:lnTo>
                  <a:close/>
                </a:path>
                <a:path w="287655" h="245110">
                  <a:moveTo>
                    <a:pt x="287578" y="60960"/>
                  </a:moveTo>
                  <a:lnTo>
                    <a:pt x="283184" y="57150"/>
                  </a:lnTo>
                  <a:lnTo>
                    <a:pt x="274320" y="57150"/>
                  </a:lnTo>
                  <a:lnTo>
                    <a:pt x="271081" y="55880"/>
                  </a:lnTo>
                  <a:lnTo>
                    <a:pt x="266192" y="50800"/>
                  </a:lnTo>
                  <a:lnTo>
                    <a:pt x="264845" y="48260"/>
                  </a:lnTo>
                  <a:lnTo>
                    <a:pt x="264845" y="7620"/>
                  </a:lnTo>
                  <a:lnTo>
                    <a:pt x="264845" y="3810"/>
                  </a:lnTo>
                  <a:lnTo>
                    <a:pt x="260388" y="0"/>
                  </a:lnTo>
                  <a:lnTo>
                    <a:pt x="237451" y="0"/>
                  </a:lnTo>
                  <a:lnTo>
                    <a:pt x="232994" y="3810"/>
                  </a:lnTo>
                  <a:lnTo>
                    <a:pt x="232994" y="29210"/>
                  </a:lnTo>
                  <a:lnTo>
                    <a:pt x="231203" y="38100"/>
                  </a:lnTo>
                  <a:lnTo>
                    <a:pt x="226326" y="45720"/>
                  </a:lnTo>
                  <a:lnTo>
                    <a:pt x="219113" y="50800"/>
                  </a:lnTo>
                  <a:lnTo>
                    <a:pt x="210286" y="53340"/>
                  </a:lnTo>
                  <a:lnTo>
                    <a:pt x="204063" y="53340"/>
                  </a:lnTo>
                  <a:lnTo>
                    <a:pt x="198145" y="50800"/>
                  </a:lnTo>
                  <a:lnTo>
                    <a:pt x="189242" y="41910"/>
                  </a:lnTo>
                  <a:lnTo>
                    <a:pt x="186791" y="36830"/>
                  </a:lnTo>
                  <a:lnTo>
                    <a:pt x="186791" y="7620"/>
                  </a:lnTo>
                  <a:lnTo>
                    <a:pt x="186791" y="3810"/>
                  </a:lnTo>
                  <a:lnTo>
                    <a:pt x="182333" y="0"/>
                  </a:lnTo>
                  <a:lnTo>
                    <a:pt x="159397" y="0"/>
                  </a:lnTo>
                  <a:lnTo>
                    <a:pt x="154940" y="3810"/>
                  </a:lnTo>
                  <a:lnTo>
                    <a:pt x="154940" y="24130"/>
                  </a:lnTo>
                  <a:lnTo>
                    <a:pt x="156819" y="26670"/>
                  </a:lnTo>
                  <a:lnTo>
                    <a:pt x="161480" y="26670"/>
                  </a:lnTo>
                  <a:lnTo>
                    <a:pt x="163360" y="24130"/>
                  </a:lnTo>
                  <a:lnTo>
                    <a:pt x="163360" y="8890"/>
                  </a:lnTo>
                  <a:lnTo>
                    <a:pt x="164045" y="7620"/>
                  </a:lnTo>
                  <a:lnTo>
                    <a:pt x="177685" y="7620"/>
                  </a:lnTo>
                  <a:lnTo>
                    <a:pt x="178371" y="8890"/>
                  </a:lnTo>
                  <a:lnTo>
                    <a:pt x="178371" y="38100"/>
                  </a:lnTo>
                  <a:lnTo>
                    <a:pt x="181711" y="46990"/>
                  </a:lnTo>
                  <a:lnTo>
                    <a:pt x="193852" y="58420"/>
                  </a:lnTo>
                  <a:lnTo>
                    <a:pt x="201891" y="62230"/>
                  </a:lnTo>
                  <a:lnTo>
                    <a:pt x="210426" y="60960"/>
                  </a:lnTo>
                  <a:lnTo>
                    <a:pt x="222478" y="58420"/>
                  </a:lnTo>
                  <a:lnTo>
                    <a:pt x="230352" y="53340"/>
                  </a:lnTo>
                  <a:lnTo>
                    <a:pt x="232333" y="52070"/>
                  </a:lnTo>
                  <a:lnTo>
                    <a:pt x="238975" y="41910"/>
                  </a:lnTo>
                  <a:lnTo>
                    <a:pt x="241414" y="29210"/>
                  </a:lnTo>
                  <a:lnTo>
                    <a:pt x="241414" y="8890"/>
                  </a:lnTo>
                  <a:lnTo>
                    <a:pt x="242087" y="7620"/>
                  </a:lnTo>
                  <a:lnTo>
                    <a:pt x="255739" y="7620"/>
                  </a:lnTo>
                  <a:lnTo>
                    <a:pt x="256413" y="8890"/>
                  </a:lnTo>
                  <a:lnTo>
                    <a:pt x="256413" y="49530"/>
                  </a:lnTo>
                  <a:lnTo>
                    <a:pt x="258635" y="55880"/>
                  </a:lnTo>
                  <a:lnTo>
                    <a:pt x="266712" y="63500"/>
                  </a:lnTo>
                  <a:lnTo>
                    <a:pt x="272084" y="66040"/>
                  </a:lnTo>
                  <a:lnTo>
                    <a:pt x="279146" y="66040"/>
                  </a:lnTo>
                  <a:lnTo>
                    <a:pt x="279146" y="83820"/>
                  </a:lnTo>
                  <a:lnTo>
                    <a:pt x="279146" y="93980"/>
                  </a:lnTo>
                  <a:lnTo>
                    <a:pt x="279146" y="185420"/>
                  </a:lnTo>
                  <a:lnTo>
                    <a:pt x="274612" y="190500"/>
                  </a:lnTo>
                  <a:lnTo>
                    <a:pt x="266801" y="190500"/>
                  </a:lnTo>
                  <a:lnTo>
                    <a:pt x="266801" y="147320"/>
                  </a:lnTo>
                  <a:lnTo>
                    <a:pt x="266801" y="146050"/>
                  </a:lnTo>
                  <a:lnTo>
                    <a:pt x="259842" y="138430"/>
                  </a:lnTo>
                  <a:lnTo>
                    <a:pt x="258368" y="138430"/>
                  </a:lnTo>
                  <a:lnTo>
                    <a:pt x="258368" y="149860"/>
                  </a:lnTo>
                  <a:lnTo>
                    <a:pt x="258368" y="207010"/>
                  </a:lnTo>
                  <a:lnTo>
                    <a:pt x="258368" y="215900"/>
                  </a:lnTo>
                  <a:lnTo>
                    <a:pt x="258368" y="227330"/>
                  </a:lnTo>
                  <a:lnTo>
                    <a:pt x="254939" y="231140"/>
                  </a:lnTo>
                  <a:lnTo>
                    <a:pt x="88684" y="231140"/>
                  </a:lnTo>
                  <a:lnTo>
                    <a:pt x="80670" y="224790"/>
                  </a:lnTo>
                  <a:lnTo>
                    <a:pt x="79438" y="219710"/>
                  </a:lnTo>
                  <a:lnTo>
                    <a:pt x="78511" y="215900"/>
                  </a:lnTo>
                  <a:lnTo>
                    <a:pt x="258368" y="215900"/>
                  </a:lnTo>
                  <a:lnTo>
                    <a:pt x="258368" y="207010"/>
                  </a:lnTo>
                  <a:lnTo>
                    <a:pt x="200050" y="207010"/>
                  </a:lnTo>
                  <a:lnTo>
                    <a:pt x="184899" y="185420"/>
                  </a:lnTo>
                  <a:lnTo>
                    <a:pt x="182270" y="185420"/>
                  </a:lnTo>
                  <a:lnTo>
                    <a:pt x="178460" y="187960"/>
                  </a:lnTo>
                  <a:lnTo>
                    <a:pt x="177990" y="190500"/>
                  </a:lnTo>
                  <a:lnTo>
                    <a:pt x="189776" y="207010"/>
                  </a:lnTo>
                  <a:lnTo>
                    <a:pt x="179666" y="207010"/>
                  </a:lnTo>
                  <a:lnTo>
                    <a:pt x="169392" y="192468"/>
                  </a:lnTo>
                  <a:lnTo>
                    <a:pt x="169392" y="207010"/>
                  </a:lnTo>
                  <a:lnTo>
                    <a:pt x="159575" y="207010"/>
                  </a:lnTo>
                  <a:lnTo>
                    <a:pt x="149301" y="192074"/>
                  </a:lnTo>
                  <a:lnTo>
                    <a:pt x="149301" y="207010"/>
                  </a:lnTo>
                  <a:lnTo>
                    <a:pt x="139192" y="207010"/>
                  </a:lnTo>
                  <a:lnTo>
                    <a:pt x="128917" y="192189"/>
                  </a:lnTo>
                  <a:lnTo>
                    <a:pt x="128917" y="207010"/>
                  </a:lnTo>
                  <a:lnTo>
                    <a:pt x="78244" y="207010"/>
                  </a:lnTo>
                  <a:lnTo>
                    <a:pt x="79286" y="200660"/>
                  </a:lnTo>
                  <a:lnTo>
                    <a:pt x="82867" y="195580"/>
                  </a:lnTo>
                  <a:lnTo>
                    <a:pt x="100177" y="185420"/>
                  </a:lnTo>
                  <a:lnTo>
                    <a:pt x="100393" y="185420"/>
                  </a:lnTo>
                  <a:lnTo>
                    <a:pt x="100634" y="186690"/>
                  </a:lnTo>
                  <a:lnTo>
                    <a:pt x="103720" y="190500"/>
                  </a:lnTo>
                  <a:lnTo>
                    <a:pt x="107975" y="191770"/>
                  </a:lnTo>
                  <a:lnTo>
                    <a:pt x="116001" y="191770"/>
                  </a:lnTo>
                  <a:lnTo>
                    <a:pt x="117779" y="190500"/>
                  </a:lnTo>
                  <a:lnTo>
                    <a:pt x="128917" y="207010"/>
                  </a:lnTo>
                  <a:lnTo>
                    <a:pt x="128917" y="192189"/>
                  </a:lnTo>
                  <a:lnTo>
                    <a:pt x="127749" y="190500"/>
                  </a:lnTo>
                  <a:lnTo>
                    <a:pt x="125107" y="186690"/>
                  </a:lnTo>
                  <a:lnTo>
                    <a:pt x="127482" y="185420"/>
                  </a:lnTo>
                  <a:lnTo>
                    <a:pt x="129857" y="184150"/>
                  </a:lnTo>
                  <a:lnTo>
                    <a:pt x="132232" y="182880"/>
                  </a:lnTo>
                  <a:lnTo>
                    <a:pt x="149301" y="207010"/>
                  </a:lnTo>
                  <a:lnTo>
                    <a:pt x="149301" y="192074"/>
                  </a:lnTo>
                  <a:lnTo>
                    <a:pt x="142976" y="182880"/>
                  </a:lnTo>
                  <a:lnTo>
                    <a:pt x="139484" y="177800"/>
                  </a:lnTo>
                  <a:lnTo>
                    <a:pt x="146405" y="173990"/>
                  </a:lnTo>
                  <a:lnTo>
                    <a:pt x="169392" y="207010"/>
                  </a:lnTo>
                  <a:lnTo>
                    <a:pt x="169392" y="192468"/>
                  </a:lnTo>
                  <a:lnTo>
                    <a:pt x="156337" y="173990"/>
                  </a:lnTo>
                  <a:lnTo>
                    <a:pt x="153644" y="170180"/>
                  </a:lnTo>
                  <a:lnTo>
                    <a:pt x="160782" y="165100"/>
                  </a:lnTo>
                  <a:lnTo>
                    <a:pt x="170510" y="179070"/>
                  </a:lnTo>
                  <a:lnTo>
                    <a:pt x="171818" y="180340"/>
                  </a:lnTo>
                  <a:lnTo>
                    <a:pt x="174815" y="180340"/>
                  </a:lnTo>
                  <a:lnTo>
                    <a:pt x="177457" y="177800"/>
                  </a:lnTo>
                  <a:lnTo>
                    <a:pt x="177927" y="175260"/>
                  </a:lnTo>
                  <a:lnTo>
                    <a:pt x="170434" y="165100"/>
                  </a:lnTo>
                  <a:lnTo>
                    <a:pt x="167627" y="161290"/>
                  </a:lnTo>
                  <a:lnTo>
                    <a:pt x="170014" y="157480"/>
                  </a:lnTo>
                  <a:lnTo>
                    <a:pt x="171399" y="154940"/>
                  </a:lnTo>
                  <a:lnTo>
                    <a:pt x="171399" y="148590"/>
                  </a:lnTo>
                  <a:lnTo>
                    <a:pt x="171399" y="147320"/>
                  </a:lnTo>
                  <a:lnTo>
                    <a:pt x="178536" y="147320"/>
                  </a:lnTo>
                  <a:lnTo>
                    <a:pt x="180225" y="148590"/>
                  </a:lnTo>
                  <a:lnTo>
                    <a:pt x="180873" y="149860"/>
                  </a:lnTo>
                  <a:lnTo>
                    <a:pt x="185940" y="158750"/>
                  </a:lnTo>
                  <a:lnTo>
                    <a:pt x="193408" y="166370"/>
                  </a:lnTo>
                  <a:lnTo>
                    <a:pt x="202653" y="171450"/>
                  </a:lnTo>
                  <a:lnTo>
                    <a:pt x="213042" y="172720"/>
                  </a:lnTo>
                  <a:lnTo>
                    <a:pt x="223621" y="171450"/>
                  </a:lnTo>
                  <a:lnTo>
                    <a:pt x="232968" y="166370"/>
                  </a:lnTo>
                  <a:lnTo>
                    <a:pt x="235458" y="163830"/>
                  </a:lnTo>
                  <a:lnTo>
                    <a:pt x="240449" y="158750"/>
                  </a:lnTo>
                  <a:lnTo>
                    <a:pt x="245440" y="149860"/>
                  </a:lnTo>
                  <a:lnTo>
                    <a:pt x="245910" y="148590"/>
                  </a:lnTo>
                  <a:lnTo>
                    <a:pt x="247218" y="147320"/>
                  </a:lnTo>
                  <a:lnTo>
                    <a:pt x="255193" y="147320"/>
                  </a:lnTo>
                  <a:lnTo>
                    <a:pt x="258368" y="149860"/>
                  </a:lnTo>
                  <a:lnTo>
                    <a:pt x="258368" y="138430"/>
                  </a:lnTo>
                  <a:lnTo>
                    <a:pt x="243598" y="138430"/>
                  </a:lnTo>
                  <a:lnTo>
                    <a:pt x="239102" y="142240"/>
                  </a:lnTo>
                  <a:lnTo>
                    <a:pt x="237464" y="147320"/>
                  </a:lnTo>
                  <a:lnTo>
                    <a:pt x="233692" y="153670"/>
                  </a:lnTo>
                  <a:lnTo>
                    <a:pt x="228066" y="158750"/>
                  </a:lnTo>
                  <a:lnTo>
                    <a:pt x="221018" y="162560"/>
                  </a:lnTo>
                  <a:lnTo>
                    <a:pt x="213042" y="163830"/>
                  </a:lnTo>
                  <a:lnTo>
                    <a:pt x="205206" y="162560"/>
                  </a:lnTo>
                  <a:lnTo>
                    <a:pt x="198247" y="160020"/>
                  </a:lnTo>
                  <a:lnTo>
                    <a:pt x="192620" y="153670"/>
                  </a:lnTo>
                  <a:lnTo>
                    <a:pt x="188798" y="147320"/>
                  </a:lnTo>
                  <a:lnTo>
                    <a:pt x="186944" y="142240"/>
                  </a:lnTo>
                  <a:lnTo>
                    <a:pt x="182067" y="138430"/>
                  </a:lnTo>
                  <a:lnTo>
                    <a:pt x="163690" y="138430"/>
                  </a:lnTo>
                  <a:lnTo>
                    <a:pt x="162979" y="138823"/>
                  </a:lnTo>
                  <a:lnTo>
                    <a:pt x="162979" y="148590"/>
                  </a:lnTo>
                  <a:lnTo>
                    <a:pt x="162979" y="153670"/>
                  </a:lnTo>
                  <a:lnTo>
                    <a:pt x="161810" y="154940"/>
                  </a:lnTo>
                  <a:lnTo>
                    <a:pt x="112763" y="184150"/>
                  </a:lnTo>
                  <a:lnTo>
                    <a:pt x="109435" y="184150"/>
                  </a:lnTo>
                  <a:lnTo>
                    <a:pt x="107505" y="181610"/>
                  </a:lnTo>
                  <a:lnTo>
                    <a:pt x="107670" y="181610"/>
                  </a:lnTo>
                  <a:lnTo>
                    <a:pt x="118313" y="175260"/>
                  </a:lnTo>
                  <a:lnTo>
                    <a:pt x="128943" y="168910"/>
                  </a:lnTo>
                  <a:lnTo>
                    <a:pt x="158724" y="151130"/>
                  </a:lnTo>
                  <a:lnTo>
                    <a:pt x="162979" y="148590"/>
                  </a:lnTo>
                  <a:lnTo>
                    <a:pt x="162979" y="138823"/>
                  </a:lnTo>
                  <a:lnTo>
                    <a:pt x="140627" y="151130"/>
                  </a:lnTo>
                  <a:lnTo>
                    <a:pt x="140627" y="93980"/>
                  </a:lnTo>
                  <a:lnTo>
                    <a:pt x="208648" y="125730"/>
                  </a:lnTo>
                  <a:lnTo>
                    <a:pt x="211137" y="125730"/>
                  </a:lnTo>
                  <a:lnTo>
                    <a:pt x="230174" y="116840"/>
                  </a:lnTo>
                  <a:lnTo>
                    <a:pt x="279146" y="93980"/>
                  </a:lnTo>
                  <a:lnTo>
                    <a:pt x="279146" y="83820"/>
                  </a:lnTo>
                  <a:lnTo>
                    <a:pt x="209892" y="116840"/>
                  </a:lnTo>
                  <a:lnTo>
                    <a:pt x="161937" y="93980"/>
                  </a:lnTo>
                  <a:lnTo>
                    <a:pt x="140639" y="83820"/>
                  </a:lnTo>
                  <a:lnTo>
                    <a:pt x="140639" y="66040"/>
                  </a:lnTo>
                  <a:lnTo>
                    <a:pt x="141998" y="66040"/>
                  </a:lnTo>
                  <a:lnTo>
                    <a:pt x="150304" y="63500"/>
                  </a:lnTo>
                  <a:lnTo>
                    <a:pt x="157099" y="59690"/>
                  </a:lnTo>
                  <a:lnTo>
                    <a:pt x="161683" y="52070"/>
                  </a:lnTo>
                  <a:lnTo>
                    <a:pt x="163360" y="44450"/>
                  </a:lnTo>
                  <a:lnTo>
                    <a:pt x="163360" y="36830"/>
                  </a:lnTo>
                  <a:lnTo>
                    <a:pt x="161480" y="34290"/>
                  </a:lnTo>
                  <a:lnTo>
                    <a:pt x="156819" y="34290"/>
                  </a:lnTo>
                  <a:lnTo>
                    <a:pt x="154940" y="36830"/>
                  </a:lnTo>
                  <a:lnTo>
                    <a:pt x="154940" y="50800"/>
                  </a:lnTo>
                  <a:lnTo>
                    <a:pt x="149136" y="57150"/>
                  </a:lnTo>
                  <a:lnTo>
                    <a:pt x="139369" y="57150"/>
                  </a:lnTo>
                  <a:lnTo>
                    <a:pt x="136918" y="58420"/>
                  </a:lnTo>
                  <a:lnTo>
                    <a:pt x="133223" y="62230"/>
                  </a:lnTo>
                  <a:lnTo>
                    <a:pt x="132207" y="64770"/>
                  </a:lnTo>
                  <a:lnTo>
                    <a:pt x="132207" y="156210"/>
                  </a:lnTo>
                  <a:lnTo>
                    <a:pt x="110540" y="168910"/>
                  </a:lnTo>
                  <a:lnTo>
                    <a:pt x="107492" y="167640"/>
                  </a:lnTo>
                  <a:lnTo>
                    <a:pt x="104000" y="166370"/>
                  </a:lnTo>
                  <a:lnTo>
                    <a:pt x="100965" y="166370"/>
                  </a:lnTo>
                  <a:lnTo>
                    <a:pt x="100965" y="175260"/>
                  </a:lnTo>
                  <a:lnTo>
                    <a:pt x="83769" y="185420"/>
                  </a:lnTo>
                  <a:lnTo>
                    <a:pt x="77838" y="190500"/>
                  </a:lnTo>
                  <a:lnTo>
                    <a:pt x="73342" y="195580"/>
                  </a:lnTo>
                  <a:lnTo>
                    <a:pt x="70510" y="203200"/>
                  </a:lnTo>
                  <a:lnTo>
                    <a:pt x="69519" y="210820"/>
                  </a:lnTo>
                  <a:lnTo>
                    <a:pt x="69519" y="213360"/>
                  </a:lnTo>
                  <a:lnTo>
                    <a:pt x="69913" y="215900"/>
                  </a:lnTo>
                  <a:lnTo>
                    <a:pt x="70916" y="219710"/>
                  </a:lnTo>
                  <a:lnTo>
                    <a:pt x="66890" y="219710"/>
                  </a:lnTo>
                  <a:lnTo>
                    <a:pt x="66890" y="228600"/>
                  </a:lnTo>
                  <a:lnTo>
                    <a:pt x="66890" y="236220"/>
                  </a:lnTo>
                  <a:lnTo>
                    <a:pt x="53809" y="236220"/>
                  </a:lnTo>
                  <a:lnTo>
                    <a:pt x="53809" y="228600"/>
                  </a:lnTo>
                  <a:lnTo>
                    <a:pt x="66890" y="228600"/>
                  </a:lnTo>
                  <a:lnTo>
                    <a:pt x="66890" y="219710"/>
                  </a:lnTo>
                  <a:lnTo>
                    <a:pt x="36715" y="219710"/>
                  </a:lnTo>
                  <a:lnTo>
                    <a:pt x="33083" y="215900"/>
                  </a:lnTo>
                  <a:lnTo>
                    <a:pt x="33083" y="207010"/>
                  </a:lnTo>
                  <a:lnTo>
                    <a:pt x="59207" y="207010"/>
                  </a:lnTo>
                  <a:lnTo>
                    <a:pt x="61099" y="205740"/>
                  </a:lnTo>
                  <a:lnTo>
                    <a:pt x="61099" y="200660"/>
                  </a:lnTo>
                  <a:lnTo>
                    <a:pt x="59207" y="198120"/>
                  </a:lnTo>
                  <a:lnTo>
                    <a:pt x="14122" y="198120"/>
                  </a:lnTo>
                  <a:lnTo>
                    <a:pt x="9652" y="193040"/>
                  </a:lnTo>
                  <a:lnTo>
                    <a:pt x="8420" y="190500"/>
                  </a:lnTo>
                  <a:lnTo>
                    <a:pt x="8420" y="180340"/>
                  </a:lnTo>
                  <a:lnTo>
                    <a:pt x="13728" y="175260"/>
                  </a:lnTo>
                  <a:lnTo>
                    <a:pt x="100965" y="175260"/>
                  </a:lnTo>
                  <a:lnTo>
                    <a:pt x="100965" y="166370"/>
                  </a:lnTo>
                  <a:lnTo>
                    <a:pt x="75323" y="166370"/>
                  </a:lnTo>
                  <a:lnTo>
                    <a:pt x="75323" y="93980"/>
                  </a:lnTo>
                  <a:lnTo>
                    <a:pt x="100457" y="93980"/>
                  </a:lnTo>
                  <a:lnTo>
                    <a:pt x="108331" y="92710"/>
                  </a:lnTo>
                  <a:lnTo>
                    <a:pt x="114769" y="88900"/>
                  </a:lnTo>
                  <a:lnTo>
                    <a:pt x="116509" y="86360"/>
                  </a:lnTo>
                  <a:lnTo>
                    <a:pt x="119113" y="82550"/>
                  </a:lnTo>
                  <a:lnTo>
                    <a:pt x="120700" y="73660"/>
                  </a:lnTo>
                  <a:lnTo>
                    <a:pt x="119113" y="66040"/>
                  </a:lnTo>
                  <a:lnTo>
                    <a:pt x="117373" y="63500"/>
                  </a:lnTo>
                  <a:lnTo>
                    <a:pt x="108292" y="63500"/>
                  </a:lnTo>
                  <a:lnTo>
                    <a:pt x="112280" y="67310"/>
                  </a:lnTo>
                  <a:lnTo>
                    <a:pt x="112280" y="81280"/>
                  </a:lnTo>
                  <a:lnTo>
                    <a:pt x="106972" y="86360"/>
                  </a:lnTo>
                  <a:lnTo>
                    <a:pt x="66890" y="86360"/>
                  </a:lnTo>
                  <a:lnTo>
                    <a:pt x="66890" y="93980"/>
                  </a:lnTo>
                  <a:lnTo>
                    <a:pt x="66890" y="166370"/>
                  </a:lnTo>
                  <a:lnTo>
                    <a:pt x="53809" y="166370"/>
                  </a:lnTo>
                  <a:lnTo>
                    <a:pt x="53809" y="93980"/>
                  </a:lnTo>
                  <a:lnTo>
                    <a:pt x="66890" y="93980"/>
                  </a:lnTo>
                  <a:lnTo>
                    <a:pt x="66890" y="86360"/>
                  </a:lnTo>
                  <a:lnTo>
                    <a:pt x="13728" y="86360"/>
                  </a:lnTo>
                  <a:lnTo>
                    <a:pt x="8420" y="81280"/>
                  </a:lnTo>
                  <a:lnTo>
                    <a:pt x="8483" y="72390"/>
                  </a:lnTo>
                  <a:lnTo>
                    <a:pt x="8978" y="69850"/>
                  </a:lnTo>
                  <a:lnTo>
                    <a:pt x="7429" y="67310"/>
                  </a:lnTo>
                  <a:lnTo>
                    <a:pt x="2844" y="67310"/>
                  </a:lnTo>
                  <a:lnTo>
                    <a:pt x="673" y="68580"/>
                  </a:lnTo>
                  <a:lnTo>
                    <a:pt x="88" y="72390"/>
                  </a:lnTo>
                  <a:lnTo>
                    <a:pt x="0" y="73660"/>
                  </a:lnTo>
                  <a:lnTo>
                    <a:pt x="1587" y="82550"/>
                  </a:lnTo>
                  <a:lnTo>
                    <a:pt x="5930" y="88900"/>
                  </a:lnTo>
                  <a:lnTo>
                    <a:pt x="12369" y="92710"/>
                  </a:lnTo>
                  <a:lnTo>
                    <a:pt x="20243" y="93980"/>
                  </a:lnTo>
                  <a:lnTo>
                    <a:pt x="45377" y="93980"/>
                  </a:lnTo>
                  <a:lnTo>
                    <a:pt x="45377" y="166370"/>
                  </a:lnTo>
                  <a:lnTo>
                    <a:pt x="20243" y="166370"/>
                  </a:lnTo>
                  <a:lnTo>
                    <a:pt x="12369" y="168910"/>
                  </a:lnTo>
                  <a:lnTo>
                    <a:pt x="5930" y="172720"/>
                  </a:lnTo>
                  <a:lnTo>
                    <a:pt x="1587" y="179070"/>
                  </a:lnTo>
                  <a:lnTo>
                    <a:pt x="0" y="186690"/>
                  </a:lnTo>
                  <a:lnTo>
                    <a:pt x="0" y="191770"/>
                  </a:lnTo>
                  <a:lnTo>
                    <a:pt x="2095" y="196850"/>
                  </a:lnTo>
                  <a:lnTo>
                    <a:pt x="9753" y="204470"/>
                  </a:lnTo>
                  <a:lnTo>
                    <a:pt x="14846" y="207010"/>
                  </a:lnTo>
                  <a:lnTo>
                    <a:pt x="24663" y="207010"/>
                  </a:lnTo>
                  <a:lnTo>
                    <a:pt x="24663" y="220980"/>
                  </a:lnTo>
                  <a:lnTo>
                    <a:pt x="32080" y="228600"/>
                  </a:lnTo>
                  <a:lnTo>
                    <a:pt x="45377" y="228600"/>
                  </a:lnTo>
                  <a:lnTo>
                    <a:pt x="45377" y="241300"/>
                  </a:lnTo>
                  <a:lnTo>
                    <a:pt x="49288" y="245110"/>
                  </a:lnTo>
                  <a:lnTo>
                    <a:pt x="71412" y="245110"/>
                  </a:lnTo>
                  <a:lnTo>
                    <a:pt x="75323" y="241300"/>
                  </a:lnTo>
                  <a:lnTo>
                    <a:pt x="75323" y="236220"/>
                  </a:lnTo>
                  <a:lnTo>
                    <a:pt x="75323" y="228600"/>
                  </a:lnTo>
                  <a:lnTo>
                    <a:pt x="75488" y="228600"/>
                  </a:lnTo>
                  <a:lnTo>
                    <a:pt x="76365" y="229870"/>
                  </a:lnTo>
                  <a:lnTo>
                    <a:pt x="77317" y="229870"/>
                  </a:lnTo>
                  <a:lnTo>
                    <a:pt x="84023" y="237490"/>
                  </a:lnTo>
                  <a:lnTo>
                    <a:pt x="91363" y="240030"/>
                  </a:lnTo>
                  <a:lnTo>
                    <a:pt x="259588" y="240030"/>
                  </a:lnTo>
                  <a:lnTo>
                    <a:pt x="266801" y="232410"/>
                  </a:lnTo>
                  <a:lnTo>
                    <a:pt x="266801" y="231140"/>
                  </a:lnTo>
                  <a:lnTo>
                    <a:pt x="266801" y="215900"/>
                  </a:lnTo>
                  <a:lnTo>
                    <a:pt x="266801" y="207010"/>
                  </a:lnTo>
                  <a:lnTo>
                    <a:pt x="266801" y="199390"/>
                  </a:lnTo>
                  <a:lnTo>
                    <a:pt x="269049" y="199390"/>
                  </a:lnTo>
                  <a:lnTo>
                    <a:pt x="276250" y="196850"/>
                  </a:lnTo>
                  <a:lnTo>
                    <a:pt x="282143" y="193040"/>
                  </a:lnTo>
                  <a:lnTo>
                    <a:pt x="284124" y="190500"/>
                  </a:lnTo>
                  <a:lnTo>
                    <a:pt x="286118" y="187960"/>
                  </a:lnTo>
                  <a:lnTo>
                    <a:pt x="287578" y="180340"/>
                  </a:lnTo>
                  <a:lnTo>
                    <a:pt x="287578" y="93980"/>
                  </a:lnTo>
                  <a:lnTo>
                    <a:pt x="287578" y="6096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5367628" y="2057290"/>
            <a:ext cx="1132840" cy="1296670"/>
            <a:chOff x="5379339" y="2358770"/>
            <a:chExt cx="1132840" cy="1296670"/>
          </a:xfrm>
        </p:grpSpPr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96375" y="2475809"/>
              <a:ext cx="653786" cy="65379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384101" y="2363533"/>
              <a:ext cx="881380" cy="881380"/>
            </a:xfrm>
            <a:custGeom>
              <a:avLst/>
              <a:gdLst/>
              <a:ahLst/>
              <a:cxnLst/>
              <a:rect l="l" t="t" r="r" b="b"/>
              <a:pathLst>
                <a:path w="881379" h="881380">
                  <a:moveTo>
                    <a:pt x="0" y="0"/>
                  </a:moveTo>
                  <a:lnTo>
                    <a:pt x="881252" y="0"/>
                  </a:lnTo>
                  <a:lnTo>
                    <a:pt x="881252" y="881252"/>
                  </a:lnTo>
                  <a:lnTo>
                    <a:pt x="0" y="8812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50621" y="3093886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411505" y="0"/>
                  </a:moveTo>
                  <a:lnTo>
                    <a:pt x="0" y="149783"/>
                  </a:lnTo>
                  <a:lnTo>
                    <a:pt x="149771" y="561289"/>
                  </a:lnTo>
                  <a:lnTo>
                    <a:pt x="561289" y="411518"/>
                  </a:lnTo>
                  <a:lnTo>
                    <a:pt x="411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61525" y="3334391"/>
              <a:ext cx="227534" cy="276453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051309" y="3148672"/>
              <a:ext cx="257175" cy="387350"/>
            </a:xfrm>
            <a:custGeom>
              <a:avLst/>
              <a:gdLst/>
              <a:ahLst/>
              <a:cxnLst/>
              <a:rect l="l" t="t" r="r" b="b"/>
              <a:pathLst>
                <a:path w="257175" h="387350">
                  <a:moveTo>
                    <a:pt x="197612" y="361175"/>
                  </a:moveTo>
                  <a:lnTo>
                    <a:pt x="194995" y="354101"/>
                  </a:lnTo>
                  <a:lnTo>
                    <a:pt x="191071" y="352285"/>
                  </a:lnTo>
                  <a:lnTo>
                    <a:pt x="132308" y="373938"/>
                  </a:lnTo>
                  <a:lnTo>
                    <a:pt x="130505" y="377863"/>
                  </a:lnTo>
                  <a:lnTo>
                    <a:pt x="133108" y="384937"/>
                  </a:lnTo>
                  <a:lnTo>
                    <a:pt x="137033" y="386753"/>
                  </a:lnTo>
                  <a:lnTo>
                    <a:pt x="192252" y="366407"/>
                  </a:lnTo>
                  <a:lnTo>
                    <a:pt x="195795" y="365099"/>
                  </a:lnTo>
                  <a:lnTo>
                    <a:pt x="197612" y="361175"/>
                  </a:lnTo>
                  <a:close/>
                </a:path>
                <a:path w="257175" h="387350">
                  <a:moveTo>
                    <a:pt x="256565" y="177596"/>
                  </a:moveTo>
                  <a:lnTo>
                    <a:pt x="198120" y="18986"/>
                  </a:lnTo>
                  <a:lnTo>
                    <a:pt x="191630" y="8915"/>
                  </a:lnTo>
                  <a:lnTo>
                    <a:pt x="181660" y="2413"/>
                  </a:lnTo>
                  <a:lnTo>
                    <a:pt x="169557" y="0"/>
                  </a:lnTo>
                  <a:lnTo>
                    <a:pt x="156667" y="2235"/>
                  </a:lnTo>
                  <a:lnTo>
                    <a:pt x="22275" y="51752"/>
                  </a:lnTo>
                  <a:lnTo>
                    <a:pt x="11010" y="58420"/>
                  </a:lnTo>
                  <a:lnTo>
                    <a:pt x="3365" y="68110"/>
                  </a:lnTo>
                  <a:lnTo>
                    <a:pt x="0" y="79540"/>
                  </a:lnTo>
                  <a:lnTo>
                    <a:pt x="1600" y="91401"/>
                  </a:lnTo>
                  <a:lnTo>
                    <a:pt x="41338" y="199263"/>
                  </a:lnTo>
                  <a:lnTo>
                    <a:pt x="45262" y="201079"/>
                  </a:lnTo>
                  <a:lnTo>
                    <a:pt x="52349" y="198475"/>
                  </a:lnTo>
                  <a:lnTo>
                    <a:pt x="54152" y="194538"/>
                  </a:lnTo>
                  <a:lnTo>
                    <a:pt x="14414" y="86690"/>
                  </a:lnTo>
                  <a:lnTo>
                    <a:pt x="13639" y="80175"/>
                  </a:lnTo>
                  <a:lnTo>
                    <a:pt x="161391" y="15049"/>
                  </a:lnTo>
                  <a:lnTo>
                    <a:pt x="168935" y="13639"/>
                  </a:lnTo>
                  <a:lnTo>
                    <a:pt x="175945" y="14808"/>
                  </a:lnTo>
                  <a:lnTo>
                    <a:pt x="181660" y="18262"/>
                  </a:lnTo>
                  <a:lnTo>
                    <a:pt x="185305" y="23710"/>
                  </a:lnTo>
                  <a:lnTo>
                    <a:pt x="243751" y="182321"/>
                  </a:lnTo>
                  <a:lnTo>
                    <a:pt x="247675" y="184137"/>
                  </a:lnTo>
                  <a:lnTo>
                    <a:pt x="251218" y="182829"/>
                  </a:lnTo>
                  <a:lnTo>
                    <a:pt x="254762" y="181521"/>
                  </a:lnTo>
                  <a:lnTo>
                    <a:pt x="256565" y="177596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56763" y="3175403"/>
              <a:ext cx="197650" cy="8257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169800" y="3311829"/>
              <a:ext cx="318770" cy="239395"/>
            </a:xfrm>
            <a:custGeom>
              <a:avLst/>
              <a:gdLst/>
              <a:ahLst/>
              <a:cxnLst/>
              <a:rect l="l" t="t" r="r" b="b"/>
              <a:pathLst>
                <a:path w="318770" h="239395">
                  <a:moveTo>
                    <a:pt x="45656" y="168973"/>
                  </a:moveTo>
                  <a:lnTo>
                    <a:pt x="43040" y="161899"/>
                  </a:lnTo>
                  <a:lnTo>
                    <a:pt x="39116" y="160096"/>
                  </a:lnTo>
                  <a:lnTo>
                    <a:pt x="1816" y="173837"/>
                  </a:lnTo>
                  <a:lnTo>
                    <a:pt x="0" y="177761"/>
                  </a:lnTo>
                  <a:lnTo>
                    <a:pt x="2616" y="184835"/>
                  </a:lnTo>
                  <a:lnTo>
                    <a:pt x="6540" y="186651"/>
                  </a:lnTo>
                  <a:lnTo>
                    <a:pt x="40297" y="174205"/>
                  </a:lnTo>
                  <a:lnTo>
                    <a:pt x="43840" y="172910"/>
                  </a:lnTo>
                  <a:lnTo>
                    <a:pt x="45656" y="168973"/>
                  </a:lnTo>
                  <a:close/>
                </a:path>
                <a:path w="318770" h="239395">
                  <a:moveTo>
                    <a:pt x="318427" y="141668"/>
                  </a:moveTo>
                  <a:lnTo>
                    <a:pt x="305612" y="128371"/>
                  </a:lnTo>
                  <a:lnTo>
                    <a:pt x="296595" y="98005"/>
                  </a:lnTo>
                  <a:lnTo>
                    <a:pt x="296037" y="97053"/>
                  </a:lnTo>
                  <a:lnTo>
                    <a:pt x="222237" y="20497"/>
                  </a:lnTo>
                  <a:lnTo>
                    <a:pt x="218706" y="16814"/>
                  </a:lnTo>
                  <a:lnTo>
                    <a:pt x="217004" y="15049"/>
                  </a:lnTo>
                  <a:lnTo>
                    <a:pt x="215963" y="15036"/>
                  </a:lnTo>
                  <a:lnTo>
                    <a:pt x="210515" y="11468"/>
                  </a:lnTo>
                  <a:lnTo>
                    <a:pt x="201231" y="9740"/>
                  </a:lnTo>
                  <a:lnTo>
                    <a:pt x="191973" y="11620"/>
                  </a:lnTo>
                  <a:lnTo>
                    <a:pt x="183870" y="17106"/>
                  </a:lnTo>
                  <a:lnTo>
                    <a:pt x="178523" y="25298"/>
                  </a:lnTo>
                  <a:lnTo>
                    <a:pt x="178308" y="26428"/>
                  </a:lnTo>
                  <a:lnTo>
                    <a:pt x="172504" y="23812"/>
                  </a:lnTo>
                  <a:lnTo>
                    <a:pt x="142240" y="40030"/>
                  </a:lnTo>
                  <a:lnTo>
                    <a:pt x="142011" y="39789"/>
                  </a:lnTo>
                  <a:lnTo>
                    <a:pt x="135750" y="36982"/>
                  </a:lnTo>
                  <a:lnTo>
                    <a:pt x="128066" y="36715"/>
                  </a:lnTo>
                  <a:lnTo>
                    <a:pt x="118656" y="38658"/>
                  </a:lnTo>
                  <a:lnTo>
                    <a:pt x="110972" y="43878"/>
                  </a:lnTo>
                  <a:lnTo>
                    <a:pt x="105803" y="51587"/>
                  </a:lnTo>
                  <a:lnTo>
                    <a:pt x="105473" y="53225"/>
                  </a:lnTo>
                  <a:lnTo>
                    <a:pt x="61734" y="7823"/>
                  </a:lnTo>
                  <a:lnTo>
                    <a:pt x="59118" y="5156"/>
                  </a:lnTo>
                  <a:lnTo>
                    <a:pt x="57912" y="5143"/>
                  </a:lnTo>
                  <a:lnTo>
                    <a:pt x="53644" y="2108"/>
                  </a:lnTo>
                  <a:lnTo>
                    <a:pt x="44323" y="0"/>
                  </a:lnTo>
                  <a:lnTo>
                    <a:pt x="34899" y="1536"/>
                  </a:lnTo>
                  <a:lnTo>
                    <a:pt x="26479" y="6743"/>
                  </a:lnTo>
                  <a:lnTo>
                    <a:pt x="21717" y="11328"/>
                  </a:lnTo>
                  <a:lnTo>
                    <a:pt x="19050" y="17653"/>
                  </a:lnTo>
                  <a:lnTo>
                    <a:pt x="19075" y="24269"/>
                  </a:lnTo>
                  <a:lnTo>
                    <a:pt x="19062" y="30886"/>
                  </a:lnTo>
                  <a:lnTo>
                    <a:pt x="21640" y="37261"/>
                  </a:lnTo>
                  <a:lnTo>
                    <a:pt x="26263" y="42011"/>
                  </a:lnTo>
                  <a:lnTo>
                    <a:pt x="121691" y="141033"/>
                  </a:lnTo>
                  <a:lnTo>
                    <a:pt x="108635" y="137985"/>
                  </a:lnTo>
                  <a:lnTo>
                    <a:pt x="94386" y="136372"/>
                  </a:lnTo>
                  <a:lnTo>
                    <a:pt x="80467" y="137363"/>
                  </a:lnTo>
                  <a:lnTo>
                    <a:pt x="68376" y="142176"/>
                  </a:lnTo>
                  <a:lnTo>
                    <a:pt x="60337" y="147535"/>
                  </a:lnTo>
                  <a:lnTo>
                    <a:pt x="56413" y="153695"/>
                  </a:lnTo>
                  <a:lnTo>
                    <a:pt x="57162" y="171030"/>
                  </a:lnTo>
                  <a:lnTo>
                    <a:pt x="159829" y="222097"/>
                  </a:lnTo>
                  <a:lnTo>
                    <a:pt x="201066" y="225361"/>
                  </a:lnTo>
                  <a:lnTo>
                    <a:pt x="213385" y="238150"/>
                  </a:lnTo>
                  <a:lnTo>
                    <a:pt x="216242" y="238798"/>
                  </a:lnTo>
                  <a:lnTo>
                    <a:pt x="218782" y="237858"/>
                  </a:lnTo>
                  <a:lnTo>
                    <a:pt x="219671" y="237540"/>
                  </a:lnTo>
                  <a:lnTo>
                    <a:pt x="220472" y="237032"/>
                  </a:lnTo>
                  <a:lnTo>
                    <a:pt x="223875" y="233756"/>
                  </a:lnTo>
                  <a:lnTo>
                    <a:pt x="223951" y="229438"/>
                  </a:lnTo>
                  <a:lnTo>
                    <a:pt x="207924" y="212813"/>
                  </a:lnTo>
                  <a:lnTo>
                    <a:pt x="206362" y="212077"/>
                  </a:lnTo>
                  <a:lnTo>
                    <a:pt x="163855" y="208876"/>
                  </a:lnTo>
                  <a:lnTo>
                    <a:pt x="75755" y="165925"/>
                  </a:lnTo>
                  <a:lnTo>
                    <a:pt x="73545" y="164642"/>
                  </a:lnTo>
                  <a:lnTo>
                    <a:pt x="70421" y="161823"/>
                  </a:lnTo>
                  <a:lnTo>
                    <a:pt x="70294" y="158648"/>
                  </a:lnTo>
                  <a:lnTo>
                    <a:pt x="71742" y="156349"/>
                  </a:lnTo>
                  <a:lnTo>
                    <a:pt x="75946" y="153555"/>
                  </a:lnTo>
                  <a:lnTo>
                    <a:pt x="89090" y="149987"/>
                  </a:lnTo>
                  <a:lnTo>
                    <a:pt x="105600" y="151345"/>
                  </a:lnTo>
                  <a:lnTo>
                    <a:pt x="121704" y="155308"/>
                  </a:lnTo>
                  <a:lnTo>
                    <a:pt x="133629" y="159512"/>
                  </a:lnTo>
                  <a:lnTo>
                    <a:pt x="134785" y="159994"/>
                  </a:lnTo>
                  <a:lnTo>
                    <a:pt x="136067" y="160147"/>
                  </a:lnTo>
                  <a:lnTo>
                    <a:pt x="141033" y="159372"/>
                  </a:lnTo>
                  <a:lnTo>
                    <a:pt x="143573" y="155879"/>
                  </a:lnTo>
                  <a:lnTo>
                    <a:pt x="141490" y="142519"/>
                  </a:lnTo>
                  <a:lnTo>
                    <a:pt x="140855" y="141236"/>
                  </a:lnTo>
                  <a:lnTo>
                    <a:pt x="36093" y="32524"/>
                  </a:lnTo>
                  <a:lnTo>
                    <a:pt x="33934" y="30327"/>
                  </a:lnTo>
                  <a:lnTo>
                    <a:pt x="32727" y="27368"/>
                  </a:lnTo>
                  <a:lnTo>
                    <a:pt x="32715" y="21386"/>
                  </a:lnTo>
                  <a:lnTo>
                    <a:pt x="33870" y="18605"/>
                  </a:lnTo>
                  <a:lnTo>
                    <a:pt x="35966" y="16573"/>
                  </a:lnTo>
                  <a:lnTo>
                    <a:pt x="40563" y="12395"/>
                  </a:lnTo>
                  <a:lnTo>
                    <a:pt x="47688" y="12712"/>
                  </a:lnTo>
                  <a:lnTo>
                    <a:pt x="49301" y="14478"/>
                  </a:lnTo>
                  <a:lnTo>
                    <a:pt x="51562" y="16954"/>
                  </a:lnTo>
                  <a:lnTo>
                    <a:pt x="51892" y="17297"/>
                  </a:lnTo>
                  <a:lnTo>
                    <a:pt x="52857" y="18300"/>
                  </a:lnTo>
                  <a:lnTo>
                    <a:pt x="106476" y="73952"/>
                  </a:lnTo>
                  <a:lnTo>
                    <a:pt x="112395" y="80098"/>
                  </a:lnTo>
                  <a:lnTo>
                    <a:pt x="141592" y="110375"/>
                  </a:lnTo>
                  <a:lnTo>
                    <a:pt x="152158" y="101663"/>
                  </a:lnTo>
                  <a:lnTo>
                    <a:pt x="123571" y="72009"/>
                  </a:lnTo>
                  <a:lnTo>
                    <a:pt x="122097" y="70485"/>
                  </a:lnTo>
                  <a:lnTo>
                    <a:pt x="118783" y="67043"/>
                  </a:lnTo>
                  <a:lnTo>
                    <a:pt x="117602" y="64122"/>
                  </a:lnTo>
                  <a:lnTo>
                    <a:pt x="117602" y="61048"/>
                  </a:lnTo>
                  <a:lnTo>
                    <a:pt x="117881" y="54622"/>
                  </a:lnTo>
                  <a:lnTo>
                    <a:pt x="122821" y="50114"/>
                  </a:lnTo>
                  <a:lnTo>
                    <a:pt x="128651" y="50393"/>
                  </a:lnTo>
                  <a:lnTo>
                    <a:pt x="131724" y="50507"/>
                  </a:lnTo>
                  <a:lnTo>
                    <a:pt x="134632" y="51828"/>
                  </a:lnTo>
                  <a:lnTo>
                    <a:pt x="136753" y="54063"/>
                  </a:lnTo>
                  <a:lnTo>
                    <a:pt x="143243" y="60807"/>
                  </a:lnTo>
                  <a:lnTo>
                    <a:pt x="147751" y="65493"/>
                  </a:lnTo>
                  <a:lnTo>
                    <a:pt x="169405" y="87934"/>
                  </a:lnTo>
                  <a:lnTo>
                    <a:pt x="179971" y="79222"/>
                  </a:lnTo>
                  <a:lnTo>
                    <a:pt x="160324" y="58851"/>
                  </a:lnTo>
                  <a:lnTo>
                    <a:pt x="158978" y="57454"/>
                  </a:lnTo>
                  <a:lnTo>
                    <a:pt x="155536" y="53886"/>
                  </a:lnTo>
                  <a:lnTo>
                    <a:pt x="154355" y="50965"/>
                  </a:lnTo>
                  <a:lnTo>
                    <a:pt x="154355" y="47891"/>
                  </a:lnTo>
                  <a:lnTo>
                    <a:pt x="154635" y="41452"/>
                  </a:lnTo>
                  <a:lnTo>
                    <a:pt x="159575" y="36957"/>
                  </a:lnTo>
                  <a:lnTo>
                    <a:pt x="165404" y="37223"/>
                  </a:lnTo>
                  <a:lnTo>
                    <a:pt x="168478" y="37350"/>
                  </a:lnTo>
                  <a:lnTo>
                    <a:pt x="171373" y="38658"/>
                  </a:lnTo>
                  <a:lnTo>
                    <a:pt x="172339" y="39662"/>
                  </a:lnTo>
                  <a:lnTo>
                    <a:pt x="173507" y="40894"/>
                  </a:lnTo>
                  <a:lnTo>
                    <a:pt x="173951" y="41363"/>
                  </a:lnTo>
                  <a:lnTo>
                    <a:pt x="200571" y="68973"/>
                  </a:lnTo>
                  <a:lnTo>
                    <a:pt x="211137" y="60261"/>
                  </a:lnTo>
                  <a:lnTo>
                    <a:pt x="196596" y="45199"/>
                  </a:lnTo>
                  <a:lnTo>
                    <a:pt x="193992" y="42468"/>
                  </a:lnTo>
                  <a:lnTo>
                    <a:pt x="193865" y="42354"/>
                  </a:lnTo>
                  <a:lnTo>
                    <a:pt x="193205" y="41668"/>
                  </a:lnTo>
                  <a:lnTo>
                    <a:pt x="189204" y="37033"/>
                  </a:lnTo>
                  <a:lnTo>
                    <a:pt x="189712" y="30086"/>
                  </a:lnTo>
                  <a:lnTo>
                    <a:pt x="198882" y="22148"/>
                  </a:lnTo>
                  <a:lnTo>
                    <a:pt x="205828" y="22656"/>
                  </a:lnTo>
                  <a:lnTo>
                    <a:pt x="207175" y="24231"/>
                  </a:lnTo>
                  <a:lnTo>
                    <a:pt x="207175" y="24523"/>
                  </a:lnTo>
                  <a:lnTo>
                    <a:pt x="209651" y="27114"/>
                  </a:lnTo>
                  <a:lnTo>
                    <a:pt x="209791" y="27254"/>
                  </a:lnTo>
                  <a:lnTo>
                    <a:pt x="212407" y="29959"/>
                  </a:lnTo>
                  <a:lnTo>
                    <a:pt x="284276" y="104533"/>
                  </a:lnTo>
                  <a:lnTo>
                    <a:pt x="293306" y="134899"/>
                  </a:lnTo>
                  <a:lnTo>
                    <a:pt x="293865" y="135864"/>
                  </a:lnTo>
                  <a:lnTo>
                    <a:pt x="307860" y="150380"/>
                  </a:lnTo>
                  <a:lnTo>
                    <a:pt x="310718" y="151041"/>
                  </a:lnTo>
                  <a:lnTo>
                    <a:pt x="313258" y="150101"/>
                  </a:lnTo>
                  <a:lnTo>
                    <a:pt x="314147" y="149771"/>
                  </a:lnTo>
                  <a:lnTo>
                    <a:pt x="314960" y="149275"/>
                  </a:lnTo>
                  <a:lnTo>
                    <a:pt x="318350" y="145999"/>
                  </a:lnTo>
                  <a:lnTo>
                    <a:pt x="318427" y="141668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1615" y="9460581"/>
            <a:ext cx="1873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100" dirty="0">
                <a:solidFill>
                  <a:srgbClr val="3B3B45"/>
                </a:solidFill>
                <a:latin typeface="Tahoma"/>
                <a:cs typeface="Tahoma"/>
              </a:rPr>
              <a:t>53</a:t>
            </a:r>
            <a:endParaRPr sz="10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555815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00" dirty="0"/>
              <a:t>И</a:t>
            </a:r>
            <a:r>
              <a:rPr dirty="0"/>
              <a:t>нв</a:t>
            </a:r>
            <a:r>
              <a:rPr spc="35" dirty="0"/>
              <a:t>ес</a:t>
            </a:r>
            <a:r>
              <a:rPr spc="50" dirty="0"/>
              <a:t>т</a:t>
            </a:r>
            <a:r>
              <a:rPr spc="5" dirty="0"/>
              <a:t>и</a:t>
            </a:r>
            <a:r>
              <a:rPr spc="70" dirty="0"/>
              <a:t>ц</a:t>
            </a:r>
            <a:r>
              <a:rPr spc="5" dirty="0"/>
              <a:t>и</a:t>
            </a:r>
            <a:r>
              <a:rPr spc="30" dirty="0"/>
              <a:t>онн</a:t>
            </a:r>
            <a:r>
              <a:rPr spc="35" dirty="0"/>
              <a:t>а</a:t>
            </a:r>
            <a:r>
              <a:rPr spc="-35" dirty="0"/>
              <a:t>я</a:t>
            </a:r>
            <a:r>
              <a:rPr spc="-180" dirty="0"/>
              <a:t> </a:t>
            </a:r>
            <a:r>
              <a:rPr spc="5" dirty="0"/>
              <a:t>к</a:t>
            </a:r>
            <a:r>
              <a:rPr spc="70" dirty="0"/>
              <a:t>о</a:t>
            </a:r>
            <a:r>
              <a:rPr spc="100" dirty="0"/>
              <a:t>м</a:t>
            </a:r>
            <a:r>
              <a:rPr spc="60" dirty="0"/>
              <a:t>а</a:t>
            </a:r>
            <a:r>
              <a:rPr spc="25" dirty="0"/>
              <a:t>н</a:t>
            </a:r>
            <a:r>
              <a:rPr spc="30" dirty="0"/>
              <a:t>д</a:t>
            </a:r>
            <a:r>
              <a:rPr spc="60" dirty="0"/>
              <a:t>а</a:t>
            </a:r>
            <a:r>
              <a:rPr spc="-195" dirty="0"/>
              <a:t> </a:t>
            </a:r>
            <a:r>
              <a:rPr spc="25" dirty="0"/>
              <a:t>Ря</a:t>
            </a:r>
            <a:r>
              <a:rPr spc="85" dirty="0"/>
              <a:t>з</a:t>
            </a:r>
            <a:r>
              <a:rPr spc="60" dirty="0"/>
              <a:t>ан</a:t>
            </a:r>
            <a:r>
              <a:rPr spc="55" dirty="0"/>
              <a:t>с</a:t>
            </a:r>
            <a:r>
              <a:rPr spc="5" dirty="0"/>
              <a:t>к</a:t>
            </a:r>
            <a:r>
              <a:rPr spc="15" dirty="0"/>
              <a:t>ой  </a:t>
            </a:r>
            <a:r>
              <a:rPr spc="45" dirty="0"/>
              <a:t>области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9830" y="1455511"/>
            <a:ext cx="5741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4.3</a:t>
            </a:r>
            <a:r>
              <a:rPr lang="ru-RU" sz="1200" spc="55" dirty="0">
                <a:latin typeface="Tahoma"/>
                <a:cs typeface="Tahoma"/>
              </a:rPr>
              <a:t>.4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Распределение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ответственности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между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членами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команды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части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взаимодействия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инвесторами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(4/7)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57949" y="1891093"/>
            <a:ext cx="6143625" cy="329565"/>
            <a:chOff x="357949" y="1891093"/>
            <a:chExt cx="6143625" cy="329565"/>
          </a:xfrm>
        </p:grpSpPr>
        <p:sp>
          <p:nvSpPr>
            <p:cNvPr id="8" name="object 8"/>
            <p:cNvSpPr/>
            <p:nvPr/>
          </p:nvSpPr>
          <p:spPr>
            <a:xfrm>
              <a:off x="362711" y="1895855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6134100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6134100" y="320040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46291" y="189585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49340" y="200101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2711" y="1895855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0" y="0"/>
                  </a:moveTo>
                  <a:lnTo>
                    <a:pt x="6134100" y="0"/>
                  </a:lnTo>
                  <a:lnTo>
                    <a:pt x="6134100" y="320040"/>
                  </a:lnTo>
                  <a:lnTo>
                    <a:pt x="0" y="32004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57949" y="1891093"/>
            <a:ext cx="6143625" cy="32956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465"/>
              </a:spcBef>
            </a:pPr>
            <a:r>
              <a:rPr sz="1200" spc="75" dirty="0">
                <a:latin typeface="Tahoma"/>
                <a:cs typeface="Tahoma"/>
              </a:rPr>
              <a:t>Институты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развития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1780" y="2265622"/>
            <a:ext cx="5592445" cy="2101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893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Автономная</a:t>
            </a:r>
            <a:r>
              <a:rPr sz="1200" spc="-14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некоммерческая</a:t>
            </a:r>
            <a:r>
              <a:rPr sz="1200" spc="-14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организация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«Агентство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развития</a:t>
            </a:r>
            <a:r>
              <a:rPr sz="1200" spc="-13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бизнеса </a:t>
            </a:r>
            <a:r>
              <a:rPr sz="1200" spc="-3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Рязанской</a:t>
            </a:r>
            <a:r>
              <a:rPr sz="1200" spc="-15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области»:</a:t>
            </a:r>
            <a:endParaRPr sz="1200">
              <a:latin typeface="Tahoma"/>
              <a:cs typeface="Tahoma"/>
            </a:endParaRPr>
          </a:p>
          <a:p>
            <a:pPr marL="184785" marR="5080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25" dirty="0">
                <a:latin typeface="Tahoma"/>
                <a:cs typeface="Tahoma"/>
              </a:rPr>
              <a:t>Консалтинг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вопросам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организации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бизнеса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получения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федеральных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20" dirty="0">
                <a:latin typeface="Tahoma"/>
                <a:cs typeface="Tahoma"/>
              </a:rPr>
              <a:t>г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5" dirty="0">
                <a:latin typeface="Tahoma"/>
                <a:cs typeface="Tahoma"/>
              </a:rPr>
              <a:t>ер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дд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жк</a:t>
            </a:r>
            <a:r>
              <a:rPr sz="1200" spc="-50" dirty="0">
                <a:latin typeface="Tahoma"/>
                <a:cs typeface="Tahoma"/>
              </a:rPr>
              <a:t>и;</a:t>
            </a:r>
            <a:endParaRPr sz="120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5" dirty="0">
                <a:latin typeface="Tahoma"/>
                <a:cs typeface="Tahoma"/>
              </a:rPr>
              <a:t>ий;</a:t>
            </a:r>
            <a:endParaRPr sz="1200">
              <a:latin typeface="Tahoma"/>
              <a:cs typeface="Tahoma"/>
            </a:endParaRPr>
          </a:p>
          <a:p>
            <a:pPr marL="184785" marR="295910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30" dirty="0">
                <a:latin typeface="Tahoma"/>
                <a:cs typeface="Tahoma"/>
              </a:rPr>
              <a:t>Распространение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передовых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практик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повышения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производительности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труда;</a:t>
            </a:r>
            <a:endParaRPr sz="120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25" dirty="0">
                <a:latin typeface="Tahoma"/>
                <a:cs typeface="Tahoma"/>
              </a:rPr>
              <a:t>Проведение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аудита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на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предприятиях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10" dirty="0">
                <a:latin typeface="Tahoma"/>
                <a:cs typeface="Tahoma"/>
              </a:rPr>
              <a:t>МСП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инновационной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сфере;</a:t>
            </a:r>
            <a:endParaRPr sz="1200">
              <a:latin typeface="Tahoma"/>
              <a:cs typeface="Tahoma"/>
            </a:endParaRPr>
          </a:p>
          <a:p>
            <a:pPr marL="184785" marR="349250" indent="-1727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25" dirty="0">
                <a:latin typeface="Tahoma"/>
                <a:cs typeface="Tahoma"/>
              </a:rPr>
              <a:t>Сопровождение </a:t>
            </a:r>
            <a:r>
              <a:rPr sz="1200" spc="15" dirty="0">
                <a:latin typeface="Tahoma"/>
                <a:cs typeface="Tahoma"/>
              </a:rPr>
              <a:t>участия </a:t>
            </a:r>
            <a:r>
              <a:rPr sz="1200" spc="110" dirty="0">
                <a:latin typeface="Tahoma"/>
                <a:cs typeface="Tahoma"/>
              </a:rPr>
              <a:t>МСП </a:t>
            </a:r>
            <a:r>
              <a:rPr sz="1200" spc="5" dirty="0">
                <a:latin typeface="Tahoma"/>
                <a:cs typeface="Tahoma"/>
              </a:rPr>
              <a:t>на </a:t>
            </a:r>
            <a:r>
              <a:rPr sz="1200" spc="45" dirty="0">
                <a:latin typeface="Tahoma"/>
                <a:cs typeface="Tahoma"/>
              </a:rPr>
              <a:t>российских </a:t>
            </a:r>
            <a:r>
              <a:rPr sz="1200" spc="15" dirty="0">
                <a:latin typeface="Tahoma"/>
                <a:cs typeface="Tahoma"/>
              </a:rPr>
              <a:t>и </a:t>
            </a:r>
            <a:r>
              <a:rPr sz="1200" spc="25" dirty="0">
                <a:latin typeface="Tahoma"/>
                <a:cs typeface="Tahoma"/>
              </a:rPr>
              <a:t>международных </a:t>
            </a:r>
            <a:r>
              <a:rPr sz="1200" spc="3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электронных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выставочных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площадках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сопровождение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экспортных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контрактов.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284" y="2304288"/>
            <a:ext cx="387024" cy="329184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357949" y="4484941"/>
            <a:ext cx="6143625" cy="329565"/>
            <a:chOff x="357949" y="4484941"/>
            <a:chExt cx="6143625" cy="329565"/>
          </a:xfrm>
        </p:grpSpPr>
        <p:sp>
          <p:nvSpPr>
            <p:cNvPr id="16" name="object 16"/>
            <p:cNvSpPr/>
            <p:nvPr/>
          </p:nvSpPr>
          <p:spPr>
            <a:xfrm>
              <a:off x="362711" y="4489703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6134100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6134100" y="320039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46291" y="4489703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4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49340" y="4596383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2711" y="4489703"/>
              <a:ext cx="6134100" cy="320040"/>
            </a:xfrm>
            <a:custGeom>
              <a:avLst/>
              <a:gdLst/>
              <a:ahLst/>
              <a:cxnLst/>
              <a:rect l="l" t="t" r="r" b="b"/>
              <a:pathLst>
                <a:path w="6134100" h="320039">
                  <a:moveTo>
                    <a:pt x="0" y="0"/>
                  </a:moveTo>
                  <a:lnTo>
                    <a:pt x="6134100" y="0"/>
                  </a:lnTo>
                  <a:lnTo>
                    <a:pt x="6134100" y="320039"/>
                  </a:lnTo>
                  <a:lnTo>
                    <a:pt x="0" y="3200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7949" y="4484941"/>
            <a:ext cx="6143625" cy="32956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465"/>
              </a:spcBef>
            </a:pPr>
            <a:r>
              <a:rPr sz="1200" spc="70" dirty="0">
                <a:latin typeface="Tahoma"/>
                <a:cs typeface="Tahoma"/>
              </a:rPr>
              <a:t>Уполномоченный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по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защите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прав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предпринимателей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1780" y="4847495"/>
            <a:ext cx="5297805" cy="11734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45" dirty="0">
                <a:latin typeface="Tahoma"/>
                <a:cs typeface="Tahoma"/>
              </a:rPr>
              <a:t>Помощь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предпринимателям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открытии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развитии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собственного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дела</a:t>
            </a:r>
            <a:endParaRPr sz="1200">
              <a:latin typeface="Tahoma"/>
              <a:cs typeface="Tahoma"/>
            </a:endParaRPr>
          </a:p>
          <a:p>
            <a:pPr marL="184785" marR="169545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30" dirty="0">
                <a:latin typeface="Tahoma"/>
                <a:cs typeface="Tahoma"/>
              </a:rPr>
              <a:t>Защита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или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содействие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восстановлению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прав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законных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интересов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субъектов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предпринимательской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деятельности</a:t>
            </a:r>
            <a:endParaRPr sz="120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30" dirty="0">
                <a:latin typeface="Tahoma"/>
                <a:cs typeface="Tahoma"/>
              </a:rPr>
              <a:t>Взаимодействие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предпринимательским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сообществом</a:t>
            </a:r>
            <a:endParaRPr sz="1200">
              <a:latin typeface="Tahoma"/>
              <a:cs typeface="Tahoma"/>
            </a:endParaRPr>
          </a:p>
          <a:p>
            <a:pPr marL="184785" marR="5080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20" dirty="0">
                <a:latin typeface="Tahoma"/>
                <a:cs typeface="Tahoma"/>
              </a:rPr>
              <a:t>Развитие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общественных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институтов,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ориентированных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на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защиту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прав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законных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интересов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предпринимателей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7284" y="5265420"/>
            <a:ext cx="387854" cy="329183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0" y="6602482"/>
            <a:ext cx="6858000" cy="2463800"/>
            <a:chOff x="0" y="6602482"/>
            <a:chExt cx="6858000" cy="2463800"/>
          </a:xfrm>
        </p:grpSpPr>
        <p:sp>
          <p:nvSpPr>
            <p:cNvPr id="24" name="object 24"/>
            <p:cNvSpPr/>
            <p:nvPr/>
          </p:nvSpPr>
          <p:spPr>
            <a:xfrm>
              <a:off x="4913381" y="6602482"/>
              <a:ext cx="1945005" cy="2463800"/>
            </a:xfrm>
            <a:custGeom>
              <a:avLst/>
              <a:gdLst/>
              <a:ahLst/>
              <a:cxnLst/>
              <a:rect l="l" t="t" r="r" b="b"/>
              <a:pathLst>
                <a:path w="1945004" h="2463800">
                  <a:moveTo>
                    <a:pt x="1232776" y="0"/>
                  </a:moveTo>
                  <a:lnTo>
                    <a:pt x="0" y="1231900"/>
                  </a:lnTo>
                  <a:lnTo>
                    <a:pt x="1232776" y="2463800"/>
                  </a:lnTo>
                  <a:lnTo>
                    <a:pt x="1423449" y="2273300"/>
                  </a:lnTo>
                  <a:lnTo>
                    <a:pt x="1232776" y="2273300"/>
                  </a:lnTo>
                  <a:lnTo>
                    <a:pt x="198107" y="1231900"/>
                  </a:lnTo>
                  <a:lnTo>
                    <a:pt x="596963" y="838200"/>
                  </a:lnTo>
                  <a:lnTo>
                    <a:pt x="928481" y="838200"/>
                  </a:lnTo>
                  <a:lnTo>
                    <a:pt x="930512" y="825500"/>
                  </a:lnTo>
                  <a:lnTo>
                    <a:pt x="929868" y="787400"/>
                  </a:lnTo>
                  <a:lnTo>
                    <a:pt x="912155" y="762000"/>
                  </a:lnTo>
                  <a:lnTo>
                    <a:pt x="870882" y="762000"/>
                  </a:lnTo>
                  <a:lnTo>
                    <a:pt x="863684" y="749300"/>
                  </a:lnTo>
                  <a:lnTo>
                    <a:pt x="850897" y="736600"/>
                  </a:lnTo>
                  <a:lnTo>
                    <a:pt x="831875" y="723900"/>
                  </a:lnTo>
                  <a:lnTo>
                    <a:pt x="819808" y="723900"/>
                  </a:lnTo>
                  <a:lnTo>
                    <a:pt x="806040" y="711200"/>
                  </a:lnTo>
                  <a:lnTo>
                    <a:pt x="725754" y="711200"/>
                  </a:lnTo>
                  <a:lnTo>
                    <a:pt x="1232776" y="203200"/>
                  </a:lnTo>
                  <a:lnTo>
                    <a:pt x="1436161" y="203200"/>
                  </a:lnTo>
                  <a:lnTo>
                    <a:pt x="1232776" y="0"/>
                  </a:lnTo>
                  <a:close/>
                </a:path>
                <a:path w="1945004" h="2463800">
                  <a:moveTo>
                    <a:pt x="1944623" y="1562100"/>
                  </a:moveTo>
                  <a:lnTo>
                    <a:pt x="1232776" y="2273300"/>
                  </a:lnTo>
                  <a:lnTo>
                    <a:pt x="1423449" y="2273300"/>
                  </a:lnTo>
                  <a:lnTo>
                    <a:pt x="1944623" y="1752600"/>
                  </a:lnTo>
                  <a:lnTo>
                    <a:pt x="1944623" y="1562100"/>
                  </a:lnTo>
                  <a:close/>
                </a:path>
                <a:path w="1945004" h="2463800">
                  <a:moveTo>
                    <a:pt x="1276896" y="1993900"/>
                  </a:moveTo>
                  <a:lnTo>
                    <a:pt x="1182916" y="1993900"/>
                  </a:lnTo>
                  <a:lnTo>
                    <a:pt x="1191425" y="2044700"/>
                  </a:lnTo>
                  <a:lnTo>
                    <a:pt x="1198625" y="2057400"/>
                  </a:lnTo>
                  <a:lnTo>
                    <a:pt x="1268056" y="2057400"/>
                  </a:lnTo>
                  <a:lnTo>
                    <a:pt x="1269364" y="2044700"/>
                  </a:lnTo>
                  <a:lnTo>
                    <a:pt x="1276896" y="1993900"/>
                  </a:lnTo>
                  <a:close/>
                </a:path>
                <a:path w="1945004" h="2463800">
                  <a:moveTo>
                    <a:pt x="1098105" y="1625600"/>
                  </a:moveTo>
                  <a:lnTo>
                    <a:pt x="1082052" y="1625600"/>
                  </a:lnTo>
                  <a:lnTo>
                    <a:pt x="1038834" y="1663700"/>
                  </a:lnTo>
                  <a:lnTo>
                    <a:pt x="1037843" y="1676400"/>
                  </a:lnTo>
                  <a:lnTo>
                    <a:pt x="1042758" y="1689100"/>
                  </a:lnTo>
                  <a:lnTo>
                    <a:pt x="1068958" y="1727200"/>
                  </a:lnTo>
                  <a:lnTo>
                    <a:pt x="1062753" y="1739900"/>
                  </a:lnTo>
                  <a:lnTo>
                    <a:pt x="1057375" y="1739900"/>
                  </a:lnTo>
                  <a:lnTo>
                    <a:pt x="1052794" y="1752600"/>
                  </a:lnTo>
                  <a:lnTo>
                    <a:pt x="1048981" y="1765300"/>
                  </a:lnTo>
                  <a:lnTo>
                    <a:pt x="1004442" y="1778000"/>
                  </a:lnTo>
                  <a:lnTo>
                    <a:pt x="996264" y="1778000"/>
                  </a:lnTo>
                  <a:lnTo>
                    <a:pt x="990041" y="1790700"/>
                  </a:lnTo>
                  <a:lnTo>
                    <a:pt x="990041" y="1841500"/>
                  </a:lnTo>
                  <a:lnTo>
                    <a:pt x="995933" y="1854200"/>
                  </a:lnTo>
                  <a:lnTo>
                    <a:pt x="1004442" y="1854200"/>
                  </a:lnTo>
                  <a:lnTo>
                    <a:pt x="1049642" y="1866900"/>
                  </a:lnTo>
                  <a:lnTo>
                    <a:pt x="1053360" y="1879600"/>
                  </a:lnTo>
                  <a:lnTo>
                    <a:pt x="1058029" y="1892300"/>
                  </a:lnTo>
                  <a:lnTo>
                    <a:pt x="1063495" y="1905000"/>
                  </a:lnTo>
                  <a:lnTo>
                    <a:pt x="1069606" y="1917700"/>
                  </a:lnTo>
                  <a:lnTo>
                    <a:pt x="1038504" y="1955800"/>
                  </a:lnTo>
                  <a:lnTo>
                    <a:pt x="1039152" y="1968500"/>
                  </a:lnTo>
                  <a:lnTo>
                    <a:pt x="1082382" y="2006600"/>
                  </a:lnTo>
                  <a:lnTo>
                    <a:pt x="1098422" y="2006600"/>
                  </a:lnTo>
                  <a:lnTo>
                    <a:pt x="1135760" y="1981200"/>
                  </a:lnTo>
                  <a:lnTo>
                    <a:pt x="1407219" y="1981200"/>
                  </a:lnTo>
                  <a:lnTo>
                    <a:pt x="1421625" y="1968500"/>
                  </a:lnTo>
                  <a:lnTo>
                    <a:pt x="1422615" y="1955800"/>
                  </a:lnTo>
                  <a:lnTo>
                    <a:pt x="1417700" y="1955800"/>
                  </a:lnTo>
                  <a:lnTo>
                    <a:pt x="1400234" y="1930400"/>
                  </a:lnTo>
                  <a:lnTo>
                    <a:pt x="1210158" y="1930400"/>
                  </a:lnTo>
                  <a:lnTo>
                    <a:pt x="1168630" y="1917700"/>
                  </a:lnTo>
                  <a:lnTo>
                    <a:pt x="1136123" y="1879600"/>
                  </a:lnTo>
                  <a:lnTo>
                    <a:pt x="1117091" y="1841500"/>
                  </a:lnTo>
                  <a:lnTo>
                    <a:pt x="1115831" y="1790700"/>
                  </a:lnTo>
                  <a:lnTo>
                    <a:pt x="1131790" y="1752600"/>
                  </a:lnTo>
                  <a:lnTo>
                    <a:pt x="1162177" y="1727200"/>
                  </a:lnTo>
                  <a:lnTo>
                    <a:pt x="1204201" y="1701800"/>
                  </a:lnTo>
                  <a:lnTo>
                    <a:pt x="1409517" y="1701800"/>
                  </a:lnTo>
                  <a:lnTo>
                    <a:pt x="1418361" y="1689100"/>
                  </a:lnTo>
                  <a:lnTo>
                    <a:pt x="1423263" y="1676400"/>
                  </a:lnTo>
                  <a:lnTo>
                    <a:pt x="1422615" y="1663700"/>
                  </a:lnTo>
                  <a:lnTo>
                    <a:pt x="1408205" y="1651000"/>
                  </a:lnTo>
                  <a:lnTo>
                    <a:pt x="1134452" y="1651000"/>
                  </a:lnTo>
                  <a:lnTo>
                    <a:pt x="1098105" y="1625600"/>
                  </a:lnTo>
                  <a:close/>
                </a:path>
                <a:path w="1945004" h="2463800">
                  <a:moveTo>
                    <a:pt x="1407219" y="1981200"/>
                  </a:moveTo>
                  <a:lnTo>
                    <a:pt x="1325359" y="1981200"/>
                  </a:lnTo>
                  <a:lnTo>
                    <a:pt x="1369237" y="2006600"/>
                  </a:lnTo>
                  <a:lnTo>
                    <a:pt x="1378407" y="2006600"/>
                  </a:lnTo>
                  <a:lnTo>
                    <a:pt x="1407219" y="1981200"/>
                  </a:lnTo>
                  <a:close/>
                </a:path>
                <a:path w="1945004" h="2463800">
                  <a:moveTo>
                    <a:pt x="1313872" y="1981200"/>
                  </a:moveTo>
                  <a:lnTo>
                    <a:pt x="1146856" y="1981200"/>
                  </a:lnTo>
                  <a:lnTo>
                    <a:pt x="1158476" y="1993900"/>
                  </a:lnTo>
                  <a:lnTo>
                    <a:pt x="1301984" y="1993900"/>
                  </a:lnTo>
                  <a:lnTo>
                    <a:pt x="1313872" y="1981200"/>
                  </a:lnTo>
                  <a:close/>
                </a:path>
                <a:path w="1945004" h="2463800">
                  <a:moveTo>
                    <a:pt x="1409517" y="1701800"/>
                  </a:moveTo>
                  <a:lnTo>
                    <a:pt x="1266649" y="1701800"/>
                  </a:lnTo>
                  <a:lnTo>
                    <a:pt x="1300976" y="1727200"/>
                  </a:lnTo>
                  <a:lnTo>
                    <a:pt x="1327543" y="1752600"/>
                  </a:lnTo>
                  <a:lnTo>
                    <a:pt x="1343367" y="1790700"/>
                  </a:lnTo>
                  <a:lnTo>
                    <a:pt x="1344628" y="1841500"/>
                  </a:lnTo>
                  <a:lnTo>
                    <a:pt x="1328669" y="1879600"/>
                  </a:lnTo>
                  <a:lnTo>
                    <a:pt x="1298281" y="1905000"/>
                  </a:lnTo>
                  <a:lnTo>
                    <a:pt x="1256258" y="1930400"/>
                  </a:lnTo>
                  <a:lnTo>
                    <a:pt x="1400234" y="1930400"/>
                  </a:lnTo>
                  <a:lnTo>
                    <a:pt x="1391500" y="1917700"/>
                  </a:lnTo>
                  <a:lnTo>
                    <a:pt x="1397758" y="1905000"/>
                  </a:lnTo>
                  <a:lnTo>
                    <a:pt x="1403249" y="1892300"/>
                  </a:lnTo>
                  <a:lnTo>
                    <a:pt x="1407944" y="1879600"/>
                  </a:lnTo>
                  <a:lnTo>
                    <a:pt x="1411808" y="1866900"/>
                  </a:lnTo>
                  <a:lnTo>
                    <a:pt x="1464856" y="1854200"/>
                  </a:lnTo>
                  <a:lnTo>
                    <a:pt x="1471079" y="1854200"/>
                  </a:lnTo>
                  <a:lnTo>
                    <a:pt x="1471079" y="1790700"/>
                  </a:lnTo>
                  <a:lnTo>
                    <a:pt x="1470418" y="1790700"/>
                  </a:lnTo>
                  <a:lnTo>
                    <a:pt x="1464525" y="1778000"/>
                  </a:lnTo>
                  <a:lnTo>
                    <a:pt x="1456334" y="1778000"/>
                  </a:lnTo>
                  <a:lnTo>
                    <a:pt x="1411808" y="1765300"/>
                  </a:lnTo>
                  <a:lnTo>
                    <a:pt x="1408134" y="1752600"/>
                  </a:lnTo>
                  <a:lnTo>
                    <a:pt x="1403538" y="1739900"/>
                  </a:lnTo>
                  <a:lnTo>
                    <a:pt x="1398083" y="1739900"/>
                  </a:lnTo>
                  <a:lnTo>
                    <a:pt x="1391831" y="1727200"/>
                  </a:lnTo>
                  <a:lnTo>
                    <a:pt x="1409517" y="1701800"/>
                  </a:lnTo>
                  <a:close/>
                </a:path>
                <a:path w="1945004" h="2463800">
                  <a:moveTo>
                    <a:pt x="1302597" y="1638300"/>
                  </a:moveTo>
                  <a:lnTo>
                    <a:pt x="1169812" y="1638300"/>
                  </a:lnTo>
                  <a:lnTo>
                    <a:pt x="1157533" y="1651000"/>
                  </a:lnTo>
                  <a:lnTo>
                    <a:pt x="1314743" y="1651000"/>
                  </a:lnTo>
                  <a:lnTo>
                    <a:pt x="1302597" y="1638300"/>
                  </a:lnTo>
                  <a:close/>
                </a:path>
                <a:path w="1945004" h="2463800">
                  <a:moveTo>
                    <a:pt x="1379385" y="1625600"/>
                  </a:moveTo>
                  <a:lnTo>
                    <a:pt x="1363344" y="1625600"/>
                  </a:lnTo>
                  <a:lnTo>
                    <a:pt x="1326337" y="1651000"/>
                  </a:lnTo>
                  <a:lnTo>
                    <a:pt x="1408205" y="1651000"/>
                  </a:lnTo>
                  <a:lnTo>
                    <a:pt x="1379385" y="1625600"/>
                  </a:lnTo>
                  <a:close/>
                </a:path>
                <a:path w="1945004" h="2463800">
                  <a:moveTo>
                    <a:pt x="1261173" y="1574800"/>
                  </a:moveTo>
                  <a:lnTo>
                    <a:pt x="1199286" y="1574800"/>
                  </a:lnTo>
                  <a:lnTo>
                    <a:pt x="1191755" y="1587500"/>
                  </a:lnTo>
                  <a:lnTo>
                    <a:pt x="1190447" y="1587500"/>
                  </a:lnTo>
                  <a:lnTo>
                    <a:pt x="1182585" y="1638300"/>
                  </a:lnTo>
                  <a:lnTo>
                    <a:pt x="1276896" y="1638300"/>
                  </a:lnTo>
                  <a:lnTo>
                    <a:pt x="1268374" y="1587500"/>
                  </a:lnTo>
                  <a:lnTo>
                    <a:pt x="1261173" y="1574800"/>
                  </a:lnTo>
                  <a:close/>
                </a:path>
                <a:path w="1945004" h="2463800">
                  <a:moveTo>
                    <a:pt x="1101051" y="1257300"/>
                  </a:moveTo>
                  <a:lnTo>
                    <a:pt x="1088059" y="1270000"/>
                  </a:lnTo>
                  <a:lnTo>
                    <a:pt x="1052625" y="1295400"/>
                  </a:lnTo>
                  <a:lnTo>
                    <a:pt x="1000062" y="1320800"/>
                  </a:lnTo>
                  <a:lnTo>
                    <a:pt x="935685" y="1333500"/>
                  </a:lnTo>
                  <a:lnTo>
                    <a:pt x="895977" y="1358900"/>
                  </a:lnTo>
                  <a:lnTo>
                    <a:pt x="874937" y="1397000"/>
                  </a:lnTo>
                  <a:lnTo>
                    <a:pt x="867162" y="1435100"/>
                  </a:lnTo>
                  <a:lnTo>
                    <a:pt x="867244" y="1473200"/>
                  </a:lnTo>
                  <a:lnTo>
                    <a:pt x="867919" y="1485900"/>
                  </a:lnTo>
                  <a:lnTo>
                    <a:pt x="869699" y="1498600"/>
                  </a:lnTo>
                  <a:lnTo>
                    <a:pt x="872216" y="1524000"/>
                  </a:lnTo>
                  <a:lnTo>
                    <a:pt x="875106" y="1549400"/>
                  </a:lnTo>
                  <a:lnTo>
                    <a:pt x="885420" y="1549400"/>
                  </a:lnTo>
                  <a:lnTo>
                    <a:pt x="915628" y="1574800"/>
                  </a:lnTo>
                  <a:lnTo>
                    <a:pt x="964624" y="1587500"/>
                  </a:lnTo>
                  <a:lnTo>
                    <a:pt x="1031303" y="1612900"/>
                  </a:lnTo>
                  <a:lnTo>
                    <a:pt x="1043419" y="1600200"/>
                  </a:lnTo>
                  <a:lnTo>
                    <a:pt x="1052950" y="1587500"/>
                  </a:lnTo>
                  <a:lnTo>
                    <a:pt x="1075332" y="1587500"/>
                  </a:lnTo>
                  <a:lnTo>
                    <a:pt x="1087627" y="1574800"/>
                  </a:lnTo>
                  <a:lnTo>
                    <a:pt x="1149060" y="1574800"/>
                  </a:lnTo>
                  <a:lnTo>
                    <a:pt x="1152860" y="1562100"/>
                  </a:lnTo>
                  <a:lnTo>
                    <a:pt x="1166787" y="1549400"/>
                  </a:lnTo>
                  <a:lnTo>
                    <a:pt x="1185504" y="1536700"/>
                  </a:lnTo>
                  <a:lnTo>
                    <a:pt x="1587366" y="1536700"/>
                  </a:lnTo>
                  <a:lnTo>
                    <a:pt x="1588962" y="1524000"/>
                  </a:lnTo>
                  <a:lnTo>
                    <a:pt x="1589761" y="1511300"/>
                  </a:lnTo>
                  <a:lnTo>
                    <a:pt x="1179309" y="1511300"/>
                  </a:lnTo>
                  <a:lnTo>
                    <a:pt x="1169809" y="1485900"/>
                  </a:lnTo>
                  <a:lnTo>
                    <a:pt x="1169492" y="1485900"/>
                  </a:lnTo>
                  <a:lnTo>
                    <a:pt x="1158684" y="1447800"/>
                  </a:lnTo>
                  <a:lnTo>
                    <a:pt x="1101051" y="1257300"/>
                  </a:lnTo>
                  <a:close/>
                </a:path>
                <a:path w="1945004" h="2463800">
                  <a:moveTo>
                    <a:pt x="1523226" y="1587500"/>
                  </a:moveTo>
                  <a:lnTo>
                    <a:pt x="1407834" y="1587500"/>
                  </a:lnTo>
                  <a:lnTo>
                    <a:pt x="1417370" y="1600200"/>
                  </a:lnTo>
                  <a:lnTo>
                    <a:pt x="1428508" y="1612900"/>
                  </a:lnTo>
                  <a:lnTo>
                    <a:pt x="1487318" y="1600200"/>
                  </a:lnTo>
                  <a:lnTo>
                    <a:pt x="1523226" y="1587500"/>
                  </a:lnTo>
                  <a:close/>
                </a:path>
                <a:path w="1945004" h="2463800">
                  <a:moveTo>
                    <a:pt x="1149060" y="1574800"/>
                  </a:moveTo>
                  <a:lnTo>
                    <a:pt x="1087627" y="1574800"/>
                  </a:lnTo>
                  <a:lnTo>
                    <a:pt x="1097360" y="1587500"/>
                  </a:lnTo>
                  <a:lnTo>
                    <a:pt x="1124953" y="1587500"/>
                  </a:lnTo>
                  <a:lnTo>
                    <a:pt x="1138707" y="1600200"/>
                  </a:lnTo>
                  <a:lnTo>
                    <a:pt x="1141983" y="1600200"/>
                  </a:lnTo>
                  <a:lnTo>
                    <a:pt x="1145260" y="1587500"/>
                  </a:lnTo>
                  <a:lnTo>
                    <a:pt x="1149060" y="1574800"/>
                  </a:lnTo>
                  <a:close/>
                </a:path>
                <a:path w="1945004" h="2463800">
                  <a:moveTo>
                    <a:pt x="1587366" y="1536700"/>
                  </a:moveTo>
                  <a:lnTo>
                    <a:pt x="1274625" y="1536700"/>
                  </a:lnTo>
                  <a:lnTo>
                    <a:pt x="1293304" y="1549400"/>
                  </a:lnTo>
                  <a:lnTo>
                    <a:pt x="1307135" y="1562100"/>
                  </a:lnTo>
                  <a:lnTo>
                    <a:pt x="1314551" y="1587500"/>
                  </a:lnTo>
                  <a:lnTo>
                    <a:pt x="1317167" y="1600200"/>
                  </a:lnTo>
                  <a:lnTo>
                    <a:pt x="1322082" y="1600200"/>
                  </a:lnTo>
                  <a:lnTo>
                    <a:pt x="1336484" y="1587500"/>
                  </a:lnTo>
                  <a:lnTo>
                    <a:pt x="1523226" y="1587500"/>
                  </a:lnTo>
                  <a:lnTo>
                    <a:pt x="1550907" y="1574800"/>
                  </a:lnTo>
                  <a:lnTo>
                    <a:pt x="1585036" y="1549400"/>
                  </a:lnTo>
                  <a:lnTo>
                    <a:pt x="1587366" y="1536700"/>
                  </a:lnTo>
                  <a:close/>
                </a:path>
                <a:path w="1945004" h="2463800">
                  <a:moveTo>
                    <a:pt x="1245995" y="1320800"/>
                  </a:moveTo>
                  <a:lnTo>
                    <a:pt x="1214325" y="1320800"/>
                  </a:lnTo>
                  <a:lnTo>
                    <a:pt x="1190075" y="1333500"/>
                  </a:lnTo>
                  <a:lnTo>
                    <a:pt x="1180747" y="1358900"/>
                  </a:lnTo>
                  <a:lnTo>
                    <a:pt x="1209763" y="1422400"/>
                  </a:lnTo>
                  <a:lnTo>
                    <a:pt x="1179309" y="1511300"/>
                  </a:lnTo>
                  <a:lnTo>
                    <a:pt x="1280820" y="1511300"/>
                  </a:lnTo>
                  <a:lnTo>
                    <a:pt x="1250365" y="1422400"/>
                  </a:lnTo>
                  <a:lnTo>
                    <a:pt x="1279568" y="1358900"/>
                  </a:lnTo>
                  <a:lnTo>
                    <a:pt x="1270303" y="1333500"/>
                  </a:lnTo>
                  <a:lnTo>
                    <a:pt x="1245995" y="1320800"/>
                  </a:lnTo>
                  <a:close/>
                </a:path>
                <a:path w="1945004" h="2463800">
                  <a:moveTo>
                    <a:pt x="1359090" y="1257300"/>
                  </a:moveTo>
                  <a:lnTo>
                    <a:pt x="1301457" y="1447800"/>
                  </a:lnTo>
                  <a:lnTo>
                    <a:pt x="1290650" y="1485900"/>
                  </a:lnTo>
                  <a:lnTo>
                    <a:pt x="1290319" y="1485900"/>
                  </a:lnTo>
                  <a:lnTo>
                    <a:pt x="1280820" y="1511300"/>
                  </a:lnTo>
                  <a:lnTo>
                    <a:pt x="1589761" y="1511300"/>
                  </a:lnTo>
                  <a:lnTo>
                    <a:pt x="1590560" y="1498600"/>
                  </a:lnTo>
                  <a:lnTo>
                    <a:pt x="1592897" y="1473200"/>
                  </a:lnTo>
                  <a:lnTo>
                    <a:pt x="1593024" y="1435100"/>
                  </a:lnTo>
                  <a:lnTo>
                    <a:pt x="1585323" y="1397000"/>
                  </a:lnTo>
                  <a:lnTo>
                    <a:pt x="1564299" y="1358900"/>
                  </a:lnTo>
                  <a:lnTo>
                    <a:pt x="1524457" y="1333500"/>
                  </a:lnTo>
                  <a:lnTo>
                    <a:pt x="1470666" y="1320800"/>
                  </a:lnTo>
                  <a:lnTo>
                    <a:pt x="1435511" y="1308100"/>
                  </a:lnTo>
                  <a:lnTo>
                    <a:pt x="1403486" y="1295400"/>
                  </a:lnTo>
                  <a:lnTo>
                    <a:pt x="1359090" y="1257300"/>
                  </a:lnTo>
                  <a:close/>
                </a:path>
                <a:path w="1945004" h="2463800">
                  <a:moveTo>
                    <a:pt x="643254" y="1155700"/>
                  </a:moveTo>
                  <a:lnTo>
                    <a:pt x="631416" y="1155700"/>
                  </a:lnTo>
                  <a:lnTo>
                    <a:pt x="599133" y="1181100"/>
                  </a:lnTo>
                  <a:lnTo>
                    <a:pt x="551256" y="1206500"/>
                  </a:lnTo>
                  <a:lnTo>
                    <a:pt x="492632" y="1219200"/>
                  </a:lnTo>
                  <a:lnTo>
                    <a:pt x="456428" y="1244600"/>
                  </a:lnTo>
                  <a:lnTo>
                    <a:pt x="430185" y="1308100"/>
                  </a:lnTo>
                  <a:lnTo>
                    <a:pt x="430085" y="1346200"/>
                  </a:lnTo>
                  <a:lnTo>
                    <a:pt x="430705" y="1346200"/>
                  </a:lnTo>
                  <a:lnTo>
                    <a:pt x="432338" y="1371600"/>
                  </a:lnTo>
                  <a:lnTo>
                    <a:pt x="437286" y="1409700"/>
                  </a:lnTo>
                  <a:lnTo>
                    <a:pt x="523043" y="1447800"/>
                  </a:lnTo>
                  <a:lnTo>
                    <a:pt x="624756" y="1473200"/>
                  </a:lnTo>
                  <a:lnTo>
                    <a:pt x="760818" y="1485900"/>
                  </a:lnTo>
                  <a:lnTo>
                    <a:pt x="823036" y="1485900"/>
                  </a:lnTo>
                  <a:lnTo>
                    <a:pt x="822705" y="1473200"/>
                  </a:lnTo>
                  <a:lnTo>
                    <a:pt x="823618" y="1422400"/>
                  </a:lnTo>
                  <a:lnTo>
                    <a:pt x="834952" y="1371600"/>
                  </a:lnTo>
                  <a:lnTo>
                    <a:pt x="714324" y="1371600"/>
                  </a:lnTo>
                  <a:lnTo>
                    <a:pt x="705802" y="1346200"/>
                  </a:lnTo>
                  <a:lnTo>
                    <a:pt x="695985" y="1320800"/>
                  </a:lnTo>
                  <a:lnTo>
                    <a:pt x="643254" y="1155700"/>
                  </a:lnTo>
                  <a:close/>
                </a:path>
                <a:path w="1945004" h="2463800">
                  <a:moveTo>
                    <a:pt x="1584045" y="1155700"/>
                  </a:moveTo>
                  <a:lnTo>
                    <a:pt x="1572207" y="1155700"/>
                  </a:lnTo>
                  <a:lnTo>
                    <a:pt x="1539924" y="1181100"/>
                  </a:lnTo>
                  <a:lnTo>
                    <a:pt x="1492046" y="1206500"/>
                  </a:lnTo>
                  <a:lnTo>
                    <a:pt x="1433423" y="1219200"/>
                  </a:lnTo>
                  <a:lnTo>
                    <a:pt x="1424519" y="1219200"/>
                  </a:lnTo>
                  <a:lnTo>
                    <a:pt x="1416477" y="1231900"/>
                  </a:lnTo>
                  <a:lnTo>
                    <a:pt x="1402968" y="1231900"/>
                  </a:lnTo>
                  <a:lnTo>
                    <a:pt x="1426240" y="1244600"/>
                  </a:lnTo>
                  <a:lnTo>
                    <a:pt x="1457528" y="1270000"/>
                  </a:lnTo>
                  <a:lnTo>
                    <a:pt x="1495016" y="1282700"/>
                  </a:lnTo>
                  <a:lnTo>
                    <a:pt x="1536890" y="1295400"/>
                  </a:lnTo>
                  <a:lnTo>
                    <a:pt x="1575657" y="1308100"/>
                  </a:lnTo>
                  <a:lnTo>
                    <a:pt x="1605905" y="1333500"/>
                  </a:lnTo>
                  <a:lnTo>
                    <a:pt x="1627053" y="1371600"/>
                  </a:lnTo>
                  <a:lnTo>
                    <a:pt x="1638519" y="1422400"/>
                  </a:lnTo>
                  <a:lnTo>
                    <a:pt x="1639722" y="1473200"/>
                  </a:lnTo>
                  <a:lnTo>
                    <a:pt x="1639392" y="1485900"/>
                  </a:lnTo>
                  <a:lnTo>
                    <a:pt x="1813091" y="1485900"/>
                  </a:lnTo>
                  <a:lnTo>
                    <a:pt x="1860879" y="1473200"/>
                  </a:lnTo>
                  <a:lnTo>
                    <a:pt x="1903053" y="1460500"/>
                  </a:lnTo>
                  <a:lnTo>
                    <a:pt x="1939378" y="1447800"/>
                  </a:lnTo>
                  <a:lnTo>
                    <a:pt x="1944623" y="1447800"/>
                  </a:lnTo>
                  <a:lnTo>
                    <a:pt x="1944623" y="1371600"/>
                  </a:lnTo>
                  <a:lnTo>
                    <a:pt x="1655114" y="1371600"/>
                  </a:lnTo>
                  <a:lnTo>
                    <a:pt x="1646593" y="1346200"/>
                  </a:lnTo>
                  <a:lnTo>
                    <a:pt x="1636776" y="1320800"/>
                  </a:lnTo>
                  <a:lnTo>
                    <a:pt x="1584045" y="1155700"/>
                  </a:lnTo>
                  <a:close/>
                </a:path>
                <a:path w="1945004" h="2463800">
                  <a:moveTo>
                    <a:pt x="774912" y="1206500"/>
                  </a:moveTo>
                  <a:lnTo>
                    <a:pt x="746064" y="1206500"/>
                  </a:lnTo>
                  <a:lnTo>
                    <a:pt x="723934" y="1219200"/>
                  </a:lnTo>
                  <a:lnTo>
                    <a:pt x="715497" y="1244600"/>
                  </a:lnTo>
                  <a:lnTo>
                    <a:pt x="742149" y="1295400"/>
                  </a:lnTo>
                  <a:lnTo>
                    <a:pt x="714324" y="1371600"/>
                  </a:lnTo>
                  <a:lnTo>
                    <a:pt x="806665" y="1371600"/>
                  </a:lnTo>
                  <a:lnTo>
                    <a:pt x="778827" y="1295400"/>
                  </a:lnTo>
                  <a:lnTo>
                    <a:pt x="805480" y="1244600"/>
                  </a:lnTo>
                  <a:lnTo>
                    <a:pt x="797042" y="1219200"/>
                  </a:lnTo>
                  <a:lnTo>
                    <a:pt x="774912" y="1206500"/>
                  </a:lnTo>
                  <a:close/>
                </a:path>
                <a:path w="1945004" h="2463800">
                  <a:moveTo>
                    <a:pt x="877722" y="1155700"/>
                  </a:moveTo>
                  <a:lnTo>
                    <a:pt x="825004" y="1320800"/>
                  </a:lnTo>
                  <a:lnTo>
                    <a:pt x="815174" y="1346200"/>
                  </a:lnTo>
                  <a:lnTo>
                    <a:pt x="806665" y="1371600"/>
                  </a:lnTo>
                  <a:lnTo>
                    <a:pt x="834952" y="1371600"/>
                  </a:lnTo>
                  <a:lnTo>
                    <a:pt x="856047" y="1333500"/>
                  </a:lnTo>
                  <a:lnTo>
                    <a:pt x="886242" y="1308100"/>
                  </a:lnTo>
                  <a:lnTo>
                    <a:pt x="924877" y="1295400"/>
                  </a:lnTo>
                  <a:lnTo>
                    <a:pt x="966571" y="1282700"/>
                  </a:lnTo>
                  <a:lnTo>
                    <a:pt x="1003998" y="1270000"/>
                  </a:lnTo>
                  <a:lnTo>
                    <a:pt x="1035348" y="1244600"/>
                  </a:lnTo>
                  <a:lnTo>
                    <a:pt x="1058811" y="1231900"/>
                  </a:lnTo>
                  <a:lnTo>
                    <a:pt x="1045175" y="1231900"/>
                  </a:lnTo>
                  <a:lnTo>
                    <a:pt x="1037208" y="1219200"/>
                  </a:lnTo>
                  <a:lnTo>
                    <a:pt x="1028357" y="1219200"/>
                  </a:lnTo>
                  <a:lnTo>
                    <a:pt x="979211" y="1206500"/>
                  </a:lnTo>
                  <a:lnTo>
                    <a:pt x="947139" y="1193800"/>
                  </a:lnTo>
                  <a:lnTo>
                    <a:pt x="918016" y="1181100"/>
                  </a:lnTo>
                  <a:lnTo>
                    <a:pt x="877722" y="1155700"/>
                  </a:lnTo>
                  <a:close/>
                </a:path>
                <a:path w="1945004" h="2463800">
                  <a:moveTo>
                    <a:pt x="1715703" y="1206500"/>
                  </a:moveTo>
                  <a:lnTo>
                    <a:pt x="1686855" y="1206500"/>
                  </a:lnTo>
                  <a:lnTo>
                    <a:pt x="1664725" y="1219200"/>
                  </a:lnTo>
                  <a:lnTo>
                    <a:pt x="1656287" y="1244600"/>
                  </a:lnTo>
                  <a:lnTo>
                    <a:pt x="1682940" y="1295400"/>
                  </a:lnTo>
                  <a:lnTo>
                    <a:pt x="1655114" y="1371600"/>
                  </a:lnTo>
                  <a:lnTo>
                    <a:pt x="1747456" y="1371600"/>
                  </a:lnTo>
                  <a:lnTo>
                    <a:pt x="1719618" y="1295400"/>
                  </a:lnTo>
                  <a:lnTo>
                    <a:pt x="1746270" y="1244600"/>
                  </a:lnTo>
                  <a:lnTo>
                    <a:pt x="1737833" y="1219200"/>
                  </a:lnTo>
                  <a:lnTo>
                    <a:pt x="1715703" y="1206500"/>
                  </a:lnTo>
                  <a:close/>
                </a:path>
                <a:path w="1945004" h="2463800">
                  <a:moveTo>
                    <a:pt x="1818513" y="1155700"/>
                  </a:moveTo>
                  <a:lnTo>
                    <a:pt x="1765782" y="1320800"/>
                  </a:lnTo>
                  <a:lnTo>
                    <a:pt x="1755965" y="1346200"/>
                  </a:lnTo>
                  <a:lnTo>
                    <a:pt x="1747456" y="1371600"/>
                  </a:lnTo>
                  <a:lnTo>
                    <a:pt x="1944623" y="1371600"/>
                  </a:lnTo>
                  <a:lnTo>
                    <a:pt x="1944623" y="1206500"/>
                  </a:lnTo>
                  <a:lnTo>
                    <a:pt x="1910511" y="1206500"/>
                  </a:lnTo>
                  <a:lnTo>
                    <a:pt x="1878670" y="1193800"/>
                  </a:lnTo>
                  <a:lnTo>
                    <a:pt x="1858473" y="1181100"/>
                  </a:lnTo>
                  <a:lnTo>
                    <a:pt x="1841296" y="1168400"/>
                  </a:lnTo>
                  <a:lnTo>
                    <a:pt x="1818513" y="1155700"/>
                  </a:lnTo>
                  <a:close/>
                </a:path>
                <a:path w="1945004" h="2463800">
                  <a:moveTo>
                    <a:pt x="1390545" y="1130300"/>
                  </a:moveTo>
                  <a:lnTo>
                    <a:pt x="1070283" y="1130300"/>
                  </a:lnTo>
                  <a:lnTo>
                    <a:pt x="1077137" y="1143000"/>
                  </a:lnTo>
                  <a:lnTo>
                    <a:pt x="1088835" y="1181100"/>
                  </a:lnTo>
                  <a:lnTo>
                    <a:pt x="1111769" y="1219200"/>
                  </a:lnTo>
                  <a:lnTo>
                    <a:pt x="1145387" y="1257300"/>
                  </a:lnTo>
                  <a:lnTo>
                    <a:pt x="1189139" y="1282700"/>
                  </a:lnTo>
                  <a:lnTo>
                    <a:pt x="1271320" y="1282700"/>
                  </a:lnTo>
                  <a:lnTo>
                    <a:pt x="1314705" y="1257300"/>
                  </a:lnTo>
                  <a:lnTo>
                    <a:pt x="1348482" y="1219200"/>
                  </a:lnTo>
                  <a:lnTo>
                    <a:pt x="1371758" y="1181100"/>
                  </a:lnTo>
                  <a:lnTo>
                    <a:pt x="1383639" y="1143000"/>
                  </a:lnTo>
                  <a:lnTo>
                    <a:pt x="1390545" y="1130300"/>
                  </a:lnTo>
                  <a:close/>
                </a:path>
                <a:path w="1945004" h="2463800">
                  <a:moveTo>
                    <a:pt x="897699" y="1041400"/>
                  </a:moveTo>
                  <a:lnTo>
                    <a:pt x="618045" y="1041400"/>
                  </a:lnTo>
                  <a:lnTo>
                    <a:pt x="628712" y="1079500"/>
                  </a:lnTo>
                  <a:lnTo>
                    <a:pt x="649604" y="1117600"/>
                  </a:lnTo>
                  <a:lnTo>
                    <a:pt x="680260" y="1143000"/>
                  </a:lnTo>
                  <a:lnTo>
                    <a:pt x="720216" y="1168400"/>
                  </a:lnTo>
                  <a:lnTo>
                    <a:pt x="795197" y="1168400"/>
                  </a:lnTo>
                  <a:lnTo>
                    <a:pt x="834652" y="1143000"/>
                  </a:lnTo>
                  <a:lnTo>
                    <a:pt x="865479" y="1117600"/>
                  </a:lnTo>
                  <a:lnTo>
                    <a:pt x="886791" y="1079500"/>
                  </a:lnTo>
                  <a:lnTo>
                    <a:pt x="897699" y="1041400"/>
                  </a:lnTo>
                  <a:close/>
                </a:path>
                <a:path w="1945004" h="2463800">
                  <a:moveTo>
                    <a:pt x="1838807" y="1041400"/>
                  </a:moveTo>
                  <a:lnTo>
                    <a:pt x="1559166" y="1041400"/>
                  </a:lnTo>
                  <a:lnTo>
                    <a:pt x="1569831" y="1079500"/>
                  </a:lnTo>
                  <a:lnTo>
                    <a:pt x="1590719" y="1117600"/>
                  </a:lnTo>
                  <a:lnTo>
                    <a:pt x="1621370" y="1143000"/>
                  </a:lnTo>
                  <a:lnTo>
                    <a:pt x="1661325" y="1168400"/>
                  </a:lnTo>
                  <a:lnTo>
                    <a:pt x="1736318" y="1168400"/>
                  </a:lnTo>
                  <a:lnTo>
                    <a:pt x="1775772" y="1143000"/>
                  </a:lnTo>
                  <a:lnTo>
                    <a:pt x="1806598" y="1117600"/>
                  </a:lnTo>
                  <a:lnTo>
                    <a:pt x="1827906" y="1079500"/>
                  </a:lnTo>
                  <a:lnTo>
                    <a:pt x="1838807" y="1041400"/>
                  </a:lnTo>
                  <a:close/>
                </a:path>
                <a:path w="1945004" h="2463800">
                  <a:moveTo>
                    <a:pt x="1410901" y="1016000"/>
                  </a:moveTo>
                  <a:lnTo>
                    <a:pt x="1049888" y="1016000"/>
                  </a:lnTo>
                  <a:lnTo>
                    <a:pt x="1041166" y="1028700"/>
                  </a:lnTo>
                  <a:lnTo>
                    <a:pt x="1038400" y="1041400"/>
                  </a:lnTo>
                  <a:lnTo>
                    <a:pt x="1045057" y="1079500"/>
                  </a:lnTo>
                  <a:lnTo>
                    <a:pt x="1054118" y="1104900"/>
                  </a:lnTo>
                  <a:lnTo>
                    <a:pt x="1062569" y="1130300"/>
                  </a:lnTo>
                  <a:lnTo>
                    <a:pt x="1398338" y="1130300"/>
                  </a:lnTo>
                  <a:lnTo>
                    <a:pt x="1406804" y="1104900"/>
                  </a:lnTo>
                  <a:lnTo>
                    <a:pt x="1415732" y="1079500"/>
                  </a:lnTo>
                  <a:lnTo>
                    <a:pt x="1422389" y="1054100"/>
                  </a:lnTo>
                  <a:lnTo>
                    <a:pt x="1419623" y="1028700"/>
                  </a:lnTo>
                  <a:lnTo>
                    <a:pt x="1410901" y="1016000"/>
                  </a:lnTo>
                  <a:close/>
                </a:path>
                <a:path w="1945004" h="2463800">
                  <a:moveTo>
                    <a:pt x="922465" y="927100"/>
                  </a:moveTo>
                  <a:lnTo>
                    <a:pt x="593424" y="927100"/>
                  </a:lnTo>
                  <a:lnTo>
                    <a:pt x="585506" y="939800"/>
                  </a:lnTo>
                  <a:lnTo>
                    <a:pt x="583053" y="952500"/>
                  </a:lnTo>
                  <a:lnTo>
                    <a:pt x="589229" y="990600"/>
                  </a:lnTo>
                  <a:lnTo>
                    <a:pt x="597232" y="1016000"/>
                  </a:lnTo>
                  <a:lnTo>
                    <a:pt x="604866" y="1028700"/>
                  </a:lnTo>
                  <a:lnTo>
                    <a:pt x="611885" y="1041400"/>
                  </a:lnTo>
                  <a:lnTo>
                    <a:pt x="904003" y="1041400"/>
                  </a:lnTo>
                  <a:lnTo>
                    <a:pt x="911044" y="1028700"/>
                  </a:lnTo>
                  <a:lnTo>
                    <a:pt x="918698" y="1016000"/>
                  </a:lnTo>
                  <a:lnTo>
                    <a:pt x="926845" y="990600"/>
                  </a:lnTo>
                  <a:lnTo>
                    <a:pt x="932835" y="952500"/>
                  </a:lnTo>
                  <a:lnTo>
                    <a:pt x="930321" y="939800"/>
                  </a:lnTo>
                  <a:lnTo>
                    <a:pt x="922465" y="927100"/>
                  </a:lnTo>
                  <a:close/>
                </a:path>
                <a:path w="1945004" h="2463800">
                  <a:moveTo>
                    <a:pt x="1863583" y="927100"/>
                  </a:moveTo>
                  <a:lnTo>
                    <a:pt x="1534534" y="927100"/>
                  </a:lnTo>
                  <a:lnTo>
                    <a:pt x="1526620" y="939800"/>
                  </a:lnTo>
                  <a:lnTo>
                    <a:pt x="1524172" y="952500"/>
                  </a:lnTo>
                  <a:lnTo>
                    <a:pt x="1530349" y="990600"/>
                  </a:lnTo>
                  <a:lnTo>
                    <a:pt x="1538306" y="1016000"/>
                  </a:lnTo>
                  <a:lnTo>
                    <a:pt x="1545863" y="1028700"/>
                  </a:lnTo>
                  <a:lnTo>
                    <a:pt x="1552867" y="1041400"/>
                  </a:lnTo>
                  <a:lnTo>
                    <a:pt x="1845111" y="1041400"/>
                  </a:lnTo>
                  <a:lnTo>
                    <a:pt x="1852152" y="1028700"/>
                  </a:lnTo>
                  <a:lnTo>
                    <a:pt x="1859806" y="1016000"/>
                  </a:lnTo>
                  <a:lnTo>
                    <a:pt x="1867954" y="990600"/>
                  </a:lnTo>
                  <a:lnTo>
                    <a:pt x="1873945" y="952500"/>
                  </a:lnTo>
                  <a:lnTo>
                    <a:pt x="1871435" y="939800"/>
                  </a:lnTo>
                  <a:lnTo>
                    <a:pt x="1863583" y="927100"/>
                  </a:lnTo>
                  <a:close/>
                </a:path>
                <a:path w="1945004" h="2463800">
                  <a:moveTo>
                    <a:pt x="1402638" y="1003300"/>
                  </a:moveTo>
                  <a:lnTo>
                    <a:pt x="1058151" y="1003300"/>
                  </a:lnTo>
                  <a:lnTo>
                    <a:pt x="1061097" y="1016000"/>
                  </a:lnTo>
                  <a:lnTo>
                    <a:pt x="1399692" y="1016000"/>
                  </a:lnTo>
                  <a:lnTo>
                    <a:pt x="1402638" y="1003300"/>
                  </a:lnTo>
                  <a:close/>
                </a:path>
                <a:path w="1945004" h="2463800">
                  <a:moveTo>
                    <a:pt x="1311605" y="787400"/>
                  </a:moveTo>
                  <a:lnTo>
                    <a:pt x="1160643" y="787400"/>
                  </a:lnTo>
                  <a:lnTo>
                    <a:pt x="1150707" y="800100"/>
                  </a:lnTo>
                  <a:lnTo>
                    <a:pt x="1141323" y="800100"/>
                  </a:lnTo>
                  <a:lnTo>
                    <a:pt x="1130215" y="812800"/>
                  </a:lnTo>
                  <a:lnTo>
                    <a:pt x="1119506" y="812800"/>
                  </a:lnTo>
                  <a:lnTo>
                    <a:pt x="1109228" y="825500"/>
                  </a:lnTo>
                  <a:lnTo>
                    <a:pt x="1099413" y="838200"/>
                  </a:lnTo>
                  <a:lnTo>
                    <a:pt x="1084984" y="850900"/>
                  </a:lnTo>
                  <a:lnTo>
                    <a:pt x="1072153" y="876300"/>
                  </a:lnTo>
                  <a:lnTo>
                    <a:pt x="1061655" y="889000"/>
                  </a:lnTo>
                  <a:lnTo>
                    <a:pt x="1054226" y="914400"/>
                  </a:lnTo>
                  <a:lnTo>
                    <a:pt x="1050776" y="939800"/>
                  </a:lnTo>
                  <a:lnTo>
                    <a:pt x="1049966" y="952500"/>
                  </a:lnTo>
                  <a:lnTo>
                    <a:pt x="1051365" y="977900"/>
                  </a:lnTo>
                  <a:lnTo>
                    <a:pt x="1054544" y="990600"/>
                  </a:lnTo>
                  <a:lnTo>
                    <a:pt x="1055865" y="1003300"/>
                  </a:lnTo>
                  <a:lnTo>
                    <a:pt x="1404607" y="1003300"/>
                  </a:lnTo>
                  <a:lnTo>
                    <a:pt x="1406245" y="990600"/>
                  </a:lnTo>
                  <a:lnTo>
                    <a:pt x="1419653" y="901700"/>
                  </a:lnTo>
                  <a:lnTo>
                    <a:pt x="1418970" y="863600"/>
                  </a:lnTo>
                  <a:lnTo>
                    <a:pt x="1399562" y="838200"/>
                  </a:lnTo>
                  <a:lnTo>
                    <a:pt x="1356791" y="838200"/>
                  </a:lnTo>
                  <a:lnTo>
                    <a:pt x="1354335" y="825500"/>
                  </a:lnTo>
                  <a:lnTo>
                    <a:pt x="1346476" y="825500"/>
                  </a:lnTo>
                  <a:lnTo>
                    <a:pt x="1332478" y="812800"/>
                  </a:lnTo>
                  <a:lnTo>
                    <a:pt x="1311605" y="787400"/>
                  </a:lnTo>
                  <a:close/>
                </a:path>
                <a:path w="1945004" h="2463800">
                  <a:moveTo>
                    <a:pt x="915047" y="914400"/>
                  </a:moveTo>
                  <a:lnTo>
                    <a:pt x="601014" y="914400"/>
                  </a:lnTo>
                  <a:lnTo>
                    <a:pt x="603643" y="927100"/>
                  </a:lnTo>
                  <a:lnTo>
                    <a:pt x="912431" y="927100"/>
                  </a:lnTo>
                  <a:lnTo>
                    <a:pt x="915047" y="914400"/>
                  </a:lnTo>
                  <a:close/>
                </a:path>
                <a:path w="1945004" h="2463800">
                  <a:moveTo>
                    <a:pt x="1856168" y="914400"/>
                  </a:moveTo>
                  <a:lnTo>
                    <a:pt x="1542135" y="914400"/>
                  </a:lnTo>
                  <a:lnTo>
                    <a:pt x="1544751" y="927100"/>
                  </a:lnTo>
                  <a:lnTo>
                    <a:pt x="1853552" y="927100"/>
                  </a:lnTo>
                  <a:lnTo>
                    <a:pt x="1856168" y="914400"/>
                  </a:lnTo>
                  <a:close/>
                </a:path>
                <a:path w="1945004" h="2463800">
                  <a:moveTo>
                    <a:pt x="928481" y="838200"/>
                  </a:moveTo>
                  <a:lnTo>
                    <a:pt x="596963" y="838200"/>
                  </a:lnTo>
                  <a:lnTo>
                    <a:pt x="593534" y="863600"/>
                  </a:lnTo>
                  <a:lnTo>
                    <a:pt x="593932" y="876300"/>
                  </a:lnTo>
                  <a:lnTo>
                    <a:pt x="594793" y="889000"/>
                  </a:lnTo>
                  <a:lnTo>
                    <a:pt x="596075" y="901700"/>
                  </a:lnTo>
                  <a:lnTo>
                    <a:pt x="597738" y="901700"/>
                  </a:lnTo>
                  <a:lnTo>
                    <a:pt x="599058" y="914400"/>
                  </a:lnTo>
                  <a:lnTo>
                    <a:pt x="917016" y="914400"/>
                  </a:lnTo>
                  <a:lnTo>
                    <a:pt x="918324" y="901700"/>
                  </a:lnTo>
                  <a:lnTo>
                    <a:pt x="928481" y="838200"/>
                  </a:lnTo>
                  <a:close/>
                </a:path>
                <a:path w="1945004" h="2463800">
                  <a:moveTo>
                    <a:pt x="1436161" y="203200"/>
                  </a:moveTo>
                  <a:lnTo>
                    <a:pt x="1232776" y="203200"/>
                  </a:lnTo>
                  <a:lnTo>
                    <a:pt x="1744560" y="711200"/>
                  </a:lnTo>
                  <a:lnTo>
                    <a:pt x="1644899" y="711200"/>
                  </a:lnTo>
                  <a:lnTo>
                    <a:pt x="1635418" y="723900"/>
                  </a:lnTo>
                  <a:lnTo>
                    <a:pt x="1626368" y="723900"/>
                  </a:lnTo>
                  <a:lnTo>
                    <a:pt x="1617776" y="736600"/>
                  </a:lnTo>
                  <a:lnTo>
                    <a:pt x="1607649" y="736600"/>
                  </a:lnTo>
                  <a:lnTo>
                    <a:pt x="1597921" y="749300"/>
                  </a:lnTo>
                  <a:lnTo>
                    <a:pt x="1588624" y="749300"/>
                  </a:lnTo>
                  <a:lnTo>
                    <a:pt x="1579791" y="762000"/>
                  </a:lnTo>
                  <a:lnTo>
                    <a:pt x="1566760" y="774700"/>
                  </a:lnTo>
                  <a:lnTo>
                    <a:pt x="1555111" y="800100"/>
                  </a:lnTo>
                  <a:lnTo>
                    <a:pt x="1545486" y="812800"/>
                  </a:lnTo>
                  <a:lnTo>
                    <a:pt x="1538528" y="838200"/>
                  </a:lnTo>
                  <a:lnTo>
                    <a:pt x="1535403" y="850900"/>
                  </a:lnTo>
                  <a:lnTo>
                    <a:pt x="1534641" y="863600"/>
                  </a:lnTo>
                  <a:lnTo>
                    <a:pt x="1535905" y="889000"/>
                  </a:lnTo>
                  <a:lnTo>
                    <a:pt x="1538858" y="901700"/>
                  </a:lnTo>
                  <a:lnTo>
                    <a:pt x="1540167" y="914400"/>
                  </a:lnTo>
                  <a:lnTo>
                    <a:pt x="1858136" y="914400"/>
                  </a:lnTo>
                  <a:lnTo>
                    <a:pt x="1859445" y="901700"/>
                  </a:lnTo>
                  <a:lnTo>
                    <a:pt x="1861328" y="889000"/>
                  </a:lnTo>
                  <a:lnTo>
                    <a:pt x="1862710" y="876300"/>
                  </a:lnTo>
                  <a:lnTo>
                    <a:pt x="1863618" y="876300"/>
                  </a:lnTo>
                  <a:lnTo>
                    <a:pt x="1864080" y="863600"/>
                  </a:lnTo>
                  <a:lnTo>
                    <a:pt x="1862543" y="838200"/>
                  </a:lnTo>
                  <a:lnTo>
                    <a:pt x="1944623" y="838200"/>
                  </a:lnTo>
                  <a:lnTo>
                    <a:pt x="1944623" y="711200"/>
                  </a:lnTo>
                  <a:lnTo>
                    <a:pt x="1436161" y="203200"/>
                  </a:lnTo>
                  <a:close/>
                </a:path>
                <a:path w="1945004" h="2463800">
                  <a:moveTo>
                    <a:pt x="1944623" y="838200"/>
                  </a:moveTo>
                  <a:lnTo>
                    <a:pt x="1862543" y="838200"/>
                  </a:lnTo>
                  <a:lnTo>
                    <a:pt x="1944623" y="914400"/>
                  </a:lnTo>
                  <a:lnTo>
                    <a:pt x="1944623" y="838200"/>
                  </a:lnTo>
                  <a:close/>
                </a:path>
                <a:path w="1945004" h="2463800">
                  <a:moveTo>
                    <a:pt x="1283261" y="774700"/>
                  </a:moveTo>
                  <a:lnTo>
                    <a:pt x="1181925" y="774700"/>
                  </a:lnTo>
                  <a:lnTo>
                    <a:pt x="1171070" y="787400"/>
                  </a:lnTo>
                  <a:lnTo>
                    <a:pt x="1298356" y="787400"/>
                  </a:lnTo>
                  <a:lnTo>
                    <a:pt x="1283261" y="77470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876" y="7427975"/>
              <a:ext cx="1566671" cy="9479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3788" y="7670291"/>
              <a:ext cx="382523" cy="3825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8409444"/>
              <a:ext cx="4840224" cy="55777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872390" y="8062017"/>
              <a:ext cx="513715" cy="591820"/>
            </a:xfrm>
            <a:custGeom>
              <a:avLst/>
              <a:gdLst/>
              <a:ahLst/>
              <a:cxnLst/>
              <a:rect l="l" t="t" r="r" b="b"/>
              <a:pathLst>
                <a:path w="513714" h="591820">
                  <a:moveTo>
                    <a:pt x="438101" y="0"/>
                  </a:moveTo>
                  <a:lnTo>
                    <a:pt x="412946" y="3788"/>
                  </a:lnTo>
                  <a:lnTo>
                    <a:pt x="391043" y="16740"/>
                  </a:lnTo>
                  <a:lnTo>
                    <a:pt x="375236" y="37844"/>
                  </a:lnTo>
                  <a:lnTo>
                    <a:pt x="369400" y="57477"/>
                  </a:lnTo>
                  <a:lnTo>
                    <a:pt x="369751" y="77509"/>
                  </a:lnTo>
                  <a:lnTo>
                    <a:pt x="376049" y="96526"/>
                  </a:lnTo>
                  <a:lnTo>
                    <a:pt x="388050" y="113116"/>
                  </a:lnTo>
                  <a:lnTo>
                    <a:pt x="310326" y="222971"/>
                  </a:lnTo>
                  <a:lnTo>
                    <a:pt x="282051" y="212173"/>
                  </a:lnTo>
                  <a:lnTo>
                    <a:pt x="252632" y="211711"/>
                  </a:lnTo>
                  <a:lnTo>
                    <a:pt x="224767" y="221162"/>
                  </a:lnTo>
                  <a:lnTo>
                    <a:pt x="201157" y="240104"/>
                  </a:lnTo>
                  <a:lnTo>
                    <a:pt x="99125" y="160818"/>
                  </a:lnTo>
                  <a:lnTo>
                    <a:pt x="104894" y="140731"/>
                  </a:lnTo>
                  <a:lnTo>
                    <a:pt x="102599" y="120686"/>
                  </a:lnTo>
                  <a:lnTo>
                    <a:pt x="92960" y="102964"/>
                  </a:lnTo>
                  <a:lnTo>
                    <a:pt x="76697" y="89850"/>
                  </a:lnTo>
                  <a:lnTo>
                    <a:pt x="56622" y="84077"/>
                  </a:lnTo>
                  <a:lnTo>
                    <a:pt x="36589" y="86373"/>
                  </a:lnTo>
                  <a:lnTo>
                    <a:pt x="18877" y="96019"/>
                  </a:lnTo>
                  <a:lnTo>
                    <a:pt x="5768" y="112291"/>
                  </a:lnTo>
                  <a:lnTo>
                    <a:pt x="0" y="132377"/>
                  </a:lnTo>
                  <a:lnTo>
                    <a:pt x="2294" y="152423"/>
                  </a:lnTo>
                  <a:lnTo>
                    <a:pt x="11933" y="170145"/>
                  </a:lnTo>
                  <a:lnTo>
                    <a:pt x="28196" y="183259"/>
                  </a:lnTo>
                  <a:lnTo>
                    <a:pt x="42346" y="188213"/>
                  </a:lnTo>
                  <a:lnTo>
                    <a:pt x="57033" y="188993"/>
                  </a:lnTo>
                  <a:lnTo>
                    <a:pt x="71360" y="185677"/>
                  </a:lnTo>
                  <a:lnTo>
                    <a:pt x="84431" y="178344"/>
                  </a:lnTo>
                  <a:lnTo>
                    <a:pt x="188432" y="259154"/>
                  </a:lnTo>
                  <a:lnTo>
                    <a:pt x="180289" y="286627"/>
                  </a:lnTo>
                  <a:lnTo>
                    <a:pt x="181455" y="314535"/>
                  </a:lnTo>
                  <a:lnTo>
                    <a:pt x="191463" y="340610"/>
                  </a:lnTo>
                  <a:lnTo>
                    <a:pt x="209844" y="362583"/>
                  </a:lnTo>
                  <a:lnTo>
                    <a:pt x="146636" y="452003"/>
                  </a:lnTo>
                  <a:lnTo>
                    <a:pt x="120169" y="442446"/>
                  </a:lnTo>
                  <a:lnTo>
                    <a:pt x="93034" y="443742"/>
                  </a:lnTo>
                  <a:lnTo>
                    <a:pt x="68364" y="455125"/>
                  </a:lnTo>
                  <a:lnTo>
                    <a:pt x="49291" y="475828"/>
                  </a:lnTo>
                  <a:lnTo>
                    <a:pt x="39738" y="502322"/>
                  </a:lnTo>
                  <a:lnTo>
                    <a:pt x="41032" y="529478"/>
                  </a:lnTo>
                  <a:lnTo>
                    <a:pt x="52409" y="554165"/>
                  </a:lnTo>
                  <a:lnTo>
                    <a:pt x="73103" y="573250"/>
                  </a:lnTo>
                  <a:lnTo>
                    <a:pt x="99577" y="582806"/>
                  </a:lnTo>
                  <a:lnTo>
                    <a:pt x="126716" y="581505"/>
                  </a:lnTo>
                  <a:lnTo>
                    <a:pt x="151388" y="570118"/>
                  </a:lnTo>
                  <a:lnTo>
                    <a:pt x="170461" y="549412"/>
                  </a:lnTo>
                  <a:lnTo>
                    <a:pt x="178873" y="528817"/>
                  </a:lnTo>
                  <a:lnTo>
                    <a:pt x="180529" y="507136"/>
                  </a:lnTo>
                  <a:lnTo>
                    <a:pt x="175551" y="485970"/>
                  </a:lnTo>
                  <a:lnTo>
                    <a:pt x="164060" y="466926"/>
                  </a:lnTo>
                  <a:lnTo>
                    <a:pt x="228970" y="375067"/>
                  </a:lnTo>
                  <a:lnTo>
                    <a:pt x="246174" y="381117"/>
                  </a:lnTo>
                  <a:lnTo>
                    <a:pt x="264065" y="383409"/>
                  </a:lnTo>
                  <a:lnTo>
                    <a:pt x="282039" y="381926"/>
                  </a:lnTo>
                  <a:lnTo>
                    <a:pt x="299493" y="376654"/>
                  </a:lnTo>
                  <a:lnTo>
                    <a:pt x="376506" y="490497"/>
                  </a:lnTo>
                  <a:lnTo>
                    <a:pt x="363947" y="510611"/>
                  </a:lnTo>
                  <a:lnTo>
                    <a:pt x="360202" y="533196"/>
                  </a:lnTo>
                  <a:lnTo>
                    <a:pt x="365198" y="555535"/>
                  </a:lnTo>
                  <a:lnTo>
                    <a:pt x="378856" y="574914"/>
                  </a:lnTo>
                  <a:lnTo>
                    <a:pt x="398958" y="587480"/>
                  </a:lnTo>
                  <a:lnTo>
                    <a:pt x="421531" y="591227"/>
                  </a:lnTo>
                  <a:lnTo>
                    <a:pt x="443860" y="586230"/>
                  </a:lnTo>
                  <a:lnTo>
                    <a:pt x="463234" y="572564"/>
                  </a:lnTo>
                  <a:lnTo>
                    <a:pt x="475787" y="552455"/>
                  </a:lnTo>
                  <a:lnTo>
                    <a:pt x="479528" y="529870"/>
                  </a:lnTo>
                  <a:lnTo>
                    <a:pt x="474536" y="507528"/>
                  </a:lnTo>
                  <a:lnTo>
                    <a:pt x="460885" y="488147"/>
                  </a:lnTo>
                  <a:lnTo>
                    <a:pt x="446260" y="477966"/>
                  </a:lnTo>
                  <a:lnTo>
                    <a:pt x="429652" y="472620"/>
                  </a:lnTo>
                  <a:lnTo>
                    <a:pt x="412211" y="472301"/>
                  </a:lnTo>
                  <a:lnTo>
                    <a:pt x="395086" y="477200"/>
                  </a:lnTo>
                  <a:lnTo>
                    <a:pt x="319178" y="364996"/>
                  </a:lnTo>
                  <a:lnTo>
                    <a:pt x="329410" y="355558"/>
                  </a:lnTo>
                  <a:lnTo>
                    <a:pt x="337946" y="344674"/>
                  </a:lnTo>
                  <a:lnTo>
                    <a:pt x="344639" y="332568"/>
                  </a:lnTo>
                  <a:lnTo>
                    <a:pt x="349341" y="319466"/>
                  </a:lnTo>
                  <a:lnTo>
                    <a:pt x="408434" y="331201"/>
                  </a:lnTo>
                  <a:lnTo>
                    <a:pt x="412995" y="351557"/>
                  </a:lnTo>
                  <a:lnTo>
                    <a:pt x="424598" y="368012"/>
                  </a:lnTo>
                  <a:lnTo>
                    <a:pt x="441520" y="378914"/>
                  </a:lnTo>
                  <a:lnTo>
                    <a:pt x="462041" y="382610"/>
                  </a:lnTo>
                  <a:lnTo>
                    <a:pt x="482380" y="378052"/>
                  </a:lnTo>
                  <a:lnTo>
                    <a:pt x="498823" y="366443"/>
                  </a:lnTo>
                  <a:lnTo>
                    <a:pt x="509718" y="349510"/>
                  </a:lnTo>
                  <a:lnTo>
                    <a:pt x="513412" y="328978"/>
                  </a:lnTo>
                  <a:lnTo>
                    <a:pt x="508856" y="308628"/>
                  </a:lnTo>
                  <a:lnTo>
                    <a:pt x="497255" y="292172"/>
                  </a:lnTo>
                  <a:lnTo>
                    <a:pt x="480333" y="281267"/>
                  </a:lnTo>
                  <a:lnTo>
                    <a:pt x="459818" y="277569"/>
                  </a:lnTo>
                  <a:lnTo>
                    <a:pt x="445064" y="280012"/>
                  </a:lnTo>
                  <a:lnTo>
                    <a:pt x="431835" y="286363"/>
                  </a:lnTo>
                  <a:lnTo>
                    <a:pt x="420876" y="296125"/>
                  </a:lnTo>
                  <a:lnTo>
                    <a:pt x="412930" y="308798"/>
                  </a:lnTo>
                  <a:lnTo>
                    <a:pt x="352300" y="296758"/>
                  </a:lnTo>
                  <a:lnTo>
                    <a:pt x="350673" y="280343"/>
                  </a:lnTo>
                  <a:lnTo>
                    <a:pt x="346002" y="264675"/>
                  </a:lnTo>
                  <a:lnTo>
                    <a:pt x="338457" y="250174"/>
                  </a:lnTo>
                  <a:lnTo>
                    <a:pt x="328208" y="237259"/>
                  </a:lnTo>
                  <a:lnTo>
                    <a:pt x="406681" y="126337"/>
                  </a:lnTo>
                  <a:lnTo>
                    <a:pt x="432246" y="132723"/>
                  </a:lnTo>
                  <a:lnTo>
                    <a:pt x="457402" y="128934"/>
                  </a:lnTo>
                  <a:lnTo>
                    <a:pt x="479305" y="115982"/>
                  </a:lnTo>
                  <a:lnTo>
                    <a:pt x="495111" y="94879"/>
                  </a:lnTo>
                  <a:lnTo>
                    <a:pt x="501492" y="69293"/>
                  </a:lnTo>
                  <a:lnTo>
                    <a:pt x="497705" y="44117"/>
                  </a:lnTo>
                  <a:lnTo>
                    <a:pt x="484760" y="22199"/>
                  </a:lnTo>
                  <a:lnTo>
                    <a:pt x="463666" y="6386"/>
                  </a:lnTo>
                  <a:lnTo>
                    <a:pt x="4381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72392" y="8062017"/>
              <a:ext cx="513715" cy="591820"/>
            </a:xfrm>
            <a:custGeom>
              <a:avLst/>
              <a:gdLst/>
              <a:ahLst/>
              <a:cxnLst/>
              <a:rect l="l" t="t" r="r" b="b"/>
              <a:pathLst>
                <a:path w="513714" h="591820">
                  <a:moveTo>
                    <a:pt x="349341" y="319466"/>
                  </a:moveTo>
                  <a:lnTo>
                    <a:pt x="408434" y="331201"/>
                  </a:lnTo>
                  <a:lnTo>
                    <a:pt x="412995" y="351557"/>
                  </a:lnTo>
                  <a:lnTo>
                    <a:pt x="424598" y="368012"/>
                  </a:lnTo>
                  <a:lnTo>
                    <a:pt x="441520" y="378914"/>
                  </a:lnTo>
                  <a:lnTo>
                    <a:pt x="462041" y="382610"/>
                  </a:lnTo>
                  <a:lnTo>
                    <a:pt x="482380" y="378052"/>
                  </a:lnTo>
                  <a:lnTo>
                    <a:pt x="498823" y="366443"/>
                  </a:lnTo>
                  <a:lnTo>
                    <a:pt x="509718" y="349510"/>
                  </a:lnTo>
                  <a:lnTo>
                    <a:pt x="513412" y="328978"/>
                  </a:lnTo>
                  <a:lnTo>
                    <a:pt x="508856" y="308628"/>
                  </a:lnTo>
                  <a:lnTo>
                    <a:pt x="497255" y="292172"/>
                  </a:lnTo>
                  <a:lnTo>
                    <a:pt x="480333" y="281267"/>
                  </a:lnTo>
                  <a:lnTo>
                    <a:pt x="459818" y="277569"/>
                  </a:lnTo>
                  <a:lnTo>
                    <a:pt x="445064" y="280012"/>
                  </a:lnTo>
                  <a:lnTo>
                    <a:pt x="431835" y="286363"/>
                  </a:lnTo>
                  <a:lnTo>
                    <a:pt x="420876" y="296125"/>
                  </a:lnTo>
                  <a:lnTo>
                    <a:pt x="412930" y="308798"/>
                  </a:lnTo>
                  <a:lnTo>
                    <a:pt x="352300" y="296758"/>
                  </a:lnTo>
                  <a:lnTo>
                    <a:pt x="350673" y="280343"/>
                  </a:lnTo>
                  <a:lnTo>
                    <a:pt x="346002" y="264675"/>
                  </a:lnTo>
                  <a:lnTo>
                    <a:pt x="338457" y="250174"/>
                  </a:lnTo>
                  <a:lnTo>
                    <a:pt x="328208" y="237259"/>
                  </a:lnTo>
                  <a:lnTo>
                    <a:pt x="406681" y="126337"/>
                  </a:lnTo>
                  <a:lnTo>
                    <a:pt x="432246" y="132723"/>
                  </a:lnTo>
                  <a:lnTo>
                    <a:pt x="457402" y="128934"/>
                  </a:lnTo>
                  <a:lnTo>
                    <a:pt x="479305" y="115982"/>
                  </a:lnTo>
                  <a:lnTo>
                    <a:pt x="495111" y="94879"/>
                  </a:lnTo>
                  <a:lnTo>
                    <a:pt x="501492" y="69293"/>
                  </a:lnTo>
                  <a:lnTo>
                    <a:pt x="497705" y="44117"/>
                  </a:lnTo>
                  <a:lnTo>
                    <a:pt x="484760" y="22199"/>
                  </a:lnTo>
                  <a:lnTo>
                    <a:pt x="463666" y="6386"/>
                  </a:lnTo>
                  <a:lnTo>
                    <a:pt x="438101" y="0"/>
                  </a:lnTo>
                  <a:lnTo>
                    <a:pt x="412946" y="3788"/>
                  </a:lnTo>
                  <a:lnTo>
                    <a:pt x="391043" y="16740"/>
                  </a:lnTo>
                  <a:lnTo>
                    <a:pt x="375236" y="37844"/>
                  </a:lnTo>
                  <a:lnTo>
                    <a:pt x="369400" y="57477"/>
                  </a:lnTo>
                  <a:lnTo>
                    <a:pt x="369751" y="77509"/>
                  </a:lnTo>
                  <a:lnTo>
                    <a:pt x="376049" y="96526"/>
                  </a:lnTo>
                  <a:lnTo>
                    <a:pt x="388050" y="113116"/>
                  </a:lnTo>
                  <a:lnTo>
                    <a:pt x="310326" y="222971"/>
                  </a:lnTo>
                  <a:lnTo>
                    <a:pt x="282051" y="212173"/>
                  </a:lnTo>
                  <a:lnTo>
                    <a:pt x="252632" y="211711"/>
                  </a:lnTo>
                  <a:lnTo>
                    <a:pt x="224767" y="221162"/>
                  </a:lnTo>
                  <a:lnTo>
                    <a:pt x="201157" y="240104"/>
                  </a:lnTo>
                  <a:lnTo>
                    <a:pt x="99125" y="160818"/>
                  </a:lnTo>
                  <a:lnTo>
                    <a:pt x="104894" y="140731"/>
                  </a:lnTo>
                  <a:lnTo>
                    <a:pt x="102599" y="120686"/>
                  </a:lnTo>
                  <a:lnTo>
                    <a:pt x="92960" y="102964"/>
                  </a:lnTo>
                  <a:lnTo>
                    <a:pt x="76697" y="89850"/>
                  </a:lnTo>
                  <a:lnTo>
                    <a:pt x="56622" y="84077"/>
                  </a:lnTo>
                  <a:lnTo>
                    <a:pt x="36589" y="86373"/>
                  </a:lnTo>
                  <a:lnTo>
                    <a:pt x="18877" y="96019"/>
                  </a:lnTo>
                  <a:lnTo>
                    <a:pt x="5768" y="112291"/>
                  </a:lnTo>
                  <a:lnTo>
                    <a:pt x="0" y="132377"/>
                  </a:lnTo>
                  <a:lnTo>
                    <a:pt x="2294" y="152423"/>
                  </a:lnTo>
                  <a:lnTo>
                    <a:pt x="11933" y="170145"/>
                  </a:lnTo>
                  <a:lnTo>
                    <a:pt x="28196" y="183259"/>
                  </a:lnTo>
                  <a:lnTo>
                    <a:pt x="42346" y="188213"/>
                  </a:lnTo>
                  <a:lnTo>
                    <a:pt x="57033" y="188993"/>
                  </a:lnTo>
                  <a:lnTo>
                    <a:pt x="71360" y="185677"/>
                  </a:lnTo>
                  <a:lnTo>
                    <a:pt x="84431" y="178344"/>
                  </a:lnTo>
                  <a:lnTo>
                    <a:pt x="188432" y="259154"/>
                  </a:lnTo>
                  <a:lnTo>
                    <a:pt x="180289" y="286627"/>
                  </a:lnTo>
                  <a:lnTo>
                    <a:pt x="181455" y="314535"/>
                  </a:lnTo>
                  <a:lnTo>
                    <a:pt x="191463" y="340610"/>
                  </a:lnTo>
                  <a:lnTo>
                    <a:pt x="209844" y="362583"/>
                  </a:lnTo>
                  <a:lnTo>
                    <a:pt x="146636" y="452003"/>
                  </a:lnTo>
                  <a:lnTo>
                    <a:pt x="120169" y="442446"/>
                  </a:lnTo>
                  <a:lnTo>
                    <a:pt x="93034" y="443742"/>
                  </a:lnTo>
                  <a:lnTo>
                    <a:pt x="68364" y="455125"/>
                  </a:lnTo>
                  <a:lnTo>
                    <a:pt x="49291" y="475828"/>
                  </a:lnTo>
                  <a:lnTo>
                    <a:pt x="39738" y="502322"/>
                  </a:lnTo>
                  <a:lnTo>
                    <a:pt x="41032" y="529478"/>
                  </a:lnTo>
                  <a:lnTo>
                    <a:pt x="52409" y="554165"/>
                  </a:lnTo>
                  <a:lnTo>
                    <a:pt x="73103" y="573250"/>
                  </a:lnTo>
                  <a:lnTo>
                    <a:pt x="99577" y="582806"/>
                  </a:lnTo>
                  <a:lnTo>
                    <a:pt x="126716" y="581505"/>
                  </a:lnTo>
                  <a:lnTo>
                    <a:pt x="151388" y="570118"/>
                  </a:lnTo>
                  <a:lnTo>
                    <a:pt x="170461" y="549412"/>
                  </a:lnTo>
                  <a:lnTo>
                    <a:pt x="178873" y="528817"/>
                  </a:lnTo>
                  <a:lnTo>
                    <a:pt x="180529" y="507136"/>
                  </a:lnTo>
                  <a:lnTo>
                    <a:pt x="175551" y="485970"/>
                  </a:lnTo>
                  <a:lnTo>
                    <a:pt x="164060" y="466926"/>
                  </a:lnTo>
                  <a:lnTo>
                    <a:pt x="228970" y="375067"/>
                  </a:lnTo>
                  <a:lnTo>
                    <a:pt x="246174" y="381117"/>
                  </a:lnTo>
                  <a:lnTo>
                    <a:pt x="264065" y="383409"/>
                  </a:lnTo>
                  <a:lnTo>
                    <a:pt x="282039" y="381926"/>
                  </a:lnTo>
                  <a:lnTo>
                    <a:pt x="299493" y="376654"/>
                  </a:lnTo>
                  <a:lnTo>
                    <a:pt x="376506" y="490497"/>
                  </a:lnTo>
                  <a:lnTo>
                    <a:pt x="363947" y="510611"/>
                  </a:lnTo>
                  <a:lnTo>
                    <a:pt x="360202" y="533196"/>
                  </a:lnTo>
                  <a:lnTo>
                    <a:pt x="365198" y="555535"/>
                  </a:lnTo>
                  <a:lnTo>
                    <a:pt x="378856" y="574914"/>
                  </a:lnTo>
                  <a:lnTo>
                    <a:pt x="398958" y="587480"/>
                  </a:lnTo>
                  <a:lnTo>
                    <a:pt x="421531" y="591227"/>
                  </a:lnTo>
                  <a:lnTo>
                    <a:pt x="443860" y="586230"/>
                  </a:lnTo>
                  <a:lnTo>
                    <a:pt x="463234" y="572564"/>
                  </a:lnTo>
                  <a:lnTo>
                    <a:pt x="475787" y="552455"/>
                  </a:lnTo>
                  <a:lnTo>
                    <a:pt x="479528" y="529870"/>
                  </a:lnTo>
                  <a:lnTo>
                    <a:pt x="474536" y="507528"/>
                  </a:lnTo>
                  <a:lnTo>
                    <a:pt x="460885" y="488147"/>
                  </a:lnTo>
                  <a:lnTo>
                    <a:pt x="446260" y="477966"/>
                  </a:lnTo>
                  <a:lnTo>
                    <a:pt x="429652" y="472620"/>
                  </a:lnTo>
                  <a:lnTo>
                    <a:pt x="412211" y="472301"/>
                  </a:lnTo>
                  <a:lnTo>
                    <a:pt x="395086" y="477200"/>
                  </a:lnTo>
                  <a:lnTo>
                    <a:pt x="319178" y="364996"/>
                  </a:lnTo>
                  <a:lnTo>
                    <a:pt x="329410" y="355558"/>
                  </a:lnTo>
                  <a:lnTo>
                    <a:pt x="337946" y="344674"/>
                  </a:lnTo>
                  <a:lnTo>
                    <a:pt x="344639" y="332568"/>
                  </a:lnTo>
                  <a:lnTo>
                    <a:pt x="349341" y="319466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72390" y="8062017"/>
              <a:ext cx="513715" cy="591820"/>
            </a:xfrm>
            <a:custGeom>
              <a:avLst/>
              <a:gdLst/>
              <a:ahLst/>
              <a:cxnLst/>
              <a:rect l="l" t="t" r="r" b="b"/>
              <a:pathLst>
                <a:path w="513714" h="591820">
                  <a:moveTo>
                    <a:pt x="438101" y="0"/>
                  </a:moveTo>
                  <a:lnTo>
                    <a:pt x="412946" y="3788"/>
                  </a:lnTo>
                  <a:lnTo>
                    <a:pt x="391043" y="16740"/>
                  </a:lnTo>
                  <a:lnTo>
                    <a:pt x="375236" y="37844"/>
                  </a:lnTo>
                  <a:lnTo>
                    <a:pt x="369400" y="57477"/>
                  </a:lnTo>
                  <a:lnTo>
                    <a:pt x="369751" y="77509"/>
                  </a:lnTo>
                  <a:lnTo>
                    <a:pt x="376049" y="96526"/>
                  </a:lnTo>
                  <a:lnTo>
                    <a:pt x="388050" y="113116"/>
                  </a:lnTo>
                  <a:lnTo>
                    <a:pt x="310326" y="222971"/>
                  </a:lnTo>
                  <a:lnTo>
                    <a:pt x="282051" y="212173"/>
                  </a:lnTo>
                  <a:lnTo>
                    <a:pt x="252632" y="211711"/>
                  </a:lnTo>
                  <a:lnTo>
                    <a:pt x="224767" y="221162"/>
                  </a:lnTo>
                  <a:lnTo>
                    <a:pt x="201157" y="240104"/>
                  </a:lnTo>
                  <a:lnTo>
                    <a:pt x="99125" y="160818"/>
                  </a:lnTo>
                  <a:lnTo>
                    <a:pt x="104894" y="140731"/>
                  </a:lnTo>
                  <a:lnTo>
                    <a:pt x="102599" y="120686"/>
                  </a:lnTo>
                  <a:lnTo>
                    <a:pt x="92960" y="102964"/>
                  </a:lnTo>
                  <a:lnTo>
                    <a:pt x="76697" y="89850"/>
                  </a:lnTo>
                  <a:lnTo>
                    <a:pt x="56622" y="84077"/>
                  </a:lnTo>
                  <a:lnTo>
                    <a:pt x="36589" y="86373"/>
                  </a:lnTo>
                  <a:lnTo>
                    <a:pt x="18877" y="96019"/>
                  </a:lnTo>
                  <a:lnTo>
                    <a:pt x="5768" y="112291"/>
                  </a:lnTo>
                  <a:lnTo>
                    <a:pt x="0" y="132377"/>
                  </a:lnTo>
                  <a:lnTo>
                    <a:pt x="2294" y="152423"/>
                  </a:lnTo>
                  <a:lnTo>
                    <a:pt x="11933" y="170145"/>
                  </a:lnTo>
                  <a:lnTo>
                    <a:pt x="28196" y="183259"/>
                  </a:lnTo>
                  <a:lnTo>
                    <a:pt x="42346" y="188213"/>
                  </a:lnTo>
                  <a:lnTo>
                    <a:pt x="57033" y="188993"/>
                  </a:lnTo>
                  <a:lnTo>
                    <a:pt x="71360" y="185677"/>
                  </a:lnTo>
                  <a:lnTo>
                    <a:pt x="84431" y="178344"/>
                  </a:lnTo>
                  <a:lnTo>
                    <a:pt x="188432" y="259154"/>
                  </a:lnTo>
                  <a:lnTo>
                    <a:pt x="180289" y="286627"/>
                  </a:lnTo>
                  <a:lnTo>
                    <a:pt x="181455" y="314535"/>
                  </a:lnTo>
                  <a:lnTo>
                    <a:pt x="191463" y="340610"/>
                  </a:lnTo>
                  <a:lnTo>
                    <a:pt x="209844" y="362583"/>
                  </a:lnTo>
                  <a:lnTo>
                    <a:pt x="146636" y="452003"/>
                  </a:lnTo>
                  <a:lnTo>
                    <a:pt x="120169" y="442446"/>
                  </a:lnTo>
                  <a:lnTo>
                    <a:pt x="93034" y="443742"/>
                  </a:lnTo>
                  <a:lnTo>
                    <a:pt x="68364" y="455125"/>
                  </a:lnTo>
                  <a:lnTo>
                    <a:pt x="49291" y="475828"/>
                  </a:lnTo>
                  <a:lnTo>
                    <a:pt x="39738" y="502322"/>
                  </a:lnTo>
                  <a:lnTo>
                    <a:pt x="41032" y="529478"/>
                  </a:lnTo>
                  <a:lnTo>
                    <a:pt x="52409" y="554165"/>
                  </a:lnTo>
                  <a:lnTo>
                    <a:pt x="73103" y="573250"/>
                  </a:lnTo>
                  <a:lnTo>
                    <a:pt x="99577" y="582806"/>
                  </a:lnTo>
                  <a:lnTo>
                    <a:pt x="126716" y="581505"/>
                  </a:lnTo>
                  <a:lnTo>
                    <a:pt x="151388" y="570118"/>
                  </a:lnTo>
                  <a:lnTo>
                    <a:pt x="170461" y="549412"/>
                  </a:lnTo>
                  <a:lnTo>
                    <a:pt x="178873" y="528817"/>
                  </a:lnTo>
                  <a:lnTo>
                    <a:pt x="180529" y="507136"/>
                  </a:lnTo>
                  <a:lnTo>
                    <a:pt x="175551" y="485970"/>
                  </a:lnTo>
                  <a:lnTo>
                    <a:pt x="164060" y="466926"/>
                  </a:lnTo>
                  <a:lnTo>
                    <a:pt x="228970" y="375067"/>
                  </a:lnTo>
                  <a:lnTo>
                    <a:pt x="246174" y="381117"/>
                  </a:lnTo>
                  <a:lnTo>
                    <a:pt x="264065" y="383409"/>
                  </a:lnTo>
                  <a:lnTo>
                    <a:pt x="282039" y="381926"/>
                  </a:lnTo>
                  <a:lnTo>
                    <a:pt x="299493" y="376654"/>
                  </a:lnTo>
                  <a:lnTo>
                    <a:pt x="376506" y="490497"/>
                  </a:lnTo>
                  <a:lnTo>
                    <a:pt x="363947" y="510611"/>
                  </a:lnTo>
                  <a:lnTo>
                    <a:pt x="360202" y="533196"/>
                  </a:lnTo>
                  <a:lnTo>
                    <a:pt x="365198" y="555535"/>
                  </a:lnTo>
                  <a:lnTo>
                    <a:pt x="378856" y="574914"/>
                  </a:lnTo>
                  <a:lnTo>
                    <a:pt x="398958" y="587480"/>
                  </a:lnTo>
                  <a:lnTo>
                    <a:pt x="421531" y="591227"/>
                  </a:lnTo>
                  <a:lnTo>
                    <a:pt x="443860" y="586230"/>
                  </a:lnTo>
                  <a:lnTo>
                    <a:pt x="463234" y="572564"/>
                  </a:lnTo>
                  <a:lnTo>
                    <a:pt x="475787" y="552455"/>
                  </a:lnTo>
                  <a:lnTo>
                    <a:pt x="479528" y="529870"/>
                  </a:lnTo>
                  <a:lnTo>
                    <a:pt x="474536" y="507528"/>
                  </a:lnTo>
                  <a:lnTo>
                    <a:pt x="460885" y="488147"/>
                  </a:lnTo>
                  <a:lnTo>
                    <a:pt x="446260" y="477966"/>
                  </a:lnTo>
                  <a:lnTo>
                    <a:pt x="429652" y="472620"/>
                  </a:lnTo>
                  <a:lnTo>
                    <a:pt x="412211" y="472301"/>
                  </a:lnTo>
                  <a:lnTo>
                    <a:pt x="395086" y="477200"/>
                  </a:lnTo>
                  <a:lnTo>
                    <a:pt x="319178" y="364996"/>
                  </a:lnTo>
                  <a:lnTo>
                    <a:pt x="329410" y="355558"/>
                  </a:lnTo>
                  <a:lnTo>
                    <a:pt x="337946" y="344674"/>
                  </a:lnTo>
                  <a:lnTo>
                    <a:pt x="344639" y="332568"/>
                  </a:lnTo>
                  <a:lnTo>
                    <a:pt x="349341" y="319466"/>
                  </a:lnTo>
                  <a:lnTo>
                    <a:pt x="408434" y="331201"/>
                  </a:lnTo>
                  <a:lnTo>
                    <a:pt x="412995" y="351557"/>
                  </a:lnTo>
                  <a:lnTo>
                    <a:pt x="424598" y="368012"/>
                  </a:lnTo>
                  <a:lnTo>
                    <a:pt x="441520" y="378914"/>
                  </a:lnTo>
                  <a:lnTo>
                    <a:pt x="462041" y="382610"/>
                  </a:lnTo>
                  <a:lnTo>
                    <a:pt x="482380" y="378052"/>
                  </a:lnTo>
                  <a:lnTo>
                    <a:pt x="498823" y="366443"/>
                  </a:lnTo>
                  <a:lnTo>
                    <a:pt x="509718" y="349510"/>
                  </a:lnTo>
                  <a:lnTo>
                    <a:pt x="513412" y="328978"/>
                  </a:lnTo>
                  <a:lnTo>
                    <a:pt x="508856" y="308628"/>
                  </a:lnTo>
                  <a:lnTo>
                    <a:pt x="497255" y="292172"/>
                  </a:lnTo>
                  <a:lnTo>
                    <a:pt x="480333" y="281267"/>
                  </a:lnTo>
                  <a:lnTo>
                    <a:pt x="459818" y="277569"/>
                  </a:lnTo>
                  <a:lnTo>
                    <a:pt x="445064" y="280012"/>
                  </a:lnTo>
                  <a:lnTo>
                    <a:pt x="431835" y="286363"/>
                  </a:lnTo>
                  <a:lnTo>
                    <a:pt x="420876" y="296125"/>
                  </a:lnTo>
                  <a:lnTo>
                    <a:pt x="412930" y="308798"/>
                  </a:lnTo>
                  <a:lnTo>
                    <a:pt x="352300" y="296758"/>
                  </a:lnTo>
                  <a:lnTo>
                    <a:pt x="350673" y="280343"/>
                  </a:lnTo>
                  <a:lnTo>
                    <a:pt x="346002" y="264675"/>
                  </a:lnTo>
                  <a:lnTo>
                    <a:pt x="338457" y="250174"/>
                  </a:lnTo>
                  <a:lnTo>
                    <a:pt x="328208" y="237259"/>
                  </a:lnTo>
                  <a:lnTo>
                    <a:pt x="406681" y="126337"/>
                  </a:lnTo>
                  <a:lnTo>
                    <a:pt x="432246" y="132723"/>
                  </a:lnTo>
                  <a:lnTo>
                    <a:pt x="457402" y="128934"/>
                  </a:lnTo>
                  <a:lnTo>
                    <a:pt x="479305" y="115982"/>
                  </a:lnTo>
                  <a:lnTo>
                    <a:pt x="495111" y="94879"/>
                  </a:lnTo>
                  <a:lnTo>
                    <a:pt x="501492" y="69293"/>
                  </a:lnTo>
                  <a:lnTo>
                    <a:pt x="497705" y="44117"/>
                  </a:lnTo>
                  <a:lnTo>
                    <a:pt x="484760" y="22199"/>
                  </a:lnTo>
                  <a:lnTo>
                    <a:pt x="463666" y="6386"/>
                  </a:lnTo>
                  <a:lnTo>
                    <a:pt x="438101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60224" y="9507814"/>
            <a:ext cx="13589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70" dirty="0">
                <a:solidFill>
                  <a:srgbClr val="3B3B45"/>
                </a:solidFill>
                <a:latin typeface="Tahoma"/>
                <a:cs typeface="Tahoma"/>
              </a:rPr>
              <a:t>5</a:t>
            </a:r>
            <a:r>
              <a:rPr sz="1000" spc="-105" dirty="0">
                <a:solidFill>
                  <a:srgbClr val="3B3B45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345168"/>
            <a:ext cx="6858000" cy="561340"/>
            <a:chOff x="0" y="9345168"/>
            <a:chExt cx="6858000" cy="561340"/>
          </a:xfrm>
        </p:grpSpPr>
        <p:sp>
          <p:nvSpPr>
            <p:cNvPr id="4" name="object 4"/>
            <p:cNvSpPr/>
            <p:nvPr/>
          </p:nvSpPr>
          <p:spPr>
            <a:xfrm>
              <a:off x="0" y="9345168"/>
              <a:ext cx="6858000" cy="561340"/>
            </a:xfrm>
            <a:custGeom>
              <a:avLst/>
              <a:gdLst/>
              <a:ahLst/>
              <a:cxnLst/>
              <a:rect l="l" t="t" r="r" b="b"/>
              <a:pathLst>
                <a:path w="6858000" h="561340">
                  <a:moveTo>
                    <a:pt x="6858000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58000" y="56083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48823" y="9082154"/>
            <a:ext cx="5859145" cy="55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3B3B45"/>
                </a:solidFill>
                <a:latin typeface="Tahoma"/>
                <a:cs typeface="Tahoma"/>
              </a:rPr>
              <a:t>*На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3B3B45"/>
                </a:solidFill>
                <a:latin typeface="Tahoma"/>
                <a:cs typeface="Tahoma"/>
              </a:rPr>
              <a:t>момент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публикации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функционал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сохраняется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за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3B3B45"/>
                </a:solidFill>
                <a:latin typeface="Tahoma"/>
                <a:cs typeface="Tahoma"/>
              </a:rPr>
              <a:t>Советом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по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инвестициям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области,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но</a:t>
            </a:r>
            <a:r>
              <a:rPr sz="800" spc="-5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впоследствии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будет </a:t>
            </a:r>
            <a:r>
              <a:rPr sz="800" spc="3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переведен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3B3B45"/>
                </a:solidFill>
                <a:latin typeface="Tahoma"/>
                <a:cs typeface="Tahoma"/>
              </a:rPr>
              <a:t>в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Инвестиционный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комитет</a:t>
            </a:r>
            <a:r>
              <a:rPr sz="800" spc="-12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области</a:t>
            </a:r>
            <a:endParaRPr sz="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5" dirty="0">
                <a:solidFill>
                  <a:srgbClr val="3B3B45"/>
                </a:solidFill>
                <a:latin typeface="Tahoma"/>
                <a:cs typeface="Tahoma"/>
              </a:rPr>
              <a:t>5</a:t>
            </a:r>
            <a:r>
              <a:rPr lang="ru-RU" sz="1000" spc="-15" dirty="0">
                <a:solidFill>
                  <a:srgbClr val="3B3B45"/>
                </a:solidFill>
                <a:latin typeface="Tahoma"/>
                <a:cs typeface="Tahoma"/>
              </a:rPr>
              <a:t>4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486981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55" dirty="0"/>
              <a:t>Ин</a:t>
            </a:r>
            <a:r>
              <a:rPr spc="-25" dirty="0"/>
              <a:t>ве</a:t>
            </a:r>
            <a:r>
              <a:rPr spc="105" dirty="0"/>
              <a:t>с</a:t>
            </a:r>
            <a:r>
              <a:rPr spc="50" dirty="0"/>
              <a:t>т</a:t>
            </a:r>
            <a:r>
              <a:rPr spc="35" dirty="0"/>
              <a:t>и</a:t>
            </a:r>
            <a:r>
              <a:rPr spc="40" dirty="0"/>
              <a:t>ц</a:t>
            </a:r>
            <a:r>
              <a:rPr spc="25" dirty="0"/>
              <a:t>ио</a:t>
            </a:r>
            <a:r>
              <a:rPr spc="10" dirty="0"/>
              <a:t>нн</a:t>
            </a:r>
            <a:r>
              <a:rPr spc="20" dirty="0"/>
              <a:t>ы</a:t>
            </a:r>
            <a:r>
              <a:rPr spc="-30" dirty="0"/>
              <a:t>е</a:t>
            </a:r>
            <a:r>
              <a:rPr spc="-175" dirty="0"/>
              <a:t> </a:t>
            </a:r>
            <a:r>
              <a:rPr spc="45" dirty="0"/>
              <a:t>о</a:t>
            </a:r>
            <a:r>
              <a:rPr spc="35" dirty="0"/>
              <a:t>бя</a:t>
            </a:r>
            <a:r>
              <a:rPr spc="30" dirty="0"/>
              <a:t>з</a:t>
            </a:r>
            <a:r>
              <a:rPr spc="60" dirty="0"/>
              <a:t>а</a:t>
            </a:r>
            <a:r>
              <a:rPr spc="50" dirty="0"/>
              <a:t>т</a:t>
            </a:r>
            <a:r>
              <a:rPr spc="-35" dirty="0"/>
              <a:t>е</a:t>
            </a:r>
            <a:r>
              <a:rPr spc="20" dirty="0"/>
              <a:t>ль</a:t>
            </a:r>
            <a:r>
              <a:rPr spc="25" dirty="0"/>
              <a:t>с</a:t>
            </a:r>
            <a:r>
              <a:rPr spc="50" dirty="0"/>
              <a:t>т</a:t>
            </a:r>
            <a:r>
              <a:rPr spc="15" dirty="0"/>
              <a:t>ва  </a:t>
            </a:r>
            <a:r>
              <a:rPr spc="95" dirty="0"/>
              <a:t>Р</a:t>
            </a:r>
            <a:r>
              <a:rPr spc="25" dirty="0"/>
              <a:t>яз</a:t>
            </a:r>
            <a:r>
              <a:rPr spc="60" dirty="0"/>
              <a:t>а</a:t>
            </a:r>
            <a:r>
              <a:rPr spc="10" dirty="0"/>
              <a:t>н</a:t>
            </a:r>
            <a:r>
              <a:rPr spc="105" dirty="0"/>
              <a:t>с</a:t>
            </a:r>
            <a:r>
              <a:rPr spc="25" dirty="0"/>
              <a:t>ко</a:t>
            </a:r>
            <a:r>
              <a:rPr spc="10" dirty="0"/>
              <a:t>й</a:t>
            </a:r>
            <a:r>
              <a:rPr spc="-190" dirty="0"/>
              <a:t> </a:t>
            </a:r>
            <a:r>
              <a:rPr spc="45" dirty="0"/>
              <a:t>о</a:t>
            </a:r>
            <a:r>
              <a:rPr spc="35" dirty="0"/>
              <a:t>бла</a:t>
            </a:r>
            <a:r>
              <a:rPr spc="105" dirty="0"/>
              <a:t>с</a:t>
            </a:r>
            <a:r>
              <a:rPr spc="50" dirty="0"/>
              <a:t>т</a:t>
            </a:r>
            <a:r>
              <a:rPr spc="10" dirty="0"/>
              <a:t>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9830" y="1455511"/>
            <a:ext cx="5741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4.3</a:t>
            </a:r>
            <a:r>
              <a:rPr lang="ru-RU" sz="1200" spc="55" dirty="0">
                <a:latin typeface="Tahoma"/>
                <a:cs typeface="Tahoma"/>
              </a:rPr>
              <a:t>.5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Распределение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ответственности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между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членами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команды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части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взаимодействия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инвесторами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(5/7)</a:t>
            </a:r>
          </a:p>
        </p:txBody>
      </p:sp>
      <p:sp>
        <p:nvSpPr>
          <p:cNvPr id="9" name="object 9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57949" y="1891093"/>
            <a:ext cx="6143625" cy="418465"/>
            <a:chOff x="357949" y="1891093"/>
            <a:chExt cx="6143625" cy="418465"/>
          </a:xfrm>
        </p:grpSpPr>
        <p:sp>
          <p:nvSpPr>
            <p:cNvPr id="11" name="object 11"/>
            <p:cNvSpPr/>
            <p:nvPr/>
          </p:nvSpPr>
          <p:spPr>
            <a:xfrm>
              <a:off x="362711" y="189585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6134100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6134100" y="408431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6291" y="189585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49340" y="200101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2711" y="189585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0" y="0"/>
                  </a:moveTo>
                  <a:lnTo>
                    <a:pt x="6134100" y="0"/>
                  </a:lnTo>
                  <a:lnTo>
                    <a:pt x="6134100" y="408431"/>
                  </a:lnTo>
                  <a:lnTo>
                    <a:pt x="0" y="4084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7949" y="1891093"/>
            <a:ext cx="6143625" cy="418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671195">
              <a:lnSpc>
                <a:spcPct val="100000"/>
              </a:lnSpc>
              <a:spcBef>
                <a:spcPts val="95"/>
              </a:spcBef>
            </a:pPr>
            <a:r>
              <a:rPr sz="1200" spc="70" dirty="0">
                <a:latin typeface="Tahoma"/>
                <a:cs typeface="Tahoma"/>
              </a:rPr>
              <a:t>Путь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инвестора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на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получение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государственной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поддержки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проектов,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направленных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на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новое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строительство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45227" y="2561484"/>
            <a:ext cx="3315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зас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й  </a:t>
            </a:r>
            <a:r>
              <a:rPr sz="1200" spc="30" dirty="0">
                <a:latin typeface="Tahoma"/>
                <a:cs typeface="Tahoma"/>
              </a:rPr>
              <a:t>г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пп</a:t>
            </a:r>
            <a:r>
              <a:rPr sz="1200" spc="-10" dirty="0">
                <a:latin typeface="Tahoma"/>
                <a:cs typeface="Tahoma"/>
              </a:rPr>
              <a:t>ы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одго</a:t>
            </a:r>
            <a:r>
              <a:rPr sz="1200" spc="3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ов</a:t>
            </a:r>
            <a:r>
              <a:rPr sz="1200" spc="10" dirty="0">
                <a:latin typeface="Tahoma"/>
                <a:cs typeface="Tahoma"/>
              </a:rPr>
              <a:t>к</a:t>
            </a:r>
            <a:r>
              <a:rPr sz="1200" spc="5" dirty="0">
                <a:latin typeface="Tahoma"/>
                <a:cs typeface="Tahoma"/>
              </a:rPr>
              <a:t>а  заключения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Инвестиционный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комитет*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45920" y="2502407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5">
                <a:moveTo>
                  <a:pt x="0" y="0"/>
                </a:moveTo>
                <a:lnTo>
                  <a:pt x="0" y="71908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362711" y="2529649"/>
            <a:ext cx="1062355" cy="664845"/>
            <a:chOff x="362711" y="2529649"/>
            <a:chExt cx="1062355" cy="664845"/>
          </a:xfrm>
        </p:grpSpPr>
        <p:sp>
          <p:nvSpPr>
            <p:cNvPr id="19" name="object 19"/>
            <p:cNvSpPr/>
            <p:nvPr/>
          </p:nvSpPr>
          <p:spPr>
            <a:xfrm>
              <a:off x="362711" y="2612135"/>
              <a:ext cx="498475" cy="500380"/>
            </a:xfrm>
            <a:custGeom>
              <a:avLst/>
              <a:gdLst/>
              <a:ahLst/>
              <a:cxnLst/>
              <a:rect l="l" t="t" r="r" b="b"/>
              <a:pathLst>
                <a:path w="498475" h="500380">
                  <a:moveTo>
                    <a:pt x="249174" y="0"/>
                  </a:moveTo>
                  <a:lnTo>
                    <a:pt x="0" y="249935"/>
                  </a:lnTo>
                  <a:lnTo>
                    <a:pt x="249174" y="499871"/>
                  </a:lnTo>
                  <a:lnTo>
                    <a:pt x="498348" y="249935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5591" y="2534411"/>
              <a:ext cx="657225" cy="655320"/>
            </a:xfrm>
            <a:custGeom>
              <a:avLst/>
              <a:gdLst/>
              <a:ahLst/>
              <a:cxnLst/>
              <a:rect l="l" t="t" r="r" b="b"/>
              <a:pathLst>
                <a:path w="657225" h="655319">
                  <a:moveTo>
                    <a:pt x="0" y="327659"/>
                  </a:moveTo>
                  <a:lnTo>
                    <a:pt x="328422" y="0"/>
                  </a:lnTo>
                  <a:lnTo>
                    <a:pt x="656844" y="327659"/>
                  </a:lnTo>
                  <a:lnTo>
                    <a:pt x="328422" y="655319"/>
                  </a:lnTo>
                  <a:lnTo>
                    <a:pt x="0" y="327659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64692" y="2625851"/>
              <a:ext cx="460375" cy="472440"/>
            </a:xfrm>
            <a:custGeom>
              <a:avLst/>
              <a:gdLst/>
              <a:ahLst/>
              <a:cxnLst/>
              <a:rect l="l" t="t" r="r" b="b"/>
              <a:pathLst>
                <a:path w="460375" h="472439">
                  <a:moveTo>
                    <a:pt x="460247" y="0"/>
                  </a:moveTo>
                  <a:lnTo>
                    <a:pt x="0" y="0"/>
                  </a:lnTo>
                  <a:lnTo>
                    <a:pt x="0" y="472440"/>
                  </a:lnTo>
                  <a:lnTo>
                    <a:pt x="460247" y="472440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614415" y="2560320"/>
            <a:ext cx="617220" cy="605155"/>
            <a:chOff x="5614415" y="2560320"/>
            <a:chExt cx="617220" cy="605155"/>
          </a:xfrm>
        </p:grpSpPr>
        <p:sp>
          <p:nvSpPr>
            <p:cNvPr id="23" name="object 23"/>
            <p:cNvSpPr/>
            <p:nvPr/>
          </p:nvSpPr>
          <p:spPr>
            <a:xfrm>
              <a:off x="5633465" y="2579370"/>
              <a:ext cx="568960" cy="567055"/>
            </a:xfrm>
            <a:custGeom>
              <a:avLst/>
              <a:gdLst/>
              <a:ahLst/>
              <a:cxnLst/>
              <a:rect l="l" t="t" r="r" b="b"/>
              <a:pathLst>
                <a:path w="568960" h="567055">
                  <a:moveTo>
                    <a:pt x="0" y="283464"/>
                  </a:moveTo>
                  <a:lnTo>
                    <a:pt x="284226" y="0"/>
                  </a:lnTo>
                  <a:lnTo>
                    <a:pt x="568452" y="283464"/>
                  </a:lnTo>
                  <a:lnTo>
                    <a:pt x="284226" y="566928"/>
                  </a:lnTo>
                  <a:lnTo>
                    <a:pt x="0" y="283464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55791" y="2679192"/>
              <a:ext cx="276225" cy="394970"/>
            </a:xfrm>
            <a:custGeom>
              <a:avLst/>
              <a:gdLst/>
              <a:ahLst/>
              <a:cxnLst/>
              <a:rect l="l" t="t" r="r" b="b"/>
              <a:pathLst>
                <a:path w="276225" h="394969">
                  <a:moveTo>
                    <a:pt x="275843" y="0"/>
                  </a:moveTo>
                  <a:lnTo>
                    <a:pt x="0" y="0"/>
                  </a:lnTo>
                  <a:lnTo>
                    <a:pt x="0" y="394716"/>
                  </a:lnTo>
                  <a:lnTo>
                    <a:pt x="275843" y="394716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922959" y="2626873"/>
            <a:ext cx="289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45" dirty="0">
                <a:solidFill>
                  <a:srgbClr val="CC0033"/>
                </a:solidFill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12647" y="2875284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2790" y="2567580"/>
            <a:ext cx="484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25" dirty="0">
                <a:solidFill>
                  <a:srgbClr val="CC0033"/>
                </a:solidFill>
                <a:latin typeface="Arial"/>
                <a:cs typeface="Arial"/>
              </a:rPr>
              <a:t>01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57949" y="3415093"/>
            <a:ext cx="6143625" cy="419734"/>
            <a:chOff x="357949" y="3415093"/>
            <a:chExt cx="6143625" cy="419734"/>
          </a:xfrm>
        </p:grpSpPr>
        <p:sp>
          <p:nvSpPr>
            <p:cNvPr id="29" name="object 29"/>
            <p:cNvSpPr/>
            <p:nvPr/>
          </p:nvSpPr>
          <p:spPr>
            <a:xfrm>
              <a:off x="362711" y="3419855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6134100" y="0"/>
                  </a:moveTo>
                  <a:lnTo>
                    <a:pt x="0" y="0"/>
                  </a:lnTo>
                  <a:lnTo>
                    <a:pt x="0" y="409955"/>
                  </a:lnTo>
                  <a:lnTo>
                    <a:pt x="6134100" y="409955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46291" y="341985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4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49340" y="3526535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2711" y="3419855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0" y="0"/>
                  </a:moveTo>
                  <a:lnTo>
                    <a:pt x="6134100" y="0"/>
                  </a:lnTo>
                  <a:lnTo>
                    <a:pt x="6134100" y="409955"/>
                  </a:lnTo>
                  <a:lnTo>
                    <a:pt x="0" y="40995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57949" y="3415093"/>
            <a:ext cx="6143625" cy="419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671195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latin typeface="Tahoma"/>
                <a:cs typeface="Tahoma"/>
              </a:rPr>
              <a:t>Путь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инвестора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на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получение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государственной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поддержки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проектов,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направленных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на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модернизацию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действующего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производства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45227" y="5083168"/>
            <a:ext cx="3292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Tahoma"/>
                <a:cs typeface="Tahoma"/>
              </a:rPr>
              <a:t>Принятие </a:t>
            </a:r>
            <a:r>
              <a:rPr sz="1200" spc="15" dirty="0">
                <a:latin typeface="Tahoma"/>
                <a:cs typeface="Tahoma"/>
              </a:rPr>
              <a:t>решения </a:t>
            </a:r>
            <a:r>
              <a:rPr sz="1200" spc="35" dirty="0">
                <a:latin typeface="Tahoma"/>
                <a:cs typeface="Tahoma"/>
              </a:rPr>
              <a:t>о </a:t>
            </a:r>
            <a:r>
              <a:rPr sz="1200" spc="20" dirty="0">
                <a:latin typeface="Tahoma"/>
                <a:cs typeface="Tahoma"/>
              </a:rPr>
              <a:t>предоставлении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гос</a:t>
            </a:r>
            <a:r>
              <a:rPr sz="1200" spc="25" dirty="0">
                <a:latin typeface="Tahoma"/>
                <a:cs typeface="Tahoma"/>
              </a:rPr>
              <a:t>уда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одд</a:t>
            </a:r>
            <a:r>
              <a:rPr sz="1200" spc="4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и  и</a:t>
            </a:r>
            <a:r>
              <a:rPr sz="1200" dirty="0">
                <a:latin typeface="Tahoma"/>
                <a:cs typeface="Tahoma"/>
              </a:rPr>
              <a:t>нв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45920" y="5024628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0"/>
                </a:moveTo>
                <a:lnTo>
                  <a:pt x="0" y="71908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362711" y="5050345"/>
            <a:ext cx="1062355" cy="666750"/>
            <a:chOff x="362711" y="5050345"/>
            <a:chExt cx="1062355" cy="666750"/>
          </a:xfrm>
        </p:grpSpPr>
        <p:sp>
          <p:nvSpPr>
            <p:cNvPr id="37" name="object 37"/>
            <p:cNvSpPr/>
            <p:nvPr/>
          </p:nvSpPr>
          <p:spPr>
            <a:xfrm>
              <a:off x="362711" y="5134356"/>
              <a:ext cx="498475" cy="498475"/>
            </a:xfrm>
            <a:custGeom>
              <a:avLst/>
              <a:gdLst/>
              <a:ahLst/>
              <a:cxnLst/>
              <a:rect l="l" t="t" r="r" b="b"/>
              <a:pathLst>
                <a:path w="498475" h="498475">
                  <a:moveTo>
                    <a:pt x="249174" y="0"/>
                  </a:moveTo>
                  <a:lnTo>
                    <a:pt x="0" y="249174"/>
                  </a:lnTo>
                  <a:lnTo>
                    <a:pt x="249174" y="498348"/>
                  </a:lnTo>
                  <a:lnTo>
                    <a:pt x="498348" y="249174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5591" y="5055108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0" y="328422"/>
                  </a:moveTo>
                  <a:lnTo>
                    <a:pt x="328422" y="0"/>
                  </a:lnTo>
                  <a:lnTo>
                    <a:pt x="656844" y="328422"/>
                  </a:lnTo>
                  <a:lnTo>
                    <a:pt x="328422" y="656844"/>
                  </a:lnTo>
                  <a:lnTo>
                    <a:pt x="0" y="328422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64692" y="5148072"/>
              <a:ext cx="460375" cy="472440"/>
            </a:xfrm>
            <a:custGeom>
              <a:avLst/>
              <a:gdLst/>
              <a:ahLst/>
              <a:cxnLst/>
              <a:rect l="l" t="t" r="r" b="b"/>
              <a:pathLst>
                <a:path w="460375" h="472439">
                  <a:moveTo>
                    <a:pt x="460247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460247" y="472439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5614415" y="5081015"/>
            <a:ext cx="617220" cy="607060"/>
            <a:chOff x="5614415" y="5081015"/>
            <a:chExt cx="617220" cy="607060"/>
          </a:xfrm>
        </p:grpSpPr>
        <p:sp>
          <p:nvSpPr>
            <p:cNvPr id="41" name="object 41"/>
            <p:cNvSpPr/>
            <p:nvPr/>
          </p:nvSpPr>
          <p:spPr>
            <a:xfrm>
              <a:off x="5633465" y="5100065"/>
              <a:ext cx="568960" cy="568960"/>
            </a:xfrm>
            <a:custGeom>
              <a:avLst/>
              <a:gdLst/>
              <a:ahLst/>
              <a:cxnLst/>
              <a:rect l="l" t="t" r="r" b="b"/>
              <a:pathLst>
                <a:path w="568960" h="568960">
                  <a:moveTo>
                    <a:pt x="0" y="284225"/>
                  </a:moveTo>
                  <a:lnTo>
                    <a:pt x="284226" y="0"/>
                  </a:lnTo>
                  <a:lnTo>
                    <a:pt x="568452" y="284225"/>
                  </a:lnTo>
                  <a:lnTo>
                    <a:pt x="284226" y="568451"/>
                  </a:lnTo>
                  <a:lnTo>
                    <a:pt x="0" y="284225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55791" y="5199887"/>
              <a:ext cx="276225" cy="396240"/>
            </a:xfrm>
            <a:custGeom>
              <a:avLst/>
              <a:gdLst/>
              <a:ahLst/>
              <a:cxnLst/>
              <a:rect l="l" t="t" r="r" b="b"/>
              <a:pathLst>
                <a:path w="276225" h="396239">
                  <a:moveTo>
                    <a:pt x="275843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275843" y="396239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991508" y="5148557"/>
            <a:ext cx="153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14" dirty="0">
                <a:solidFill>
                  <a:srgbClr val="CC0033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59860" y="5396969"/>
            <a:ext cx="616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-30" dirty="0">
                <a:latin typeface="Tahoma"/>
                <a:cs typeface="Tahoma"/>
              </a:rPr>
              <a:t>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19232" y="5089264"/>
            <a:ext cx="5524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290" dirty="0">
                <a:solidFill>
                  <a:srgbClr val="CC0033"/>
                </a:solidFill>
                <a:latin typeface="Arial"/>
                <a:cs typeface="Arial"/>
              </a:rPr>
              <a:t>02</a:t>
            </a:r>
            <a:endParaRPr sz="3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745227" y="4177117"/>
            <a:ext cx="3614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це</a:t>
            </a:r>
            <a:r>
              <a:rPr sz="1200" spc="5" dirty="0">
                <a:latin typeface="Tahoma"/>
                <a:cs typeface="Tahoma"/>
              </a:rPr>
              <a:t>нка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зас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ии 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г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пп</a:t>
            </a:r>
            <a:r>
              <a:rPr sz="1200" spc="-10" dirty="0">
                <a:latin typeface="Tahoma"/>
                <a:cs typeface="Tahoma"/>
              </a:rPr>
              <a:t>ы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О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645920" y="4026408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0"/>
                </a:moveTo>
                <a:lnTo>
                  <a:pt x="0" y="71908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5614415" y="4084320"/>
            <a:ext cx="617220" cy="607060"/>
            <a:chOff x="5614415" y="4084320"/>
            <a:chExt cx="617220" cy="607060"/>
          </a:xfrm>
        </p:grpSpPr>
        <p:sp>
          <p:nvSpPr>
            <p:cNvPr id="49" name="object 49"/>
            <p:cNvSpPr/>
            <p:nvPr/>
          </p:nvSpPr>
          <p:spPr>
            <a:xfrm>
              <a:off x="5633465" y="4103370"/>
              <a:ext cx="568960" cy="568960"/>
            </a:xfrm>
            <a:custGeom>
              <a:avLst/>
              <a:gdLst/>
              <a:ahLst/>
              <a:cxnLst/>
              <a:rect l="l" t="t" r="r" b="b"/>
              <a:pathLst>
                <a:path w="568960" h="568960">
                  <a:moveTo>
                    <a:pt x="0" y="284225"/>
                  </a:moveTo>
                  <a:lnTo>
                    <a:pt x="284226" y="0"/>
                  </a:lnTo>
                  <a:lnTo>
                    <a:pt x="568452" y="284225"/>
                  </a:lnTo>
                  <a:lnTo>
                    <a:pt x="284226" y="568451"/>
                  </a:lnTo>
                  <a:lnTo>
                    <a:pt x="0" y="284225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55791" y="4203192"/>
              <a:ext cx="276225" cy="394970"/>
            </a:xfrm>
            <a:custGeom>
              <a:avLst/>
              <a:gdLst/>
              <a:ahLst/>
              <a:cxnLst/>
              <a:rect l="l" t="t" r="r" b="b"/>
              <a:pathLst>
                <a:path w="276225" h="394970">
                  <a:moveTo>
                    <a:pt x="275843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275843" y="394715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941247" y="4151066"/>
            <a:ext cx="254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17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712647" y="4399477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62711" y="4053649"/>
            <a:ext cx="1062355" cy="666750"/>
            <a:chOff x="362711" y="4053649"/>
            <a:chExt cx="1062355" cy="666750"/>
          </a:xfrm>
        </p:grpSpPr>
        <p:sp>
          <p:nvSpPr>
            <p:cNvPr id="54" name="object 54"/>
            <p:cNvSpPr/>
            <p:nvPr/>
          </p:nvSpPr>
          <p:spPr>
            <a:xfrm>
              <a:off x="362711" y="4137659"/>
              <a:ext cx="498475" cy="498475"/>
            </a:xfrm>
            <a:custGeom>
              <a:avLst/>
              <a:gdLst/>
              <a:ahLst/>
              <a:cxnLst/>
              <a:rect l="l" t="t" r="r" b="b"/>
              <a:pathLst>
                <a:path w="498475" h="498475">
                  <a:moveTo>
                    <a:pt x="249174" y="0"/>
                  </a:moveTo>
                  <a:lnTo>
                    <a:pt x="0" y="249174"/>
                  </a:lnTo>
                  <a:lnTo>
                    <a:pt x="249174" y="498348"/>
                  </a:lnTo>
                  <a:lnTo>
                    <a:pt x="498348" y="249174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5591" y="4058411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0" y="328422"/>
                  </a:moveTo>
                  <a:lnTo>
                    <a:pt x="328422" y="0"/>
                  </a:lnTo>
                  <a:lnTo>
                    <a:pt x="656844" y="328422"/>
                  </a:lnTo>
                  <a:lnTo>
                    <a:pt x="328422" y="656844"/>
                  </a:lnTo>
                  <a:lnTo>
                    <a:pt x="0" y="328422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64692" y="4149851"/>
              <a:ext cx="460375" cy="472440"/>
            </a:xfrm>
            <a:custGeom>
              <a:avLst/>
              <a:gdLst/>
              <a:ahLst/>
              <a:cxnLst/>
              <a:rect l="l" t="t" r="r" b="b"/>
              <a:pathLst>
                <a:path w="460375" h="472439">
                  <a:moveTo>
                    <a:pt x="460247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460247" y="472439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952790" y="4091773"/>
            <a:ext cx="4845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25" dirty="0">
                <a:solidFill>
                  <a:srgbClr val="CC0033"/>
                </a:solidFill>
                <a:latin typeface="Arial"/>
                <a:cs typeface="Arial"/>
              </a:rPr>
              <a:t>01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58" name="object 5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112" y="4637532"/>
            <a:ext cx="195071" cy="466343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357949" y="5935789"/>
            <a:ext cx="6143625" cy="419734"/>
            <a:chOff x="357949" y="5935789"/>
            <a:chExt cx="6143625" cy="419734"/>
          </a:xfrm>
        </p:grpSpPr>
        <p:sp>
          <p:nvSpPr>
            <p:cNvPr id="60" name="object 60"/>
            <p:cNvSpPr/>
            <p:nvPr/>
          </p:nvSpPr>
          <p:spPr>
            <a:xfrm>
              <a:off x="362711" y="5940552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6134100" y="0"/>
                  </a:moveTo>
                  <a:lnTo>
                    <a:pt x="0" y="0"/>
                  </a:lnTo>
                  <a:lnTo>
                    <a:pt x="0" y="409955"/>
                  </a:lnTo>
                  <a:lnTo>
                    <a:pt x="6134100" y="409955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46291" y="5940552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4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149340" y="6047232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76962" y="153924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62711" y="5940552"/>
              <a:ext cx="6134100" cy="410209"/>
            </a:xfrm>
            <a:custGeom>
              <a:avLst/>
              <a:gdLst/>
              <a:ahLst/>
              <a:cxnLst/>
              <a:rect l="l" t="t" r="r" b="b"/>
              <a:pathLst>
                <a:path w="6134100" h="410210">
                  <a:moveTo>
                    <a:pt x="0" y="0"/>
                  </a:moveTo>
                  <a:lnTo>
                    <a:pt x="6134100" y="0"/>
                  </a:lnTo>
                  <a:lnTo>
                    <a:pt x="6134100" y="409955"/>
                  </a:lnTo>
                  <a:lnTo>
                    <a:pt x="0" y="40995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57949" y="5935789"/>
            <a:ext cx="6143625" cy="419734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825"/>
              </a:spcBef>
            </a:pPr>
            <a:r>
              <a:rPr sz="1200" spc="70" dirty="0">
                <a:latin typeface="Tahoma"/>
                <a:cs typeface="Tahoma"/>
              </a:rPr>
              <a:t>Путь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инвестора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на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получение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статуса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резидента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инвестиционного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парка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745227" y="6607361"/>
            <a:ext cx="3498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40" dirty="0">
                <a:latin typeface="Tahoma"/>
                <a:cs typeface="Tahoma"/>
              </a:rPr>
              <a:t>нэ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но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азв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-50" dirty="0">
                <a:latin typeface="Tahoma"/>
                <a:cs typeface="Tahoma"/>
              </a:rPr>
              <a:t>,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одго</a:t>
            </a:r>
            <a:r>
              <a:rPr sz="1200" spc="3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ов</a:t>
            </a:r>
            <a:r>
              <a:rPr sz="1200" spc="10" dirty="0">
                <a:latin typeface="Tahoma"/>
                <a:cs typeface="Tahoma"/>
              </a:rPr>
              <a:t>к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воз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ж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0" dirty="0">
                <a:latin typeface="Tahoma"/>
                <a:cs typeface="Tahoma"/>
              </a:rPr>
              <a:t>и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св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ста</a:t>
            </a:r>
            <a:r>
              <a:rPr sz="1200" spc="35" dirty="0">
                <a:latin typeface="Tahoma"/>
                <a:cs typeface="Tahoma"/>
              </a:rPr>
              <a:t>туса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та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" dirty="0">
                <a:latin typeface="Tahoma"/>
                <a:cs typeface="Tahoma"/>
              </a:rPr>
              <a:t>нв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ка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645920" y="6548628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0"/>
                </a:moveTo>
                <a:lnTo>
                  <a:pt x="0" y="71908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362711" y="6575869"/>
            <a:ext cx="1062355" cy="664845"/>
            <a:chOff x="362711" y="6575869"/>
            <a:chExt cx="1062355" cy="664845"/>
          </a:xfrm>
        </p:grpSpPr>
        <p:sp>
          <p:nvSpPr>
            <p:cNvPr id="68" name="object 68"/>
            <p:cNvSpPr/>
            <p:nvPr/>
          </p:nvSpPr>
          <p:spPr>
            <a:xfrm>
              <a:off x="362711" y="6658355"/>
              <a:ext cx="498475" cy="500380"/>
            </a:xfrm>
            <a:custGeom>
              <a:avLst/>
              <a:gdLst/>
              <a:ahLst/>
              <a:cxnLst/>
              <a:rect l="l" t="t" r="r" b="b"/>
              <a:pathLst>
                <a:path w="498475" h="500379">
                  <a:moveTo>
                    <a:pt x="249174" y="0"/>
                  </a:moveTo>
                  <a:lnTo>
                    <a:pt x="0" y="249936"/>
                  </a:lnTo>
                  <a:lnTo>
                    <a:pt x="249174" y="499872"/>
                  </a:lnTo>
                  <a:lnTo>
                    <a:pt x="498348" y="249936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5591" y="6580631"/>
              <a:ext cx="657225" cy="655320"/>
            </a:xfrm>
            <a:custGeom>
              <a:avLst/>
              <a:gdLst/>
              <a:ahLst/>
              <a:cxnLst/>
              <a:rect l="l" t="t" r="r" b="b"/>
              <a:pathLst>
                <a:path w="657225" h="655320">
                  <a:moveTo>
                    <a:pt x="0" y="327659"/>
                  </a:moveTo>
                  <a:lnTo>
                    <a:pt x="328422" y="0"/>
                  </a:lnTo>
                  <a:lnTo>
                    <a:pt x="656844" y="327659"/>
                  </a:lnTo>
                  <a:lnTo>
                    <a:pt x="328422" y="655319"/>
                  </a:lnTo>
                  <a:lnTo>
                    <a:pt x="0" y="327659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64692" y="6672071"/>
              <a:ext cx="460375" cy="472440"/>
            </a:xfrm>
            <a:custGeom>
              <a:avLst/>
              <a:gdLst/>
              <a:ahLst/>
              <a:cxnLst/>
              <a:rect l="l" t="t" r="r" b="b"/>
              <a:pathLst>
                <a:path w="460375" h="472440">
                  <a:moveTo>
                    <a:pt x="460247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460247" y="472439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614415" y="6606540"/>
            <a:ext cx="617220" cy="605155"/>
            <a:chOff x="5614415" y="6606540"/>
            <a:chExt cx="617220" cy="605155"/>
          </a:xfrm>
        </p:grpSpPr>
        <p:sp>
          <p:nvSpPr>
            <p:cNvPr id="72" name="object 72"/>
            <p:cNvSpPr/>
            <p:nvPr/>
          </p:nvSpPr>
          <p:spPr>
            <a:xfrm>
              <a:off x="5633465" y="6625590"/>
              <a:ext cx="568960" cy="567055"/>
            </a:xfrm>
            <a:custGeom>
              <a:avLst/>
              <a:gdLst/>
              <a:ahLst/>
              <a:cxnLst/>
              <a:rect l="l" t="t" r="r" b="b"/>
              <a:pathLst>
                <a:path w="568960" h="567054">
                  <a:moveTo>
                    <a:pt x="0" y="283463"/>
                  </a:moveTo>
                  <a:lnTo>
                    <a:pt x="284226" y="0"/>
                  </a:lnTo>
                  <a:lnTo>
                    <a:pt x="568452" y="283463"/>
                  </a:lnTo>
                  <a:lnTo>
                    <a:pt x="284226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55791" y="6723888"/>
              <a:ext cx="276225" cy="396240"/>
            </a:xfrm>
            <a:custGeom>
              <a:avLst/>
              <a:gdLst/>
              <a:ahLst/>
              <a:cxnLst/>
              <a:rect l="l" t="t" r="r" b="b"/>
              <a:pathLst>
                <a:path w="276225" h="396240">
                  <a:moveTo>
                    <a:pt x="275843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275843" y="396239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924484" y="6672750"/>
            <a:ext cx="288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0" dirty="0">
                <a:solidFill>
                  <a:srgbClr val="CC0033"/>
                </a:solidFill>
                <a:latin typeface="Arial"/>
                <a:cs typeface="Arial"/>
              </a:rPr>
              <a:t>2</a:t>
            </a:r>
            <a:r>
              <a:rPr sz="1600" b="1" spc="17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712647" y="6921162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52790" y="6613457"/>
            <a:ext cx="4845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25" dirty="0">
                <a:solidFill>
                  <a:srgbClr val="CC0033"/>
                </a:solidFill>
                <a:latin typeface="Arial"/>
                <a:cs typeface="Arial"/>
              </a:rPr>
              <a:t>01</a:t>
            </a:r>
            <a:endParaRPr sz="32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745227" y="7513411"/>
            <a:ext cx="34055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Tahoma"/>
                <a:cs typeface="Tahoma"/>
              </a:rPr>
              <a:t>Принятие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решения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Правительством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Рязанской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области </a:t>
            </a:r>
            <a:r>
              <a:rPr sz="1200" spc="35" dirty="0">
                <a:latin typeface="Tahoma"/>
                <a:cs typeface="Tahoma"/>
              </a:rPr>
              <a:t>о </a:t>
            </a:r>
            <a:r>
              <a:rPr sz="1200" spc="20" dirty="0">
                <a:latin typeface="Tahoma"/>
                <a:cs typeface="Tahoma"/>
              </a:rPr>
              <a:t>присвоении </a:t>
            </a:r>
            <a:r>
              <a:rPr sz="1200" spc="35" dirty="0">
                <a:latin typeface="Tahoma"/>
                <a:cs typeface="Tahoma"/>
              </a:rPr>
              <a:t>статуса </a:t>
            </a:r>
            <a:r>
              <a:rPr sz="1200" spc="25" dirty="0">
                <a:latin typeface="Tahoma"/>
                <a:cs typeface="Tahoma"/>
              </a:rPr>
              <a:t>резидента </a:t>
            </a:r>
            <a:r>
              <a:rPr sz="1200" spc="3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инвестпарка, </a:t>
            </a:r>
            <a:r>
              <a:rPr sz="1200" spc="20" dirty="0">
                <a:latin typeface="Tahoma"/>
                <a:cs typeface="Tahoma"/>
              </a:rPr>
              <a:t>предоставлении </a:t>
            </a:r>
            <a:r>
              <a:rPr sz="1200" spc="30" dirty="0">
                <a:latin typeface="Tahoma"/>
                <a:cs typeface="Tahoma"/>
              </a:rPr>
              <a:t>господдержки </a:t>
            </a:r>
            <a:r>
              <a:rPr sz="1200" spc="3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резиденту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645920" y="7545323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0"/>
                </a:moveTo>
                <a:lnTo>
                  <a:pt x="0" y="71908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79"/>
          <p:cNvGrpSpPr/>
          <p:nvPr/>
        </p:nvGrpSpPr>
        <p:grpSpPr>
          <a:xfrm>
            <a:off x="362711" y="7572565"/>
            <a:ext cx="1062355" cy="666750"/>
            <a:chOff x="362711" y="7572565"/>
            <a:chExt cx="1062355" cy="666750"/>
          </a:xfrm>
        </p:grpSpPr>
        <p:sp>
          <p:nvSpPr>
            <p:cNvPr id="80" name="object 80"/>
            <p:cNvSpPr/>
            <p:nvPr/>
          </p:nvSpPr>
          <p:spPr>
            <a:xfrm>
              <a:off x="362711" y="7656576"/>
              <a:ext cx="498475" cy="498475"/>
            </a:xfrm>
            <a:custGeom>
              <a:avLst/>
              <a:gdLst/>
              <a:ahLst/>
              <a:cxnLst/>
              <a:rect l="l" t="t" r="r" b="b"/>
              <a:pathLst>
                <a:path w="498475" h="498475">
                  <a:moveTo>
                    <a:pt x="249174" y="0"/>
                  </a:moveTo>
                  <a:lnTo>
                    <a:pt x="0" y="249174"/>
                  </a:lnTo>
                  <a:lnTo>
                    <a:pt x="249174" y="498348"/>
                  </a:lnTo>
                  <a:lnTo>
                    <a:pt x="498348" y="249174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45591" y="7577328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0" y="328422"/>
                  </a:moveTo>
                  <a:lnTo>
                    <a:pt x="328422" y="0"/>
                  </a:lnTo>
                  <a:lnTo>
                    <a:pt x="656844" y="328422"/>
                  </a:lnTo>
                  <a:lnTo>
                    <a:pt x="328422" y="656844"/>
                  </a:lnTo>
                  <a:lnTo>
                    <a:pt x="0" y="328422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64692" y="7668768"/>
              <a:ext cx="460375" cy="472440"/>
            </a:xfrm>
            <a:custGeom>
              <a:avLst/>
              <a:gdLst/>
              <a:ahLst/>
              <a:cxnLst/>
              <a:rect l="l" t="t" r="r" b="b"/>
              <a:pathLst>
                <a:path w="460375" h="472440">
                  <a:moveTo>
                    <a:pt x="460247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460247" y="472439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5614415" y="7603235"/>
            <a:ext cx="617220" cy="607060"/>
            <a:chOff x="5614415" y="7603235"/>
            <a:chExt cx="617220" cy="607060"/>
          </a:xfrm>
        </p:grpSpPr>
        <p:sp>
          <p:nvSpPr>
            <p:cNvPr id="84" name="object 84"/>
            <p:cNvSpPr/>
            <p:nvPr/>
          </p:nvSpPr>
          <p:spPr>
            <a:xfrm>
              <a:off x="5633465" y="7622285"/>
              <a:ext cx="568960" cy="568960"/>
            </a:xfrm>
            <a:custGeom>
              <a:avLst/>
              <a:gdLst/>
              <a:ahLst/>
              <a:cxnLst/>
              <a:rect l="l" t="t" r="r" b="b"/>
              <a:pathLst>
                <a:path w="568960" h="568959">
                  <a:moveTo>
                    <a:pt x="0" y="284225"/>
                  </a:moveTo>
                  <a:lnTo>
                    <a:pt x="284226" y="0"/>
                  </a:lnTo>
                  <a:lnTo>
                    <a:pt x="568452" y="284225"/>
                  </a:lnTo>
                  <a:lnTo>
                    <a:pt x="284226" y="568451"/>
                  </a:lnTo>
                  <a:lnTo>
                    <a:pt x="0" y="284225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55791" y="7722107"/>
              <a:ext cx="276225" cy="396240"/>
            </a:xfrm>
            <a:custGeom>
              <a:avLst/>
              <a:gdLst/>
              <a:ahLst/>
              <a:cxnLst/>
              <a:rect l="l" t="t" r="r" b="b"/>
              <a:pathLst>
                <a:path w="276225" h="396240">
                  <a:moveTo>
                    <a:pt x="275843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275843" y="396240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5924484" y="7670239"/>
            <a:ext cx="288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0" dirty="0">
                <a:solidFill>
                  <a:srgbClr val="CC0033"/>
                </a:solidFill>
                <a:latin typeface="Arial"/>
                <a:cs typeface="Arial"/>
              </a:rPr>
              <a:t>2</a:t>
            </a:r>
            <a:r>
              <a:rPr sz="1600" b="1" spc="17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712647" y="7918651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19232" y="7610947"/>
            <a:ext cx="5524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290" dirty="0">
                <a:solidFill>
                  <a:srgbClr val="CC0033"/>
                </a:solidFill>
                <a:latin typeface="Arial"/>
                <a:cs typeface="Arial"/>
              </a:rPr>
              <a:t>02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89" name="object 8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112" y="7159752"/>
            <a:ext cx="195071" cy="46634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0043" y="9082154"/>
            <a:ext cx="6158230" cy="55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13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3B3B45"/>
                </a:solidFill>
                <a:latin typeface="Microsoft Sans Serif"/>
                <a:cs typeface="Microsoft Sans Serif"/>
              </a:rPr>
              <a:t>*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после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рассмотрения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Рабочей группой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Минэкономразвития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заключений 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ЦОИГВ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администрации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городского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поселения,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 подготовки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мотивированных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рекомендаций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соответствии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проекта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требованиям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возможности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заключения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соглашения</a:t>
            </a:r>
            <a:r>
              <a:rPr sz="800" spc="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об </a:t>
            </a:r>
            <a:r>
              <a:rPr sz="800" spc="3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осуществлении</a:t>
            </a:r>
            <a:r>
              <a:rPr sz="800" spc="-12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деятельности</a:t>
            </a:r>
            <a:r>
              <a:rPr sz="800" spc="-114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на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ТОСЭР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«Лесной»</a:t>
            </a:r>
            <a:endParaRPr sz="800" dirty="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lang="ru-RU" sz="1000" spc="65" dirty="0">
                <a:solidFill>
                  <a:srgbClr val="3B3B45"/>
                </a:solidFill>
                <a:latin typeface="Tahoma"/>
                <a:cs typeface="Tahoma"/>
              </a:rPr>
              <a:t>55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486981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55" dirty="0"/>
              <a:t>Ин</a:t>
            </a:r>
            <a:r>
              <a:rPr spc="-25" dirty="0"/>
              <a:t>ве</a:t>
            </a:r>
            <a:r>
              <a:rPr spc="105" dirty="0"/>
              <a:t>с</a:t>
            </a:r>
            <a:r>
              <a:rPr spc="50" dirty="0"/>
              <a:t>т</a:t>
            </a:r>
            <a:r>
              <a:rPr spc="35" dirty="0"/>
              <a:t>и</a:t>
            </a:r>
            <a:r>
              <a:rPr spc="40" dirty="0"/>
              <a:t>ц</a:t>
            </a:r>
            <a:r>
              <a:rPr spc="25" dirty="0"/>
              <a:t>ио</a:t>
            </a:r>
            <a:r>
              <a:rPr spc="10" dirty="0"/>
              <a:t>нн</a:t>
            </a:r>
            <a:r>
              <a:rPr spc="20" dirty="0"/>
              <a:t>ы</a:t>
            </a:r>
            <a:r>
              <a:rPr spc="-30" dirty="0"/>
              <a:t>е</a:t>
            </a:r>
            <a:r>
              <a:rPr spc="-175" dirty="0"/>
              <a:t> </a:t>
            </a:r>
            <a:r>
              <a:rPr spc="45" dirty="0"/>
              <a:t>о</a:t>
            </a:r>
            <a:r>
              <a:rPr spc="35" dirty="0"/>
              <a:t>бя</a:t>
            </a:r>
            <a:r>
              <a:rPr spc="30" dirty="0"/>
              <a:t>з</a:t>
            </a:r>
            <a:r>
              <a:rPr spc="60" dirty="0"/>
              <a:t>а</a:t>
            </a:r>
            <a:r>
              <a:rPr spc="50" dirty="0"/>
              <a:t>т</a:t>
            </a:r>
            <a:r>
              <a:rPr spc="-35" dirty="0"/>
              <a:t>е</a:t>
            </a:r>
            <a:r>
              <a:rPr spc="20" dirty="0"/>
              <a:t>ль</a:t>
            </a:r>
            <a:r>
              <a:rPr spc="25" dirty="0"/>
              <a:t>с</a:t>
            </a:r>
            <a:r>
              <a:rPr spc="50" dirty="0"/>
              <a:t>т</a:t>
            </a:r>
            <a:r>
              <a:rPr spc="15" dirty="0"/>
              <a:t>ва  </a:t>
            </a:r>
            <a:r>
              <a:rPr spc="95" dirty="0"/>
              <a:t>Р</a:t>
            </a:r>
            <a:r>
              <a:rPr spc="25" dirty="0"/>
              <a:t>яз</a:t>
            </a:r>
            <a:r>
              <a:rPr spc="60" dirty="0"/>
              <a:t>а</a:t>
            </a:r>
            <a:r>
              <a:rPr spc="10" dirty="0"/>
              <a:t>н</a:t>
            </a:r>
            <a:r>
              <a:rPr spc="105" dirty="0"/>
              <a:t>с</a:t>
            </a:r>
            <a:r>
              <a:rPr spc="25" dirty="0"/>
              <a:t>ко</a:t>
            </a:r>
            <a:r>
              <a:rPr spc="10" dirty="0"/>
              <a:t>й</a:t>
            </a:r>
            <a:r>
              <a:rPr spc="-190" dirty="0"/>
              <a:t> </a:t>
            </a:r>
            <a:r>
              <a:rPr spc="45" dirty="0"/>
              <a:t>о</a:t>
            </a:r>
            <a:r>
              <a:rPr spc="35" dirty="0"/>
              <a:t>бла</a:t>
            </a:r>
            <a:r>
              <a:rPr spc="105" dirty="0"/>
              <a:t>с</a:t>
            </a:r>
            <a:r>
              <a:rPr spc="50" dirty="0"/>
              <a:t>т</a:t>
            </a:r>
            <a:r>
              <a:rPr spc="10" dirty="0"/>
              <a:t>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9830" y="1455511"/>
            <a:ext cx="5741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4.3</a:t>
            </a:r>
            <a:r>
              <a:rPr lang="ru-RU" sz="1200" spc="55" dirty="0">
                <a:latin typeface="Tahoma"/>
                <a:cs typeface="Tahoma"/>
              </a:rPr>
              <a:t>.6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Распределение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ответственности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между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членами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команды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части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взаимодействия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инвесторами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(6/7)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57949" y="1891093"/>
            <a:ext cx="6143625" cy="418465"/>
            <a:chOff x="357949" y="1891093"/>
            <a:chExt cx="6143625" cy="418465"/>
          </a:xfrm>
        </p:grpSpPr>
        <p:sp>
          <p:nvSpPr>
            <p:cNvPr id="8" name="object 8"/>
            <p:cNvSpPr/>
            <p:nvPr/>
          </p:nvSpPr>
          <p:spPr>
            <a:xfrm>
              <a:off x="362711" y="189585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6134100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6134100" y="408431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46291" y="189585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49340" y="200101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2711" y="189585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0" y="0"/>
                  </a:moveTo>
                  <a:lnTo>
                    <a:pt x="6134100" y="0"/>
                  </a:lnTo>
                  <a:lnTo>
                    <a:pt x="6134100" y="408431"/>
                  </a:lnTo>
                  <a:lnTo>
                    <a:pt x="0" y="4084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57949" y="1891093"/>
            <a:ext cx="6143625" cy="4184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815"/>
              </a:spcBef>
            </a:pPr>
            <a:r>
              <a:rPr sz="1200" spc="70" dirty="0">
                <a:latin typeface="Tahoma"/>
                <a:cs typeface="Tahoma"/>
              </a:rPr>
              <a:t>Путь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инвестора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на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получение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80" dirty="0">
                <a:latin typeface="Microsoft Sans Serif"/>
                <a:cs typeface="Microsoft Sans Serif"/>
              </a:rPr>
              <a:t>c</a:t>
            </a:r>
            <a:r>
              <a:rPr sz="1200" spc="80" dirty="0">
                <a:latin typeface="Tahoma"/>
                <a:cs typeface="Tahoma"/>
              </a:rPr>
              <a:t>татуса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резидента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130" dirty="0">
                <a:latin typeface="Tahoma"/>
                <a:cs typeface="Tahoma"/>
              </a:rPr>
              <a:t>ТОСЭР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45227" y="4647906"/>
            <a:ext cx="3489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5" dirty="0">
                <a:latin typeface="Tahoma"/>
                <a:cs typeface="Tahoma"/>
              </a:rPr>
              <a:t>а</a:t>
            </a:r>
            <a:r>
              <a:rPr sz="1200" spc="-10" dirty="0">
                <a:latin typeface="Tahoma"/>
                <a:cs typeface="Tahoma"/>
              </a:rPr>
              <a:t>ч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5" dirty="0">
                <a:latin typeface="Tahoma"/>
                <a:cs typeface="Tahoma"/>
              </a:rPr>
              <a:t>анн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40" dirty="0">
                <a:latin typeface="Tahoma"/>
                <a:cs typeface="Tahoma"/>
              </a:rPr>
              <a:t>нэ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но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азв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spc="10" dirty="0">
                <a:latin typeface="Tahoma"/>
                <a:cs typeface="Tahoma"/>
              </a:rPr>
              <a:t>ии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5" dirty="0">
                <a:latin typeface="Tahoma"/>
                <a:cs typeface="Tahoma"/>
              </a:rPr>
              <a:t>од</a:t>
            </a:r>
            <a:r>
              <a:rPr sz="1200" spc="30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0" dirty="0">
                <a:latin typeface="Tahoma"/>
                <a:cs typeface="Tahoma"/>
              </a:rPr>
              <a:t>ог</a:t>
            </a:r>
            <a:r>
              <a:rPr sz="1200" spc="3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ше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45920" y="4497323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0"/>
                </a:moveTo>
                <a:lnTo>
                  <a:pt x="0" y="71908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5614415" y="4555235"/>
            <a:ext cx="617220" cy="605155"/>
            <a:chOff x="5614415" y="4555235"/>
            <a:chExt cx="617220" cy="605155"/>
          </a:xfrm>
        </p:grpSpPr>
        <p:sp>
          <p:nvSpPr>
            <p:cNvPr id="16" name="object 16"/>
            <p:cNvSpPr/>
            <p:nvPr/>
          </p:nvSpPr>
          <p:spPr>
            <a:xfrm>
              <a:off x="5633465" y="4574285"/>
              <a:ext cx="568960" cy="567055"/>
            </a:xfrm>
            <a:custGeom>
              <a:avLst/>
              <a:gdLst/>
              <a:ahLst/>
              <a:cxnLst/>
              <a:rect l="l" t="t" r="r" b="b"/>
              <a:pathLst>
                <a:path w="568960" h="567054">
                  <a:moveTo>
                    <a:pt x="0" y="283463"/>
                  </a:moveTo>
                  <a:lnTo>
                    <a:pt x="284226" y="0"/>
                  </a:lnTo>
                  <a:lnTo>
                    <a:pt x="568452" y="283463"/>
                  </a:lnTo>
                  <a:lnTo>
                    <a:pt x="284226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55791" y="4674107"/>
              <a:ext cx="276225" cy="394970"/>
            </a:xfrm>
            <a:custGeom>
              <a:avLst/>
              <a:gdLst/>
              <a:ahLst/>
              <a:cxnLst/>
              <a:rect l="l" t="t" r="r" b="b"/>
              <a:pathLst>
                <a:path w="276225" h="394970">
                  <a:moveTo>
                    <a:pt x="275843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275843" y="394715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91508" y="4621855"/>
            <a:ext cx="153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14" dirty="0">
                <a:solidFill>
                  <a:srgbClr val="CC0033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59860" y="4870267"/>
            <a:ext cx="616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-30" dirty="0">
                <a:latin typeface="Tahoma"/>
                <a:cs typeface="Tahoma"/>
              </a:rPr>
              <a:t>я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2711" y="4524565"/>
            <a:ext cx="1062355" cy="664845"/>
            <a:chOff x="362711" y="4524565"/>
            <a:chExt cx="1062355" cy="664845"/>
          </a:xfrm>
        </p:grpSpPr>
        <p:sp>
          <p:nvSpPr>
            <p:cNvPr id="21" name="object 21"/>
            <p:cNvSpPr/>
            <p:nvPr/>
          </p:nvSpPr>
          <p:spPr>
            <a:xfrm>
              <a:off x="362711" y="4607052"/>
              <a:ext cx="498475" cy="500380"/>
            </a:xfrm>
            <a:custGeom>
              <a:avLst/>
              <a:gdLst/>
              <a:ahLst/>
              <a:cxnLst/>
              <a:rect l="l" t="t" r="r" b="b"/>
              <a:pathLst>
                <a:path w="498475" h="500379">
                  <a:moveTo>
                    <a:pt x="249174" y="0"/>
                  </a:moveTo>
                  <a:lnTo>
                    <a:pt x="0" y="249936"/>
                  </a:lnTo>
                  <a:lnTo>
                    <a:pt x="249174" y="499872"/>
                  </a:lnTo>
                  <a:lnTo>
                    <a:pt x="498348" y="249936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5591" y="4529328"/>
              <a:ext cx="657225" cy="655320"/>
            </a:xfrm>
            <a:custGeom>
              <a:avLst/>
              <a:gdLst/>
              <a:ahLst/>
              <a:cxnLst/>
              <a:rect l="l" t="t" r="r" b="b"/>
              <a:pathLst>
                <a:path w="657225" h="655320">
                  <a:moveTo>
                    <a:pt x="0" y="327660"/>
                  </a:moveTo>
                  <a:lnTo>
                    <a:pt x="328422" y="0"/>
                  </a:lnTo>
                  <a:lnTo>
                    <a:pt x="656844" y="327660"/>
                  </a:lnTo>
                  <a:lnTo>
                    <a:pt x="328422" y="655320"/>
                  </a:lnTo>
                  <a:lnTo>
                    <a:pt x="0" y="32766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64692" y="4620768"/>
              <a:ext cx="460375" cy="472440"/>
            </a:xfrm>
            <a:custGeom>
              <a:avLst/>
              <a:gdLst/>
              <a:ahLst/>
              <a:cxnLst/>
              <a:rect l="l" t="t" r="r" b="b"/>
              <a:pathLst>
                <a:path w="460375" h="472439">
                  <a:moveTo>
                    <a:pt x="460247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460247" y="472439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17708" y="4562562"/>
            <a:ext cx="554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300" dirty="0">
                <a:solidFill>
                  <a:srgbClr val="CC0033"/>
                </a:solidFill>
                <a:latin typeface="Arial"/>
                <a:cs typeface="Arial"/>
              </a:rPr>
              <a:t>03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62711" y="3526345"/>
            <a:ext cx="1062355" cy="2048510"/>
            <a:chOff x="362711" y="3526345"/>
            <a:chExt cx="1062355" cy="204851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1" y="5108448"/>
              <a:ext cx="195071" cy="46634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62711" y="3610356"/>
              <a:ext cx="498475" cy="498475"/>
            </a:xfrm>
            <a:custGeom>
              <a:avLst/>
              <a:gdLst/>
              <a:ahLst/>
              <a:cxnLst/>
              <a:rect l="l" t="t" r="r" b="b"/>
              <a:pathLst>
                <a:path w="498475" h="498475">
                  <a:moveTo>
                    <a:pt x="249174" y="0"/>
                  </a:moveTo>
                  <a:lnTo>
                    <a:pt x="0" y="249174"/>
                  </a:lnTo>
                  <a:lnTo>
                    <a:pt x="249174" y="498348"/>
                  </a:lnTo>
                  <a:lnTo>
                    <a:pt x="498348" y="249174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5591" y="3531108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0" y="328422"/>
                  </a:moveTo>
                  <a:lnTo>
                    <a:pt x="328422" y="0"/>
                  </a:lnTo>
                  <a:lnTo>
                    <a:pt x="656844" y="328422"/>
                  </a:lnTo>
                  <a:lnTo>
                    <a:pt x="328422" y="656844"/>
                  </a:lnTo>
                  <a:lnTo>
                    <a:pt x="0" y="328422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64692" y="3624072"/>
              <a:ext cx="460375" cy="472440"/>
            </a:xfrm>
            <a:custGeom>
              <a:avLst/>
              <a:gdLst/>
              <a:ahLst/>
              <a:cxnLst/>
              <a:rect l="l" t="t" r="r" b="b"/>
              <a:pathLst>
                <a:path w="460375" h="472439">
                  <a:moveTo>
                    <a:pt x="460247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460247" y="472439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745227" y="3741855"/>
            <a:ext cx="1866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ш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130" dirty="0">
                <a:latin typeface="Tahoma"/>
                <a:cs typeface="Tahoma"/>
              </a:rPr>
              <a:t>*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45920" y="3500628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0"/>
                </a:moveTo>
                <a:lnTo>
                  <a:pt x="0" y="71908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5614415" y="3557015"/>
            <a:ext cx="617220" cy="607060"/>
            <a:chOff x="5614415" y="3557015"/>
            <a:chExt cx="617220" cy="607060"/>
          </a:xfrm>
        </p:grpSpPr>
        <p:sp>
          <p:nvSpPr>
            <p:cNvPr id="33" name="object 33"/>
            <p:cNvSpPr/>
            <p:nvPr/>
          </p:nvSpPr>
          <p:spPr>
            <a:xfrm>
              <a:off x="5633465" y="3576065"/>
              <a:ext cx="568960" cy="568960"/>
            </a:xfrm>
            <a:custGeom>
              <a:avLst/>
              <a:gdLst/>
              <a:ahLst/>
              <a:cxnLst/>
              <a:rect l="l" t="t" r="r" b="b"/>
              <a:pathLst>
                <a:path w="568960" h="568960">
                  <a:moveTo>
                    <a:pt x="0" y="284225"/>
                  </a:moveTo>
                  <a:lnTo>
                    <a:pt x="284226" y="0"/>
                  </a:lnTo>
                  <a:lnTo>
                    <a:pt x="568452" y="284225"/>
                  </a:lnTo>
                  <a:lnTo>
                    <a:pt x="284226" y="568451"/>
                  </a:lnTo>
                  <a:lnTo>
                    <a:pt x="0" y="284225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55791" y="3675887"/>
              <a:ext cx="276225" cy="396240"/>
            </a:xfrm>
            <a:custGeom>
              <a:avLst/>
              <a:gdLst/>
              <a:ahLst/>
              <a:cxnLst/>
              <a:rect l="l" t="t" r="r" b="b"/>
              <a:pathLst>
                <a:path w="276225" h="396239">
                  <a:moveTo>
                    <a:pt x="275843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275843" y="396239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944296" y="3624364"/>
            <a:ext cx="248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125" dirty="0">
                <a:solidFill>
                  <a:srgbClr val="CC0033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12647" y="3872776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9232" y="3565071"/>
            <a:ext cx="5524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290" dirty="0">
                <a:solidFill>
                  <a:srgbClr val="CC0033"/>
                </a:solidFill>
                <a:latin typeface="Arial"/>
                <a:cs typeface="Arial"/>
              </a:rPr>
              <a:t>02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62711" y="2529649"/>
            <a:ext cx="1062355" cy="2048510"/>
            <a:chOff x="362711" y="2529649"/>
            <a:chExt cx="1062355" cy="2048510"/>
          </a:xfrm>
        </p:grpSpPr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111" y="4111751"/>
              <a:ext cx="195071" cy="46634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62711" y="2612135"/>
              <a:ext cx="498475" cy="500380"/>
            </a:xfrm>
            <a:custGeom>
              <a:avLst/>
              <a:gdLst/>
              <a:ahLst/>
              <a:cxnLst/>
              <a:rect l="l" t="t" r="r" b="b"/>
              <a:pathLst>
                <a:path w="498475" h="500380">
                  <a:moveTo>
                    <a:pt x="249174" y="0"/>
                  </a:moveTo>
                  <a:lnTo>
                    <a:pt x="0" y="249935"/>
                  </a:lnTo>
                  <a:lnTo>
                    <a:pt x="249174" y="499871"/>
                  </a:lnTo>
                  <a:lnTo>
                    <a:pt x="498348" y="249935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5591" y="2534411"/>
              <a:ext cx="657225" cy="655320"/>
            </a:xfrm>
            <a:custGeom>
              <a:avLst/>
              <a:gdLst/>
              <a:ahLst/>
              <a:cxnLst/>
              <a:rect l="l" t="t" r="r" b="b"/>
              <a:pathLst>
                <a:path w="657225" h="655319">
                  <a:moveTo>
                    <a:pt x="0" y="327659"/>
                  </a:moveTo>
                  <a:lnTo>
                    <a:pt x="328422" y="0"/>
                  </a:lnTo>
                  <a:lnTo>
                    <a:pt x="656844" y="327659"/>
                  </a:lnTo>
                  <a:lnTo>
                    <a:pt x="328422" y="655319"/>
                  </a:lnTo>
                  <a:lnTo>
                    <a:pt x="0" y="327659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64692" y="2625851"/>
              <a:ext cx="460375" cy="472440"/>
            </a:xfrm>
            <a:custGeom>
              <a:avLst/>
              <a:gdLst/>
              <a:ahLst/>
              <a:cxnLst/>
              <a:rect l="l" t="t" r="r" b="b"/>
              <a:pathLst>
                <a:path w="460375" h="472439">
                  <a:moveTo>
                    <a:pt x="460247" y="0"/>
                  </a:moveTo>
                  <a:lnTo>
                    <a:pt x="0" y="0"/>
                  </a:lnTo>
                  <a:lnTo>
                    <a:pt x="0" y="472440"/>
                  </a:lnTo>
                  <a:lnTo>
                    <a:pt x="460247" y="472440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745227" y="2652924"/>
            <a:ext cx="3431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ка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ит</a:t>
            </a:r>
            <a:r>
              <a:rPr sz="1200" spc="-5" dirty="0">
                <a:latin typeface="Tahoma"/>
                <a:cs typeface="Tahoma"/>
              </a:rPr>
              <a:t>ия 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ш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док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45920" y="2502407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5">
                <a:moveTo>
                  <a:pt x="0" y="0"/>
                </a:moveTo>
                <a:lnTo>
                  <a:pt x="0" y="71908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5614415" y="2560320"/>
            <a:ext cx="617220" cy="605155"/>
            <a:chOff x="5614415" y="2560320"/>
            <a:chExt cx="617220" cy="605155"/>
          </a:xfrm>
        </p:grpSpPr>
        <p:sp>
          <p:nvSpPr>
            <p:cNvPr id="46" name="object 46"/>
            <p:cNvSpPr/>
            <p:nvPr/>
          </p:nvSpPr>
          <p:spPr>
            <a:xfrm>
              <a:off x="5633465" y="2579370"/>
              <a:ext cx="568960" cy="567055"/>
            </a:xfrm>
            <a:custGeom>
              <a:avLst/>
              <a:gdLst/>
              <a:ahLst/>
              <a:cxnLst/>
              <a:rect l="l" t="t" r="r" b="b"/>
              <a:pathLst>
                <a:path w="568960" h="567055">
                  <a:moveTo>
                    <a:pt x="0" y="283464"/>
                  </a:moveTo>
                  <a:lnTo>
                    <a:pt x="284226" y="0"/>
                  </a:lnTo>
                  <a:lnTo>
                    <a:pt x="568452" y="283464"/>
                  </a:lnTo>
                  <a:lnTo>
                    <a:pt x="284226" y="566928"/>
                  </a:lnTo>
                  <a:lnTo>
                    <a:pt x="0" y="283464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55791" y="2679192"/>
              <a:ext cx="276225" cy="394970"/>
            </a:xfrm>
            <a:custGeom>
              <a:avLst/>
              <a:gdLst/>
              <a:ahLst/>
              <a:cxnLst/>
              <a:rect l="l" t="t" r="r" b="b"/>
              <a:pathLst>
                <a:path w="276225" h="394969">
                  <a:moveTo>
                    <a:pt x="275843" y="0"/>
                  </a:moveTo>
                  <a:lnTo>
                    <a:pt x="0" y="0"/>
                  </a:lnTo>
                  <a:lnTo>
                    <a:pt x="0" y="394716"/>
                  </a:lnTo>
                  <a:lnTo>
                    <a:pt x="275843" y="394716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941247" y="2626873"/>
            <a:ext cx="254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17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12647" y="2875284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52790" y="2567580"/>
            <a:ext cx="484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25" dirty="0">
                <a:solidFill>
                  <a:srgbClr val="CC0033"/>
                </a:solidFill>
                <a:latin typeface="Arial"/>
                <a:cs typeface="Arial"/>
              </a:rPr>
              <a:t>01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62711" y="3113532"/>
            <a:ext cx="1062355" cy="3074670"/>
            <a:chOff x="362711" y="3113532"/>
            <a:chExt cx="1062355" cy="3074670"/>
          </a:xfrm>
        </p:grpSpPr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1" y="3113532"/>
              <a:ext cx="195071" cy="46634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62711" y="5605272"/>
              <a:ext cx="498475" cy="498475"/>
            </a:xfrm>
            <a:custGeom>
              <a:avLst/>
              <a:gdLst/>
              <a:ahLst/>
              <a:cxnLst/>
              <a:rect l="l" t="t" r="r" b="b"/>
              <a:pathLst>
                <a:path w="498475" h="498475">
                  <a:moveTo>
                    <a:pt x="249174" y="0"/>
                  </a:moveTo>
                  <a:lnTo>
                    <a:pt x="0" y="249174"/>
                  </a:lnTo>
                  <a:lnTo>
                    <a:pt x="249174" y="498348"/>
                  </a:lnTo>
                  <a:lnTo>
                    <a:pt x="498348" y="249174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45591" y="5526024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0" y="328422"/>
                  </a:moveTo>
                  <a:lnTo>
                    <a:pt x="328422" y="0"/>
                  </a:lnTo>
                  <a:lnTo>
                    <a:pt x="656844" y="328422"/>
                  </a:lnTo>
                  <a:lnTo>
                    <a:pt x="328422" y="656844"/>
                  </a:lnTo>
                  <a:lnTo>
                    <a:pt x="0" y="328422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64692" y="5618988"/>
              <a:ext cx="460375" cy="472440"/>
            </a:xfrm>
            <a:custGeom>
              <a:avLst/>
              <a:gdLst/>
              <a:ahLst/>
              <a:cxnLst/>
              <a:rect l="l" t="t" r="r" b="b"/>
              <a:pathLst>
                <a:path w="460375" h="472439">
                  <a:moveTo>
                    <a:pt x="460247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460247" y="472439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745227" y="5645397"/>
            <a:ext cx="2983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45" dirty="0">
                <a:latin typeface="Tahoma"/>
                <a:cs typeface="Tahoma"/>
              </a:rPr>
              <a:t>еес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0" dirty="0">
                <a:latin typeface="Tahoma"/>
                <a:cs typeface="Tahoma"/>
              </a:rPr>
              <a:t>ис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20" dirty="0">
                <a:latin typeface="Tahoma"/>
                <a:cs typeface="Tahoma"/>
              </a:rPr>
              <a:t>г</a:t>
            </a:r>
            <a:r>
              <a:rPr sz="1200" spc="50" dirty="0">
                <a:latin typeface="Tahoma"/>
                <a:cs typeface="Tahoma"/>
              </a:rPr>
              <a:t>ис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0" dirty="0">
                <a:latin typeface="Tahoma"/>
                <a:cs typeface="Tahoma"/>
              </a:rPr>
              <a:t>ии 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з</a:t>
            </a:r>
            <a:r>
              <a:rPr sz="1200" spc="3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Т</a:t>
            </a: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125" dirty="0">
                <a:latin typeface="Tahoma"/>
                <a:cs typeface="Tahoma"/>
              </a:rPr>
              <a:t>СЭ</a:t>
            </a:r>
            <a:r>
              <a:rPr sz="1200" spc="70" dirty="0">
                <a:latin typeface="Tahoma"/>
                <a:cs typeface="Tahoma"/>
              </a:rPr>
              <a:t>Р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45920" y="5495544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0"/>
                </a:moveTo>
                <a:lnTo>
                  <a:pt x="0" y="71908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5614415" y="5551932"/>
            <a:ext cx="617220" cy="607060"/>
            <a:chOff x="5614415" y="5551932"/>
            <a:chExt cx="617220" cy="607060"/>
          </a:xfrm>
        </p:grpSpPr>
        <p:sp>
          <p:nvSpPr>
            <p:cNvPr id="59" name="object 59"/>
            <p:cNvSpPr/>
            <p:nvPr/>
          </p:nvSpPr>
          <p:spPr>
            <a:xfrm>
              <a:off x="5633465" y="5570982"/>
              <a:ext cx="568960" cy="568960"/>
            </a:xfrm>
            <a:custGeom>
              <a:avLst/>
              <a:gdLst/>
              <a:ahLst/>
              <a:cxnLst/>
              <a:rect l="l" t="t" r="r" b="b"/>
              <a:pathLst>
                <a:path w="568960" h="568960">
                  <a:moveTo>
                    <a:pt x="0" y="284225"/>
                  </a:moveTo>
                  <a:lnTo>
                    <a:pt x="284226" y="0"/>
                  </a:lnTo>
                  <a:lnTo>
                    <a:pt x="568452" y="284225"/>
                  </a:lnTo>
                  <a:lnTo>
                    <a:pt x="284226" y="568451"/>
                  </a:lnTo>
                  <a:lnTo>
                    <a:pt x="0" y="284225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955791" y="5670804"/>
              <a:ext cx="276225" cy="396240"/>
            </a:xfrm>
            <a:custGeom>
              <a:avLst/>
              <a:gdLst/>
              <a:ahLst/>
              <a:cxnLst/>
              <a:rect l="l" t="t" r="r" b="b"/>
              <a:pathLst>
                <a:path w="276225" h="396239">
                  <a:moveTo>
                    <a:pt x="275843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275843" y="396239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941247" y="5619346"/>
            <a:ext cx="254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17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712647" y="5867758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13136" y="5560053"/>
            <a:ext cx="5657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345" dirty="0">
                <a:solidFill>
                  <a:srgbClr val="CC0033"/>
                </a:solidFill>
                <a:latin typeface="Arial"/>
                <a:cs typeface="Arial"/>
              </a:rPr>
              <a:t>04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362711" y="6114288"/>
            <a:ext cx="1062355" cy="1078230"/>
            <a:chOff x="362711" y="6114288"/>
            <a:chExt cx="1062355" cy="1078230"/>
          </a:xfrm>
        </p:grpSpPr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111" y="6114288"/>
              <a:ext cx="195071" cy="46634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62711" y="6609588"/>
              <a:ext cx="498475" cy="500380"/>
            </a:xfrm>
            <a:custGeom>
              <a:avLst/>
              <a:gdLst/>
              <a:ahLst/>
              <a:cxnLst/>
              <a:rect l="l" t="t" r="r" b="b"/>
              <a:pathLst>
                <a:path w="498475" h="500379">
                  <a:moveTo>
                    <a:pt x="249174" y="0"/>
                  </a:moveTo>
                  <a:lnTo>
                    <a:pt x="0" y="249935"/>
                  </a:lnTo>
                  <a:lnTo>
                    <a:pt x="249174" y="499871"/>
                  </a:lnTo>
                  <a:lnTo>
                    <a:pt x="498348" y="249935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5591" y="6531864"/>
              <a:ext cx="657225" cy="655320"/>
            </a:xfrm>
            <a:custGeom>
              <a:avLst/>
              <a:gdLst/>
              <a:ahLst/>
              <a:cxnLst/>
              <a:rect l="l" t="t" r="r" b="b"/>
              <a:pathLst>
                <a:path w="657225" h="655320">
                  <a:moveTo>
                    <a:pt x="0" y="327660"/>
                  </a:moveTo>
                  <a:lnTo>
                    <a:pt x="328422" y="0"/>
                  </a:lnTo>
                  <a:lnTo>
                    <a:pt x="656844" y="327660"/>
                  </a:lnTo>
                  <a:lnTo>
                    <a:pt x="328422" y="655320"/>
                  </a:lnTo>
                  <a:lnTo>
                    <a:pt x="0" y="32766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64692" y="6623304"/>
              <a:ext cx="460375" cy="472440"/>
            </a:xfrm>
            <a:custGeom>
              <a:avLst/>
              <a:gdLst/>
              <a:ahLst/>
              <a:cxnLst/>
              <a:rect l="l" t="t" r="r" b="b"/>
              <a:pathLst>
                <a:path w="460375" h="472440">
                  <a:moveTo>
                    <a:pt x="460247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460247" y="472439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1745227" y="6650421"/>
            <a:ext cx="2983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45" dirty="0">
                <a:latin typeface="Tahoma"/>
                <a:cs typeface="Tahoma"/>
              </a:rPr>
              <a:t>еес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0" dirty="0">
                <a:latin typeface="Tahoma"/>
                <a:cs typeface="Tahoma"/>
              </a:rPr>
              <a:t>ис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20" dirty="0">
                <a:latin typeface="Tahoma"/>
                <a:cs typeface="Tahoma"/>
              </a:rPr>
              <a:t>г</a:t>
            </a:r>
            <a:r>
              <a:rPr sz="1200" spc="50" dirty="0">
                <a:latin typeface="Tahoma"/>
                <a:cs typeface="Tahoma"/>
              </a:rPr>
              <a:t>ис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0" dirty="0">
                <a:latin typeface="Tahoma"/>
                <a:cs typeface="Tahoma"/>
              </a:rPr>
              <a:t>ии 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з</a:t>
            </a:r>
            <a:r>
              <a:rPr sz="1200" spc="3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Т</a:t>
            </a: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125" dirty="0">
                <a:latin typeface="Tahoma"/>
                <a:cs typeface="Tahoma"/>
              </a:rPr>
              <a:t>СЭ</a:t>
            </a:r>
            <a:r>
              <a:rPr sz="1200" spc="70" dirty="0">
                <a:latin typeface="Tahoma"/>
                <a:cs typeface="Tahoma"/>
              </a:rPr>
              <a:t>Р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645920" y="6499859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0"/>
                </a:moveTo>
                <a:lnTo>
                  <a:pt x="0" y="71908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5614415" y="6557771"/>
            <a:ext cx="617220" cy="605155"/>
            <a:chOff x="5614415" y="6557771"/>
            <a:chExt cx="617220" cy="605155"/>
          </a:xfrm>
        </p:grpSpPr>
        <p:sp>
          <p:nvSpPr>
            <p:cNvPr id="72" name="object 72"/>
            <p:cNvSpPr/>
            <p:nvPr/>
          </p:nvSpPr>
          <p:spPr>
            <a:xfrm>
              <a:off x="5633465" y="6576821"/>
              <a:ext cx="568960" cy="567055"/>
            </a:xfrm>
            <a:custGeom>
              <a:avLst/>
              <a:gdLst/>
              <a:ahLst/>
              <a:cxnLst/>
              <a:rect l="l" t="t" r="r" b="b"/>
              <a:pathLst>
                <a:path w="568960" h="567054">
                  <a:moveTo>
                    <a:pt x="0" y="283463"/>
                  </a:moveTo>
                  <a:lnTo>
                    <a:pt x="284226" y="0"/>
                  </a:lnTo>
                  <a:lnTo>
                    <a:pt x="568452" y="283463"/>
                  </a:lnTo>
                  <a:lnTo>
                    <a:pt x="284226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55791" y="6676643"/>
              <a:ext cx="276225" cy="394970"/>
            </a:xfrm>
            <a:custGeom>
              <a:avLst/>
              <a:gdLst/>
              <a:ahLst/>
              <a:cxnLst/>
              <a:rect l="l" t="t" r="r" b="b"/>
              <a:pathLst>
                <a:path w="276225" h="394970">
                  <a:moveTo>
                    <a:pt x="275843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275843" y="394715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941247" y="6624369"/>
            <a:ext cx="254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17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712647" y="6872781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13136" y="6565078"/>
            <a:ext cx="5657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345" dirty="0">
                <a:solidFill>
                  <a:srgbClr val="CC0033"/>
                </a:solidFill>
                <a:latin typeface="Arial"/>
                <a:cs typeface="Arial"/>
              </a:rPr>
              <a:t>04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8888" y="9507814"/>
            <a:ext cx="15748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70" dirty="0">
                <a:solidFill>
                  <a:srgbClr val="3B3B45"/>
                </a:solidFill>
                <a:latin typeface="Tahoma"/>
                <a:cs typeface="Tahoma"/>
              </a:rPr>
              <a:t>5</a:t>
            </a: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345168"/>
            <a:ext cx="6858000" cy="561340"/>
            <a:chOff x="0" y="9345168"/>
            <a:chExt cx="6858000" cy="561340"/>
          </a:xfrm>
        </p:grpSpPr>
        <p:sp>
          <p:nvSpPr>
            <p:cNvPr id="4" name="object 4"/>
            <p:cNvSpPr/>
            <p:nvPr/>
          </p:nvSpPr>
          <p:spPr>
            <a:xfrm>
              <a:off x="0" y="9345168"/>
              <a:ext cx="6858000" cy="561340"/>
            </a:xfrm>
            <a:custGeom>
              <a:avLst/>
              <a:gdLst/>
              <a:ahLst/>
              <a:cxnLst/>
              <a:rect l="l" t="t" r="r" b="b"/>
              <a:pathLst>
                <a:path w="6858000" h="561340">
                  <a:moveTo>
                    <a:pt x="6858000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58000" y="56083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0511" y="9377836"/>
              <a:ext cx="224541" cy="3948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48823" y="9082154"/>
            <a:ext cx="2285365" cy="55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3B3B45"/>
                </a:solidFill>
                <a:latin typeface="Microsoft Sans Serif"/>
                <a:cs typeface="Microsoft Sans Serif"/>
              </a:rPr>
              <a:t>*</a:t>
            </a:r>
            <a:r>
              <a:rPr sz="800" spc="10" dirty="0">
                <a:solidFill>
                  <a:srgbClr val="404040"/>
                </a:solidFill>
                <a:latin typeface="Tahoma"/>
                <a:cs typeface="Tahoma"/>
              </a:rPr>
              <a:t>Минпромторг</a:t>
            </a:r>
            <a:r>
              <a:rPr sz="800" spc="-11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Tahoma"/>
                <a:cs typeface="Tahoma"/>
              </a:rPr>
              <a:t>/</a:t>
            </a:r>
            <a:r>
              <a:rPr sz="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Tahoma"/>
                <a:cs typeface="Tahoma"/>
              </a:rPr>
              <a:t>Минэнерго</a:t>
            </a:r>
            <a:r>
              <a:rPr sz="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Tahoma"/>
                <a:cs typeface="Tahoma"/>
              </a:rPr>
              <a:t>/</a:t>
            </a:r>
            <a:r>
              <a:rPr sz="800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404040"/>
                </a:solidFill>
                <a:latin typeface="Tahoma"/>
                <a:cs typeface="Tahoma"/>
              </a:rPr>
              <a:t>Минсельхоз</a:t>
            </a:r>
            <a:r>
              <a:rPr sz="800" spc="-1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404040"/>
                </a:solidFill>
                <a:latin typeface="Tahoma"/>
                <a:cs typeface="Tahoma"/>
              </a:rPr>
              <a:t>России</a:t>
            </a:r>
            <a:endParaRPr sz="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70" dirty="0">
                <a:solidFill>
                  <a:srgbClr val="3B3B45"/>
                </a:solidFill>
                <a:latin typeface="Tahoma"/>
                <a:cs typeface="Tahoma"/>
              </a:rPr>
              <a:t>5</a:t>
            </a:r>
            <a:r>
              <a:rPr lang="ru-RU" sz="1000" spc="70" dirty="0">
                <a:solidFill>
                  <a:srgbClr val="3B3B45"/>
                </a:solidFill>
                <a:latin typeface="Tahoma"/>
                <a:cs typeface="Tahoma"/>
              </a:rPr>
              <a:t>6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486981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55" dirty="0"/>
              <a:t>Ин</a:t>
            </a:r>
            <a:r>
              <a:rPr spc="-25" dirty="0"/>
              <a:t>ве</a:t>
            </a:r>
            <a:r>
              <a:rPr spc="105" dirty="0"/>
              <a:t>с</a:t>
            </a:r>
            <a:r>
              <a:rPr spc="50" dirty="0"/>
              <a:t>т</a:t>
            </a:r>
            <a:r>
              <a:rPr spc="35" dirty="0"/>
              <a:t>и</a:t>
            </a:r>
            <a:r>
              <a:rPr spc="40" dirty="0"/>
              <a:t>ц</a:t>
            </a:r>
            <a:r>
              <a:rPr spc="25" dirty="0"/>
              <a:t>ио</a:t>
            </a:r>
            <a:r>
              <a:rPr spc="10" dirty="0"/>
              <a:t>нн</a:t>
            </a:r>
            <a:r>
              <a:rPr spc="20" dirty="0"/>
              <a:t>ы</a:t>
            </a:r>
            <a:r>
              <a:rPr spc="-30" dirty="0"/>
              <a:t>е</a:t>
            </a:r>
            <a:r>
              <a:rPr spc="-175" dirty="0"/>
              <a:t> </a:t>
            </a:r>
            <a:r>
              <a:rPr spc="45" dirty="0"/>
              <a:t>о</a:t>
            </a:r>
            <a:r>
              <a:rPr spc="35" dirty="0"/>
              <a:t>бя</a:t>
            </a:r>
            <a:r>
              <a:rPr spc="30" dirty="0"/>
              <a:t>з</a:t>
            </a:r>
            <a:r>
              <a:rPr spc="60" dirty="0"/>
              <a:t>а</a:t>
            </a:r>
            <a:r>
              <a:rPr spc="50" dirty="0"/>
              <a:t>т</a:t>
            </a:r>
            <a:r>
              <a:rPr spc="-35" dirty="0"/>
              <a:t>е</a:t>
            </a:r>
            <a:r>
              <a:rPr spc="20" dirty="0"/>
              <a:t>ль</a:t>
            </a:r>
            <a:r>
              <a:rPr spc="25" dirty="0"/>
              <a:t>с</a:t>
            </a:r>
            <a:r>
              <a:rPr spc="50" dirty="0"/>
              <a:t>т</a:t>
            </a:r>
            <a:r>
              <a:rPr spc="15" dirty="0"/>
              <a:t>ва  </a:t>
            </a:r>
            <a:r>
              <a:rPr spc="95" dirty="0"/>
              <a:t>Р</a:t>
            </a:r>
            <a:r>
              <a:rPr spc="25" dirty="0"/>
              <a:t>яз</a:t>
            </a:r>
            <a:r>
              <a:rPr spc="60" dirty="0"/>
              <a:t>а</a:t>
            </a:r>
            <a:r>
              <a:rPr spc="10" dirty="0"/>
              <a:t>н</a:t>
            </a:r>
            <a:r>
              <a:rPr spc="105" dirty="0"/>
              <a:t>с</a:t>
            </a:r>
            <a:r>
              <a:rPr spc="25" dirty="0"/>
              <a:t>ко</a:t>
            </a:r>
            <a:r>
              <a:rPr spc="10" dirty="0"/>
              <a:t>й</a:t>
            </a:r>
            <a:r>
              <a:rPr spc="-190" dirty="0"/>
              <a:t> </a:t>
            </a:r>
            <a:r>
              <a:rPr spc="45" dirty="0"/>
              <a:t>о</a:t>
            </a:r>
            <a:r>
              <a:rPr spc="35" dirty="0"/>
              <a:t>бла</a:t>
            </a:r>
            <a:r>
              <a:rPr spc="105" dirty="0"/>
              <a:t>с</a:t>
            </a:r>
            <a:r>
              <a:rPr spc="50" dirty="0"/>
              <a:t>т</a:t>
            </a:r>
            <a:r>
              <a:rPr spc="10" dirty="0"/>
              <a:t>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9830" y="1455511"/>
            <a:ext cx="5741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4.3</a:t>
            </a:r>
            <a:r>
              <a:rPr lang="ru-RU" sz="1200" spc="55" dirty="0">
                <a:latin typeface="Tahoma"/>
                <a:cs typeface="Tahoma"/>
              </a:rPr>
              <a:t>.7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Распределение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ответственности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между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членами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инвестиционной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команды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Рязанской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области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части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взаимодействия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инвесторами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(7/7)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57949" y="1891093"/>
            <a:ext cx="6143625" cy="418465"/>
            <a:chOff x="357949" y="1891093"/>
            <a:chExt cx="6143625" cy="418465"/>
          </a:xfrm>
        </p:grpSpPr>
        <p:sp>
          <p:nvSpPr>
            <p:cNvPr id="11" name="object 11"/>
            <p:cNvSpPr/>
            <p:nvPr/>
          </p:nvSpPr>
          <p:spPr>
            <a:xfrm>
              <a:off x="362711" y="189585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6134100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6134100" y="408431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6291" y="1895855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210108" y="0"/>
                  </a:moveTo>
                  <a:lnTo>
                    <a:pt x="103835" y="0"/>
                  </a:lnTo>
                  <a:lnTo>
                    <a:pt x="0" y="104355"/>
                  </a:lnTo>
                  <a:lnTo>
                    <a:pt x="156971" y="262128"/>
                  </a:lnTo>
                  <a:lnTo>
                    <a:pt x="313943" y="104355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49340" y="200101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2711" y="1895855"/>
              <a:ext cx="6134100" cy="408940"/>
            </a:xfrm>
            <a:custGeom>
              <a:avLst/>
              <a:gdLst/>
              <a:ahLst/>
              <a:cxnLst/>
              <a:rect l="l" t="t" r="r" b="b"/>
              <a:pathLst>
                <a:path w="6134100" h="408939">
                  <a:moveTo>
                    <a:pt x="0" y="0"/>
                  </a:moveTo>
                  <a:lnTo>
                    <a:pt x="6134100" y="0"/>
                  </a:lnTo>
                  <a:lnTo>
                    <a:pt x="6134100" y="408431"/>
                  </a:lnTo>
                  <a:lnTo>
                    <a:pt x="0" y="4084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7949" y="1891093"/>
            <a:ext cx="6143625" cy="418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472440">
              <a:lnSpc>
                <a:spcPct val="100000"/>
              </a:lnSpc>
              <a:spcBef>
                <a:spcPts val="95"/>
              </a:spcBef>
            </a:pPr>
            <a:r>
              <a:rPr sz="1200" spc="70" dirty="0">
                <a:latin typeface="Tahoma"/>
                <a:cs typeface="Tahoma"/>
              </a:rPr>
              <a:t>Путь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инвестора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на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получение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поддержки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специальных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инвестиционных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контрактов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(СПИК)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45227" y="4393266"/>
            <a:ext cx="3676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25" dirty="0">
                <a:latin typeface="Tahoma"/>
                <a:cs typeface="Tahoma"/>
              </a:rPr>
              <a:t>ода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док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 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0" dirty="0">
                <a:latin typeface="Tahoma"/>
                <a:cs typeface="Tahoma"/>
              </a:rPr>
              <a:t>ог</a:t>
            </a:r>
            <a:r>
              <a:rPr sz="1200" spc="3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ова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зводс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ш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15" dirty="0">
                <a:latin typeface="Tahoma"/>
                <a:cs typeface="Tahoma"/>
              </a:rPr>
              <a:t>ой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оду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75" dirty="0">
                <a:latin typeface="Tahoma"/>
                <a:cs typeface="Tahoma"/>
              </a:rPr>
              <a:t>м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Ф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45920" y="4334255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0"/>
                </a:moveTo>
                <a:lnTo>
                  <a:pt x="0" y="71908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614415" y="4392167"/>
            <a:ext cx="617220" cy="605155"/>
            <a:chOff x="5614415" y="4392167"/>
            <a:chExt cx="617220" cy="605155"/>
          </a:xfrm>
        </p:grpSpPr>
        <p:sp>
          <p:nvSpPr>
            <p:cNvPr id="19" name="object 19"/>
            <p:cNvSpPr/>
            <p:nvPr/>
          </p:nvSpPr>
          <p:spPr>
            <a:xfrm>
              <a:off x="5633465" y="4411217"/>
              <a:ext cx="568960" cy="567055"/>
            </a:xfrm>
            <a:custGeom>
              <a:avLst/>
              <a:gdLst/>
              <a:ahLst/>
              <a:cxnLst/>
              <a:rect l="l" t="t" r="r" b="b"/>
              <a:pathLst>
                <a:path w="568960" h="567054">
                  <a:moveTo>
                    <a:pt x="0" y="283463"/>
                  </a:moveTo>
                  <a:lnTo>
                    <a:pt x="284226" y="0"/>
                  </a:lnTo>
                  <a:lnTo>
                    <a:pt x="568452" y="283463"/>
                  </a:lnTo>
                  <a:lnTo>
                    <a:pt x="284226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55791" y="4511039"/>
              <a:ext cx="276225" cy="394970"/>
            </a:xfrm>
            <a:custGeom>
              <a:avLst/>
              <a:gdLst/>
              <a:ahLst/>
              <a:cxnLst/>
              <a:rect l="l" t="t" r="r" b="b"/>
              <a:pathLst>
                <a:path w="276225" h="394970">
                  <a:moveTo>
                    <a:pt x="275843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275843" y="394715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747699" y="4458654"/>
            <a:ext cx="640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45" dirty="0">
                <a:solidFill>
                  <a:srgbClr val="CC0033"/>
                </a:solidFill>
                <a:latin typeface="Arial"/>
                <a:cs typeface="Arial"/>
              </a:rPr>
              <a:t>3</a:t>
            </a:r>
            <a:r>
              <a:rPr sz="1600" b="1" spc="140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r>
              <a:rPr sz="1600" b="1" spc="170" dirty="0">
                <a:solidFill>
                  <a:srgbClr val="CC0033"/>
                </a:solidFill>
                <a:latin typeface="Arial"/>
                <a:cs typeface="Arial"/>
              </a:rPr>
              <a:t>-</a:t>
            </a:r>
            <a:r>
              <a:rPr sz="1600" b="1" spc="135" dirty="0">
                <a:solidFill>
                  <a:srgbClr val="CC0033"/>
                </a:solidFill>
                <a:latin typeface="Arial"/>
                <a:cs typeface="Arial"/>
              </a:rPr>
              <a:t>45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12647" y="4707066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2711" y="4361497"/>
            <a:ext cx="1062355" cy="664845"/>
            <a:chOff x="362711" y="4361497"/>
            <a:chExt cx="1062355" cy="664845"/>
          </a:xfrm>
        </p:grpSpPr>
        <p:sp>
          <p:nvSpPr>
            <p:cNvPr id="24" name="object 24"/>
            <p:cNvSpPr/>
            <p:nvPr/>
          </p:nvSpPr>
          <p:spPr>
            <a:xfrm>
              <a:off x="362711" y="4443983"/>
              <a:ext cx="498475" cy="500380"/>
            </a:xfrm>
            <a:custGeom>
              <a:avLst/>
              <a:gdLst/>
              <a:ahLst/>
              <a:cxnLst/>
              <a:rect l="l" t="t" r="r" b="b"/>
              <a:pathLst>
                <a:path w="498475" h="500379">
                  <a:moveTo>
                    <a:pt x="249174" y="0"/>
                  </a:moveTo>
                  <a:lnTo>
                    <a:pt x="0" y="249936"/>
                  </a:lnTo>
                  <a:lnTo>
                    <a:pt x="249174" y="499872"/>
                  </a:lnTo>
                  <a:lnTo>
                    <a:pt x="498348" y="249936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5591" y="4366259"/>
              <a:ext cx="657225" cy="655320"/>
            </a:xfrm>
            <a:custGeom>
              <a:avLst/>
              <a:gdLst/>
              <a:ahLst/>
              <a:cxnLst/>
              <a:rect l="l" t="t" r="r" b="b"/>
              <a:pathLst>
                <a:path w="657225" h="655320">
                  <a:moveTo>
                    <a:pt x="0" y="327660"/>
                  </a:moveTo>
                  <a:lnTo>
                    <a:pt x="328422" y="0"/>
                  </a:lnTo>
                  <a:lnTo>
                    <a:pt x="656844" y="327660"/>
                  </a:lnTo>
                  <a:lnTo>
                    <a:pt x="328422" y="655320"/>
                  </a:lnTo>
                  <a:lnTo>
                    <a:pt x="0" y="32766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64692" y="4457699"/>
              <a:ext cx="460375" cy="472440"/>
            </a:xfrm>
            <a:custGeom>
              <a:avLst/>
              <a:gdLst/>
              <a:ahLst/>
              <a:cxnLst/>
              <a:rect l="l" t="t" r="r" b="b"/>
              <a:pathLst>
                <a:path w="460375" h="472439">
                  <a:moveTo>
                    <a:pt x="460247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460247" y="472439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17708" y="4399362"/>
            <a:ext cx="554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300" dirty="0">
                <a:solidFill>
                  <a:srgbClr val="CC0033"/>
                </a:solidFill>
                <a:latin typeface="Arial"/>
                <a:cs typeface="Arial"/>
              </a:rPr>
              <a:t>03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62711" y="3373945"/>
            <a:ext cx="1062355" cy="2027555"/>
            <a:chOff x="362711" y="3373945"/>
            <a:chExt cx="1062355" cy="2027555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1" y="4934712"/>
              <a:ext cx="195071" cy="46634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62711" y="3457956"/>
              <a:ext cx="498475" cy="498475"/>
            </a:xfrm>
            <a:custGeom>
              <a:avLst/>
              <a:gdLst/>
              <a:ahLst/>
              <a:cxnLst/>
              <a:rect l="l" t="t" r="r" b="b"/>
              <a:pathLst>
                <a:path w="498475" h="498475">
                  <a:moveTo>
                    <a:pt x="249174" y="0"/>
                  </a:moveTo>
                  <a:lnTo>
                    <a:pt x="0" y="249174"/>
                  </a:lnTo>
                  <a:lnTo>
                    <a:pt x="249174" y="498348"/>
                  </a:lnTo>
                  <a:lnTo>
                    <a:pt x="498348" y="249174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5591" y="3378708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0" y="328422"/>
                  </a:moveTo>
                  <a:lnTo>
                    <a:pt x="328422" y="0"/>
                  </a:lnTo>
                  <a:lnTo>
                    <a:pt x="656844" y="328422"/>
                  </a:lnTo>
                  <a:lnTo>
                    <a:pt x="328422" y="656844"/>
                  </a:lnTo>
                  <a:lnTo>
                    <a:pt x="0" y="328422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64692" y="3470148"/>
              <a:ext cx="460375" cy="472440"/>
            </a:xfrm>
            <a:custGeom>
              <a:avLst/>
              <a:gdLst/>
              <a:ahLst/>
              <a:cxnLst/>
              <a:rect l="l" t="t" r="r" b="b"/>
              <a:pathLst>
                <a:path w="460375" h="472439">
                  <a:moveTo>
                    <a:pt x="460247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460247" y="472439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745227" y="3497375"/>
            <a:ext cx="2756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е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5" dirty="0">
                <a:latin typeface="Tahoma"/>
                <a:cs typeface="Tahoma"/>
              </a:rPr>
              <a:t>е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й  </a:t>
            </a:r>
            <a:r>
              <a:rPr sz="1200" spc="25" dirty="0">
                <a:latin typeface="Tahoma"/>
                <a:cs typeface="Tahoma"/>
              </a:rPr>
              <a:t>документации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45920" y="3346703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0"/>
                </a:moveTo>
                <a:lnTo>
                  <a:pt x="0" y="71908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5614415" y="3404615"/>
            <a:ext cx="617220" cy="605155"/>
            <a:chOff x="5614415" y="3404615"/>
            <a:chExt cx="617220" cy="605155"/>
          </a:xfrm>
        </p:grpSpPr>
        <p:sp>
          <p:nvSpPr>
            <p:cNvPr id="36" name="object 36"/>
            <p:cNvSpPr/>
            <p:nvPr/>
          </p:nvSpPr>
          <p:spPr>
            <a:xfrm>
              <a:off x="5633465" y="3423665"/>
              <a:ext cx="568960" cy="567055"/>
            </a:xfrm>
            <a:custGeom>
              <a:avLst/>
              <a:gdLst/>
              <a:ahLst/>
              <a:cxnLst/>
              <a:rect l="l" t="t" r="r" b="b"/>
              <a:pathLst>
                <a:path w="568960" h="567054">
                  <a:moveTo>
                    <a:pt x="0" y="283463"/>
                  </a:moveTo>
                  <a:lnTo>
                    <a:pt x="284226" y="0"/>
                  </a:lnTo>
                  <a:lnTo>
                    <a:pt x="568452" y="283463"/>
                  </a:lnTo>
                  <a:lnTo>
                    <a:pt x="284226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55791" y="3523487"/>
              <a:ext cx="276225" cy="394970"/>
            </a:xfrm>
            <a:custGeom>
              <a:avLst/>
              <a:gdLst/>
              <a:ahLst/>
              <a:cxnLst/>
              <a:rect l="l" t="t" r="r" b="b"/>
              <a:pathLst>
                <a:path w="276225" h="394970">
                  <a:moveTo>
                    <a:pt x="275843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275843" y="394715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747699" y="3471324"/>
            <a:ext cx="640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45" dirty="0">
                <a:solidFill>
                  <a:srgbClr val="CC0033"/>
                </a:solidFill>
                <a:latin typeface="Arial"/>
                <a:cs typeface="Arial"/>
              </a:rPr>
              <a:t>3</a:t>
            </a:r>
            <a:r>
              <a:rPr sz="1600" b="1" spc="140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r>
              <a:rPr sz="1600" b="1" spc="170" dirty="0">
                <a:solidFill>
                  <a:srgbClr val="CC0033"/>
                </a:solidFill>
                <a:latin typeface="Arial"/>
                <a:cs typeface="Arial"/>
              </a:rPr>
              <a:t>-</a:t>
            </a:r>
            <a:r>
              <a:rPr sz="1600" b="1" spc="135" dirty="0">
                <a:solidFill>
                  <a:srgbClr val="CC0033"/>
                </a:solidFill>
                <a:latin typeface="Arial"/>
                <a:cs typeface="Arial"/>
              </a:rPr>
              <a:t>45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12647" y="3719736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19232" y="3412031"/>
            <a:ext cx="5524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290" dirty="0">
                <a:solidFill>
                  <a:srgbClr val="CC0033"/>
                </a:solidFill>
                <a:latin typeface="Arial"/>
                <a:cs typeface="Arial"/>
              </a:rPr>
              <a:t>02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62711" y="2386393"/>
            <a:ext cx="1062355" cy="2018030"/>
            <a:chOff x="362711" y="2386393"/>
            <a:chExt cx="1062355" cy="2018030"/>
          </a:xfrm>
        </p:grpSpPr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1" y="3938016"/>
              <a:ext cx="195071" cy="46634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62711" y="2470403"/>
              <a:ext cx="498475" cy="498475"/>
            </a:xfrm>
            <a:custGeom>
              <a:avLst/>
              <a:gdLst/>
              <a:ahLst/>
              <a:cxnLst/>
              <a:rect l="l" t="t" r="r" b="b"/>
              <a:pathLst>
                <a:path w="498475" h="498475">
                  <a:moveTo>
                    <a:pt x="249174" y="0"/>
                  </a:moveTo>
                  <a:lnTo>
                    <a:pt x="0" y="249174"/>
                  </a:lnTo>
                  <a:lnTo>
                    <a:pt x="249174" y="498348"/>
                  </a:lnTo>
                  <a:lnTo>
                    <a:pt x="498348" y="249174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5591" y="2391155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0" y="328422"/>
                  </a:moveTo>
                  <a:lnTo>
                    <a:pt x="328422" y="0"/>
                  </a:lnTo>
                  <a:lnTo>
                    <a:pt x="656844" y="328422"/>
                  </a:lnTo>
                  <a:lnTo>
                    <a:pt x="328422" y="656844"/>
                  </a:lnTo>
                  <a:lnTo>
                    <a:pt x="0" y="328422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64692" y="2482595"/>
              <a:ext cx="460375" cy="472440"/>
            </a:xfrm>
            <a:custGeom>
              <a:avLst/>
              <a:gdLst/>
              <a:ahLst/>
              <a:cxnLst/>
              <a:rect l="l" t="t" r="r" b="b"/>
              <a:pathLst>
                <a:path w="460375" h="472439">
                  <a:moveTo>
                    <a:pt x="460247" y="0"/>
                  </a:moveTo>
                  <a:lnTo>
                    <a:pt x="0" y="0"/>
                  </a:lnTo>
                  <a:lnTo>
                    <a:pt x="0" y="472440"/>
                  </a:lnTo>
                  <a:lnTo>
                    <a:pt x="460247" y="472440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745227" y="2418604"/>
            <a:ext cx="3350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25" dirty="0">
                <a:latin typeface="Tahoma"/>
                <a:cs typeface="Tahoma"/>
              </a:rPr>
              <a:t>ода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га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130" dirty="0">
                <a:latin typeface="Tahoma"/>
                <a:cs typeface="Tahoma"/>
              </a:rPr>
              <a:t>*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за</a:t>
            </a:r>
            <a:r>
              <a:rPr sz="1200" spc="5" dirty="0">
                <a:latin typeface="Tahoma"/>
                <a:cs typeface="Tahoma"/>
              </a:rPr>
              <a:t>я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еш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го  </a:t>
            </a:r>
            <a:r>
              <a:rPr sz="1200" spc="30" dirty="0">
                <a:latin typeface="Tahoma"/>
                <a:cs typeface="Tahoma"/>
              </a:rPr>
              <a:t>отбора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645920" y="2359151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5">
                <a:moveTo>
                  <a:pt x="0" y="0"/>
                </a:moveTo>
                <a:lnTo>
                  <a:pt x="0" y="71908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5614415" y="2417064"/>
            <a:ext cx="617220" cy="607060"/>
            <a:chOff x="5614415" y="2417064"/>
            <a:chExt cx="617220" cy="607060"/>
          </a:xfrm>
        </p:grpSpPr>
        <p:sp>
          <p:nvSpPr>
            <p:cNvPr id="49" name="object 49"/>
            <p:cNvSpPr/>
            <p:nvPr/>
          </p:nvSpPr>
          <p:spPr>
            <a:xfrm>
              <a:off x="5633465" y="2436114"/>
              <a:ext cx="568960" cy="568960"/>
            </a:xfrm>
            <a:custGeom>
              <a:avLst/>
              <a:gdLst/>
              <a:ahLst/>
              <a:cxnLst/>
              <a:rect l="l" t="t" r="r" b="b"/>
              <a:pathLst>
                <a:path w="568960" h="568960">
                  <a:moveTo>
                    <a:pt x="0" y="284225"/>
                  </a:moveTo>
                  <a:lnTo>
                    <a:pt x="284226" y="0"/>
                  </a:lnTo>
                  <a:lnTo>
                    <a:pt x="568452" y="284225"/>
                  </a:lnTo>
                  <a:lnTo>
                    <a:pt x="284226" y="568451"/>
                  </a:lnTo>
                  <a:lnTo>
                    <a:pt x="0" y="284225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55791" y="2535936"/>
              <a:ext cx="276225" cy="396240"/>
            </a:xfrm>
            <a:custGeom>
              <a:avLst/>
              <a:gdLst/>
              <a:ahLst/>
              <a:cxnLst/>
              <a:rect l="l" t="t" r="r" b="b"/>
              <a:pathLst>
                <a:path w="276225" h="396239">
                  <a:moveTo>
                    <a:pt x="275843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275843" y="396240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941247" y="2483992"/>
            <a:ext cx="254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17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712647" y="2732405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52790" y="2424700"/>
            <a:ext cx="484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25" dirty="0">
                <a:solidFill>
                  <a:srgbClr val="CC0033"/>
                </a:solidFill>
                <a:latin typeface="Arial"/>
                <a:cs typeface="Arial"/>
              </a:rPr>
              <a:t>01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62711" y="2961132"/>
            <a:ext cx="1062355" cy="3053080"/>
            <a:chOff x="362711" y="2961132"/>
            <a:chExt cx="1062355" cy="3053080"/>
          </a:xfrm>
        </p:grpSpPr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1" y="2961132"/>
              <a:ext cx="195071" cy="4663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62711" y="5431536"/>
              <a:ext cx="498475" cy="500380"/>
            </a:xfrm>
            <a:custGeom>
              <a:avLst/>
              <a:gdLst/>
              <a:ahLst/>
              <a:cxnLst/>
              <a:rect l="l" t="t" r="r" b="b"/>
              <a:pathLst>
                <a:path w="498475" h="500379">
                  <a:moveTo>
                    <a:pt x="249174" y="0"/>
                  </a:moveTo>
                  <a:lnTo>
                    <a:pt x="0" y="249936"/>
                  </a:lnTo>
                  <a:lnTo>
                    <a:pt x="249174" y="499872"/>
                  </a:lnTo>
                  <a:lnTo>
                    <a:pt x="498348" y="249936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45591" y="5353811"/>
              <a:ext cx="657225" cy="655320"/>
            </a:xfrm>
            <a:custGeom>
              <a:avLst/>
              <a:gdLst/>
              <a:ahLst/>
              <a:cxnLst/>
              <a:rect l="l" t="t" r="r" b="b"/>
              <a:pathLst>
                <a:path w="657225" h="655320">
                  <a:moveTo>
                    <a:pt x="0" y="327660"/>
                  </a:moveTo>
                  <a:lnTo>
                    <a:pt x="328422" y="0"/>
                  </a:lnTo>
                  <a:lnTo>
                    <a:pt x="656844" y="327660"/>
                  </a:lnTo>
                  <a:lnTo>
                    <a:pt x="328422" y="655320"/>
                  </a:lnTo>
                  <a:lnTo>
                    <a:pt x="0" y="32766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64692" y="5445252"/>
              <a:ext cx="460375" cy="472440"/>
            </a:xfrm>
            <a:custGeom>
              <a:avLst/>
              <a:gdLst/>
              <a:ahLst/>
              <a:cxnLst/>
              <a:rect l="l" t="t" r="r" b="b"/>
              <a:pathLst>
                <a:path w="460375" h="472439">
                  <a:moveTo>
                    <a:pt x="460247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460247" y="472439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745227" y="5482197"/>
            <a:ext cx="3321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45" dirty="0">
                <a:latin typeface="Tahoma"/>
                <a:cs typeface="Tahoma"/>
              </a:rPr>
              <a:t>сп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spc="100" dirty="0">
                <a:latin typeface="Microsoft Sans Serif"/>
                <a:cs typeface="Microsoft Sans Serif"/>
              </a:rPr>
              <a:t>-</a:t>
            </a:r>
            <a:r>
              <a:rPr sz="1200" dirty="0">
                <a:latin typeface="Tahoma"/>
                <a:cs typeface="Tahoma"/>
              </a:rPr>
              <a:t>ана</a:t>
            </a:r>
            <a:r>
              <a:rPr sz="1200" spc="5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" dirty="0">
                <a:latin typeface="Tahoma"/>
                <a:cs typeface="Tahoma"/>
              </a:rPr>
              <a:t>з</a:t>
            </a:r>
            <a:r>
              <a:rPr sz="1200" spc="-5" dirty="0">
                <a:latin typeface="Tahoma"/>
                <a:cs typeface="Tahoma"/>
              </a:rPr>
              <a:t>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0" dirty="0">
                <a:latin typeface="Tahoma"/>
                <a:cs typeface="Tahoma"/>
              </a:rPr>
              <a:t>на</a:t>
            </a:r>
            <a:r>
              <a:rPr sz="1200" spc="-5" dirty="0">
                <a:latin typeface="Tahoma"/>
                <a:cs typeface="Tahoma"/>
              </a:rPr>
              <a:t>я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за,  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ле</a:t>
            </a:r>
            <a:r>
              <a:rPr sz="1200" spc="50" dirty="0">
                <a:latin typeface="Tahoma"/>
                <a:cs typeface="Tahoma"/>
              </a:rPr>
              <a:t>кс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50" dirty="0">
                <a:latin typeface="Tahoma"/>
                <a:cs typeface="Tahoma"/>
              </a:rPr>
              <a:t>кс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ше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20" dirty="0">
                <a:latin typeface="Tahoma"/>
                <a:cs typeface="Tahoma"/>
              </a:rPr>
              <a:t>я</a:t>
            </a:r>
            <a:r>
              <a:rPr sz="1200" spc="-25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ки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645920" y="5332476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0"/>
                </a:moveTo>
                <a:lnTo>
                  <a:pt x="0" y="71908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5614415" y="5379720"/>
            <a:ext cx="617220" cy="605155"/>
            <a:chOff x="5614415" y="5379720"/>
            <a:chExt cx="617220" cy="605155"/>
          </a:xfrm>
        </p:grpSpPr>
        <p:sp>
          <p:nvSpPr>
            <p:cNvPr id="62" name="object 62"/>
            <p:cNvSpPr/>
            <p:nvPr/>
          </p:nvSpPr>
          <p:spPr>
            <a:xfrm>
              <a:off x="5633465" y="5398770"/>
              <a:ext cx="568960" cy="567055"/>
            </a:xfrm>
            <a:custGeom>
              <a:avLst/>
              <a:gdLst/>
              <a:ahLst/>
              <a:cxnLst/>
              <a:rect l="l" t="t" r="r" b="b"/>
              <a:pathLst>
                <a:path w="568960" h="567054">
                  <a:moveTo>
                    <a:pt x="0" y="283463"/>
                  </a:moveTo>
                  <a:lnTo>
                    <a:pt x="284226" y="0"/>
                  </a:lnTo>
                  <a:lnTo>
                    <a:pt x="568452" y="283463"/>
                  </a:lnTo>
                  <a:lnTo>
                    <a:pt x="284226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55791" y="5497068"/>
              <a:ext cx="276225" cy="396240"/>
            </a:xfrm>
            <a:custGeom>
              <a:avLst/>
              <a:gdLst/>
              <a:ahLst/>
              <a:cxnLst/>
              <a:rect l="l" t="t" r="r" b="b"/>
              <a:pathLst>
                <a:path w="276225" h="396239">
                  <a:moveTo>
                    <a:pt x="275843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275843" y="396239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924484" y="5445986"/>
            <a:ext cx="288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0" dirty="0">
                <a:solidFill>
                  <a:srgbClr val="CC0033"/>
                </a:solidFill>
                <a:latin typeface="Arial"/>
                <a:cs typeface="Arial"/>
              </a:rPr>
              <a:t>2</a:t>
            </a:r>
            <a:r>
              <a:rPr sz="1600" b="1" spc="17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712647" y="5694398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13136" y="5386693"/>
            <a:ext cx="5657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345" dirty="0">
                <a:solidFill>
                  <a:srgbClr val="CC0033"/>
                </a:solidFill>
                <a:latin typeface="Arial"/>
                <a:cs typeface="Arial"/>
              </a:rPr>
              <a:t>04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62711" y="5916167"/>
            <a:ext cx="1062355" cy="1088390"/>
            <a:chOff x="362711" y="5916167"/>
            <a:chExt cx="1062355" cy="1088390"/>
          </a:xfrm>
        </p:grpSpPr>
        <p:pic>
          <p:nvPicPr>
            <p:cNvPr id="68" name="object 6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111" y="5916167"/>
              <a:ext cx="195071" cy="46634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62711" y="6422135"/>
              <a:ext cx="498475" cy="500380"/>
            </a:xfrm>
            <a:custGeom>
              <a:avLst/>
              <a:gdLst/>
              <a:ahLst/>
              <a:cxnLst/>
              <a:rect l="l" t="t" r="r" b="b"/>
              <a:pathLst>
                <a:path w="498475" h="500379">
                  <a:moveTo>
                    <a:pt x="249174" y="0"/>
                  </a:moveTo>
                  <a:lnTo>
                    <a:pt x="0" y="249936"/>
                  </a:lnTo>
                  <a:lnTo>
                    <a:pt x="249174" y="499872"/>
                  </a:lnTo>
                  <a:lnTo>
                    <a:pt x="498348" y="249936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45591" y="6344411"/>
              <a:ext cx="657225" cy="655320"/>
            </a:xfrm>
            <a:custGeom>
              <a:avLst/>
              <a:gdLst/>
              <a:ahLst/>
              <a:cxnLst/>
              <a:rect l="l" t="t" r="r" b="b"/>
              <a:pathLst>
                <a:path w="657225" h="655320">
                  <a:moveTo>
                    <a:pt x="0" y="327660"/>
                  </a:moveTo>
                  <a:lnTo>
                    <a:pt x="328422" y="0"/>
                  </a:lnTo>
                  <a:lnTo>
                    <a:pt x="656844" y="327660"/>
                  </a:lnTo>
                  <a:lnTo>
                    <a:pt x="328422" y="655320"/>
                  </a:lnTo>
                  <a:lnTo>
                    <a:pt x="0" y="32766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64692" y="6435851"/>
              <a:ext cx="460375" cy="472440"/>
            </a:xfrm>
            <a:custGeom>
              <a:avLst/>
              <a:gdLst/>
              <a:ahLst/>
              <a:cxnLst/>
              <a:rect l="l" t="t" r="r" b="b"/>
              <a:pathLst>
                <a:path w="460375" h="472440">
                  <a:moveTo>
                    <a:pt x="460247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460247" y="472439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745227" y="6371216"/>
            <a:ext cx="3686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latin typeface="Tahoma"/>
                <a:cs typeface="Tahoma"/>
              </a:rPr>
              <a:t>Оценка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заявок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размещение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сведений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принятии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еш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5" dirty="0">
                <a:latin typeface="Tahoma"/>
                <a:cs typeface="Tahoma"/>
              </a:rPr>
              <a:t>ич</a:t>
            </a:r>
            <a:r>
              <a:rPr sz="1200" spc="15" dirty="0">
                <a:latin typeface="Tahoma"/>
                <a:cs typeface="Tahoma"/>
              </a:rPr>
              <a:t>ии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ут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5" dirty="0">
                <a:latin typeface="Tahoma"/>
                <a:cs typeface="Tahoma"/>
              </a:rPr>
              <a:t>ии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я  </a:t>
            </a:r>
            <a:r>
              <a:rPr sz="1200" spc="15" dirty="0">
                <a:latin typeface="Tahoma"/>
                <a:cs typeface="Tahoma"/>
              </a:rPr>
              <a:t>отказа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645920" y="6312408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0"/>
                </a:moveTo>
                <a:lnTo>
                  <a:pt x="0" y="71908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5614415" y="6370320"/>
            <a:ext cx="617220" cy="605155"/>
            <a:chOff x="5614415" y="6370320"/>
            <a:chExt cx="617220" cy="605155"/>
          </a:xfrm>
        </p:grpSpPr>
        <p:sp>
          <p:nvSpPr>
            <p:cNvPr id="75" name="object 75"/>
            <p:cNvSpPr/>
            <p:nvPr/>
          </p:nvSpPr>
          <p:spPr>
            <a:xfrm>
              <a:off x="5633465" y="6389370"/>
              <a:ext cx="568960" cy="567055"/>
            </a:xfrm>
            <a:custGeom>
              <a:avLst/>
              <a:gdLst/>
              <a:ahLst/>
              <a:cxnLst/>
              <a:rect l="l" t="t" r="r" b="b"/>
              <a:pathLst>
                <a:path w="568960" h="567054">
                  <a:moveTo>
                    <a:pt x="0" y="283464"/>
                  </a:moveTo>
                  <a:lnTo>
                    <a:pt x="284226" y="0"/>
                  </a:lnTo>
                  <a:lnTo>
                    <a:pt x="568452" y="283464"/>
                  </a:lnTo>
                  <a:lnTo>
                    <a:pt x="284226" y="566928"/>
                  </a:lnTo>
                  <a:lnTo>
                    <a:pt x="0" y="283464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955791" y="6487668"/>
              <a:ext cx="276225" cy="396240"/>
            </a:xfrm>
            <a:custGeom>
              <a:avLst/>
              <a:gdLst/>
              <a:ahLst/>
              <a:cxnLst/>
              <a:rect l="l" t="t" r="r" b="b"/>
              <a:pathLst>
                <a:path w="276225" h="396240">
                  <a:moveTo>
                    <a:pt x="275843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275843" y="396239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944296" y="6436605"/>
            <a:ext cx="248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125" dirty="0">
                <a:solidFill>
                  <a:srgbClr val="CC0033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712647" y="6685016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16216" y="6377312"/>
            <a:ext cx="5581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315" dirty="0">
                <a:solidFill>
                  <a:srgbClr val="CC0033"/>
                </a:solidFill>
                <a:latin typeface="Arial"/>
                <a:cs typeface="Arial"/>
              </a:rPr>
              <a:t>05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362711" y="6908292"/>
            <a:ext cx="1062355" cy="1079500"/>
            <a:chOff x="362711" y="6908292"/>
            <a:chExt cx="1062355" cy="1079500"/>
          </a:xfrm>
        </p:grpSpPr>
        <p:pic>
          <p:nvPicPr>
            <p:cNvPr id="81" name="object 8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111" y="6908292"/>
              <a:ext cx="195071" cy="46634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362711" y="7405116"/>
              <a:ext cx="498475" cy="498475"/>
            </a:xfrm>
            <a:custGeom>
              <a:avLst/>
              <a:gdLst/>
              <a:ahLst/>
              <a:cxnLst/>
              <a:rect l="l" t="t" r="r" b="b"/>
              <a:pathLst>
                <a:path w="498475" h="498475">
                  <a:moveTo>
                    <a:pt x="249174" y="0"/>
                  </a:moveTo>
                  <a:lnTo>
                    <a:pt x="0" y="249174"/>
                  </a:lnTo>
                  <a:lnTo>
                    <a:pt x="249174" y="498348"/>
                  </a:lnTo>
                  <a:lnTo>
                    <a:pt x="498348" y="249174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45591" y="7325868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0" y="328422"/>
                  </a:moveTo>
                  <a:lnTo>
                    <a:pt x="328422" y="0"/>
                  </a:lnTo>
                  <a:lnTo>
                    <a:pt x="656844" y="328422"/>
                  </a:lnTo>
                  <a:lnTo>
                    <a:pt x="328422" y="656844"/>
                  </a:lnTo>
                  <a:lnTo>
                    <a:pt x="0" y="328422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64692" y="7417308"/>
              <a:ext cx="460375" cy="472440"/>
            </a:xfrm>
            <a:custGeom>
              <a:avLst/>
              <a:gdLst/>
              <a:ahLst/>
              <a:cxnLst/>
              <a:rect l="l" t="t" r="r" b="b"/>
              <a:pathLst>
                <a:path w="460375" h="472440">
                  <a:moveTo>
                    <a:pt x="460247" y="0"/>
                  </a:moveTo>
                  <a:lnTo>
                    <a:pt x="0" y="0"/>
                  </a:lnTo>
                  <a:lnTo>
                    <a:pt x="0" y="472440"/>
                  </a:lnTo>
                  <a:lnTo>
                    <a:pt x="460247" y="472440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1745227" y="7535970"/>
            <a:ext cx="282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е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ек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65" dirty="0">
                <a:latin typeface="Tahoma"/>
                <a:cs typeface="Tahoma"/>
              </a:rPr>
              <a:t>П</a:t>
            </a:r>
            <a:r>
              <a:rPr sz="1200" spc="60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К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645920" y="7293864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0"/>
                </a:moveTo>
                <a:lnTo>
                  <a:pt x="0" y="71908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object 87"/>
          <p:cNvGrpSpPr/>
          <p:nvPr/>
        </p:nvGrpSpPr>
        <p:grpSpPr>
          <a:xfrm>
            <a:off x="5614415" y="7351776"/>
            <a:ext cx="617220" cy="605155"/>
            <a:chOff x="5614415" y="7351776"/>
            <a:chExt cx="617220" cy="605155"/>
          </a:xfrm>
        </p:grpSpPr>
        <p:sp>
          <p:nvSpPr>
            <p:cNvPr id="88" name="object 88"/>
            <p:cNvSpPr/>
            <p:nvPr/>
          </p:nvSpPr>
          <p:spPr>
            <a:xfrm>
              <a:off x="5633465" y="7370826"/>
              <a:ext cx="568960" cy="567055"/>
            </a:xfrm>
            <a:custGeom>
              <a:avLst/>
              <a:gdLst/>
              <a:ahLst/>
              <a:cxnLst/>
              <a:rect l="l" t="t" r="r" b="b"/>
              <a:pathLst>
                <a:path w="568960" h="567054">
                  <a:moveTo>
                    <a:pt x="0" y="283463"/>
                  </a:moveTo>
                  <a:lnTo>
                    <a:pt x="284226" y="0"/>
                  </a:lnTo>
                  <a:lnTo>
                    <a:pt x="568452" y="283463"/>
                  </a:lnTo>
                  <a:lnTo>
                    <a:pt x="284226" y="566927"/>
                  </a:lnTo>
                  <a:lnTo>
                    <a:pt x="0" y="283463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955791" y="7470648"/>
              <a:ext cx="276225" cy="394970"/>
            </a:xfrm>
            <a:custGeom>
              <a:avLst/>
              <a:gdLst/>
              <a:ahLst/>
              <a:cxnLst/>
              <a:rect l="l" t="t" r="r" b="b"/>
              <a:pathLst>
                <a:path w="276225" h="394970">
                  <a:moveTo>
                    <a:pt x="275843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275843" y="394715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5941247" y="7418478"/>
            <a:ext cx="254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175" dirty="0">
                <a:solidFill>
                  <a:srgbClr val="CC0033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712647" y="7666890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13136" y="7359186"/>
            <a:ext cx="5626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335" dirty="0">
                <a:solidFill>
                  <a:srgbClr val="CC0033"/>
                </a:solidFill>
                <a:latin typeface="Arial"/>
                <a:cs typeface="Arial"/>
              </a:rPr>
              <a:t>06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362711" y="7877556"/>
            <a:ext cx="1062355" cy="1079500"/>
            <a:chOff x="362711" y="7877556"/>
            <a:chExt cx="1062355" cy="1079500"/>
          </a:xfrm>
        </p:grpSpPr>
        <p:pic>
          <p:nvPicPr>
            <p:cNvPr id="94" name="object 9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111" y="7877556"/>
              <a:ext cx="195071" cy="466344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362711" y="8374380"/>
              <a:ext cx="498475" cy="498475"/>
            </a:xfrm>
            <a:custGeom>
              <a:avLst/>
              <a:gdLst/>
              <a:ahLst/>
              <a:cxnLst/>
              <a:rect l="l" t="t" r="r" b="b"/>
              <a:pathLst>
                <a:path w="498475" h="498475">
                  <a:moveTo>
                    <a:pt x="249174" y="0"/>
                  </a:moveTo>
                  <a:lnTo>
                    <a:pt x="0" y="249174"/>
                  </a:lnTo>
                  <a:lnTo>
                    <a:pt x="249174" y="498348"/>
                  </a:lnTo>
                  <a:lnTo>
                    <a:pt x="498348" y="249174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45591" y="8295132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0" y="328422"/>
                  </a:moveTo>
                  <a:lnTo>
                    <a:pt x="328422" y="0"/>
                  </a:lnTo>
                  <a:lnTo>
                    <a:pt x="656844" y="328422"/>
                  </a:lnTo>
                  <a:lnTo>
                    <a:pt x="328422" y="656844"/>
                  </a:lnTo>
                  <a:lnTo>
                    <a:pt x="0" y="328422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64692" y="8388096"/>
              <a:ext cx="460375" cy="472440"/>
            </a:xfrm>
            <a:custGeom>
              <a:avLst/>
              <a:gdLst/>
              <a:ahLst/>
              <a:cxnLst/>
              <a:rect l="l" t="t" r="r" b="b"/>
              <a:pathLst>
                <a:path w="460375" h="472440">
                  <a:moveTo>
                    <a:pt x="460247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460247" y="472439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1745227" y="8620488"/>
            <a:ext cx="2670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0" dirty="0">
                <a:latin typeface="Tahoma"/>
                <a:cs typeface="Tahoma"/>
              </a:rPr>
              <a:t>ис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20" dirty="0">
                <a:latin typeface="Tahoma"/>
                <a:cs typeface="Tahoma"/>
              </a:rPr>
              <a:t>ие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25" dirty="0">
                <a:latin typeface="Tahoma"/>
                <a:cs typeface="Tahoma"/>
              </a:rPr>
              <a:t>С</a:t>
            </a:r>
            <a:r>
              <a:rPr sz="1200" spc="65" dirty="0">
                <a:latin typeface="Tahoma"/>
                <a:cs typeface="Tahoma"/>
              </a:rPr>
              <a:t>П</a:t>
            </a:r>
            <a:r>
              <a:rPr sz="1200" spc="60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вс</a:t>
            </a:r>
            <a:r>
              <a:rPr sz="1200" spc="55" dirty="0">
                <a:latin typeface="Tahoma"/>
                <a:cs typeface="Tahoma"/>
              </a:rPr>
              <a:t>е</a:t>
            </a:r>
            <a:r>
              <a:rPr sz="1200" spc="7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645920" y="8378952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0"/>
                </a:moveTo>
                <a:lnTo>
                  <a:pt x="0" y="71908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100"/>
          <p:cNvGrpSpPr/>
          <p:nvPr/>
        </p:nvGrpSpPr>
        <p:grpSpPr>
          <a:xfrm>
            <a:off x="5614415" y="8322564"/>
            <a:ext cx="617220" cy="605155"/>
            <a:chOff x="5614415" y="8322564"/>
            <a:chExt cx="617220" cy="605155"/>
          </a:xfrm>
        </p:grpSpPr>
        <p:sp>
          <p:nvSpPr>
            <p:cNvPr id="101" name="object 101"/>
            <p:cNvSpPr/>
            <p:nvPr/>
          </p:nvSpPr>
          <p:spPr>
            <a:xfrm>
              <a:off x="5633465" y="8341614"/>
              <a:ext cx="568960" cy="567055"/>
            </a:xfrm>
            <a:custGeom>
              <a:avLst/>
              <a:gdLst/>
              <a:ahLst/>
              <a:cxnLst/>
              <a:rect l="l" t="t" r="r" b="b"/>
              <a:pathLst>
                <a:path w="568960" h="567054">
                  <a:moveTo>
                    <a:pt x="0" y="283464"/>
                  </a:moveTo>
                  <a:lnTo>
                    <a:pt x="284226" y="0"/>
                  </a:lnTo>
                  <a:lnTo>
                    <a:pt x="568452" y="283464"/>
                  </a:lnTo>
                  <a:lnTo>
                    <a:pt x="284226" y="566928"/>
                  </a:lnTo>
                  <a:lnTo>
                    <a:pt x="0" y="283464"/>
                  </a:lnTo>
                  <a:close/>
                </a:path>
              </a:pathLst>
            </a:custGeom>
            <a:ln w="381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955791" y="8439912"/>
              <a:ext cx="276225" cy="396240"/>
            </a:xfrm>
            <a:custGeom>
              <a:avLst/>
              <a:gdLst/>
              <a:ahLst/>
              <a:cxnLst/>
              <a:rect l="l" t="t" r="r" b="b"/>
              <a:pathLst>
                <a:path w="276225" h="396240">
                  <a:moveTo>
                    <a:pt x="275843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275843" y="396240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5784276" y="8388691"/>
            <a:ext cx="567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5" dirty="0">
                <a:solidFill>
                  <a:srgbClr val="CC0033"/>
                </a:solidFill>
                <a:latin typeface="Arial"/>
                <a:cs typeface="Arial"/>
              </a:rPr>
              <a:t>1</a:t>
            </a:r>
            <a:r>
              <a:rPr sz="1600" b="1" spc="170" dirty="0">
                <a:solidFill>
                  <a:srgbClr val="CC0033"/>
                </a:solidFill>
                <a:latin typeface="Arial"/>
                <a:cs typeface="Arial"/>
              </a:rPr>
              <a:t>0-</a:t>
            </a:r>
            <a:r>
              <a:rPr sz="1600" b="1" spc="-20" dirty="0">
                <a:solidFill>
                  <a:srgbClr val="CC0033"/>
                </a:solidFill>
                <a:latin typeface="Arial"/>
                <a:cs typeface="Arial"/>
              </a:rPr>
              <a:t>15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712647" y="8637103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29900" y="8329400"/>
            <a:ext cx="5308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10" dirty="0">
                <a:solidFill>
                  <a:srgbClr val="CC0033"/>
                </a:solidFill>
                <a:latin typeface="Trebuchet MS"/>
                <a:cs typeface="Trebuchet MS"/>
              </a:rPr>
              <a:t>07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4315" y="9507814"/>
            <a:ext cx="16129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70" dirty="0">
                <a:solidFill>
                  <a:srgbClr val="3B3B45"/>
                </a:solidFill>
                <a:latin typeface="Tahoma"/>
                <a:cs typeface="Tahoma"/>
              </a:rPr>
              <a:t>5</a:t>
            </a:r>
            <a:r>
              <a:rPr sz="1000" spc="95" dirty="0">
                <a:solidFill>
                  <a:srgbClr val="3B3B45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093707"/>
            <a:ext cx="6858000" cy="812800"/>
          </a:xfrm>
          <a:custGeom>
            <a:avLst/>
            <a:gdLst/>
            <a:ahLst/>
            <a:cxnLst/>
            <a:rect l="l" t="t" r="r" b="b"/>
            <a:pathLst>
              <a:path w="6858000" h="812800">
                <a:moveTo>
                  <a:pt x="6858000" y="0"/>
                </a:moveTo>
                <a:lnTo>
                  <a:pt x="0" y="0"/>
                </a:lnTo>
                <a:lnTo>
                  <a:pt x="0" y="812292"/>
                </a:lnTo>
                <a:lnTo>
                  <a:pt x="6858000" y="812292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7358" y="1487418"/>
            <a:ext cx="403860" cy="647700"/>
          </a:xfrm>
          <a:custGeom>
            <a:avLst/>
            <a:gdLst/>
            <a:ahLst/>
            <a:cxnLst/>
            <a:rect l="l" t="t" r="r" b="b"/>
            <a:pathLst>
              <a:path w="403860" h="647700">
                <a:moveTo>
                  <a:pt x="403860" y="567334"/>
                </a:moveTo>
                <a:lnTo>
                  <a:pt x="323557" y="647700"/>
                </a:lnTo>
                <a:lnTo>
                  <a:pt x="0" y="323850"/>
                </a:lnTo>
                <a:lnTo>
                  <a:pt x="323557" y="0"/>
                </a:lnTo>
                <a:lnTo>
                  <a:pt x="403860" y="80378"/>
                </a:lnTo>
              </a:path>
            </a:pathLst>
          </a:custGeom>
          <a:ln w="9525">
            <a:solidFill>
              <a:srgbClr val="FF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6083" y="1946148"/>
            <a:ext cx="4299585" cy="0"/>
          </a:xfrm>
          <a:custGeom>
            <a:avLst/>
            <a:gdLst/>
            <a:ahLst/>
            <a:cxnLst/>
            <a:rect l="l" t="t" r="r" b="b"/>
            <a:pathLst>
              <a:path w="4299585">
                <a:moveTo>
                  <a:pt x="0" y="0"/>
                </a:moveTo>
                <a:lnTo>
                  <a:pt x="4299318" y="0"/>
                </a:lnTo>
              </a:path>
            </a:pathLst>
          </a:custGeom>
          <a:ln w="9525">
            <a:solidFill>
              <a:srgbClr val="FF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695" y="1677923"/>
            <a:ext cx="154305" cy="152400"/>
          </a:xfrm>
          <a:custGeom>
            <a:avLst/>
            <a:gdLst/>
            <a:ahLst/>
            <a:cxnLst/>
            <a:rect l="l" t="t" r="r" b="b"/>
            <a:pathLst>
              <a:path w="154305" h="152400">
                <a:moveTo>
                  <a:pt x="0" y="76200"/>
                </a:moveTo>
                <a:lnTo>
                  <a:pt x="76962" y="0"/>
                </a:lnTo>
                <a:lnTo>
                  <a:pt x="153924" y="76200"/>
                </a:lnTo>
                <a:lnTo>
                  <a:pt x="76962" y="15240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F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6134" y="5608942"/>
            <a:ext cx="4504942" cy="391666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55282" y="1202367"/>
            <a:ext cx="12217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700" dirty="0">
                <a:solidFill>
                  <a:srgbClr val="FFCC33"/>
                </a:solidFill>
                <a:latin typeface="Arial"/>
                <a:cs typeface="Arial"/>
              </a:rPr>
              <a:t>05</a:t>
            </a:r>
            <a:endParaRPr sz="7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7662" y="2634367"/>
            <a:ext cx="338010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145" dirty="0"/>
              <a:t>Пр</a:t>
            </a:r>
            <a:r>
              <a:rPr sz="4200" spc="130" dirty="0"/>
              <a:t>и</a:t>
            </a:r>
            <a:r>
              <a:rPr sz="4200" spc="50" dirty="0"/>
              <a:t>ло</a:t>
            </a:r>
            <a:r>
              <a:rPr sz="4200" spc="15" dirty="0"/>
              <a:t>ж</a:t>
            </a:r>
            <a:r>
              <a:rPr sz="4200" spc="5" dirty="0"/>
              <a:t>е</a:t>
            </a:r>
            <a:r>
              <a:rPr sz="4200" spc="25" dirty="0"/>
              <a:t>н</a:t>
            </a:r>
            <a:r>
              <a:rPr sz="4200" spc="10" dirty="0"/>
              <a:t>и</a:t>
            </a:r>
            <a:r>
              <a:rPr sz="4200" spc="-55" dirty="0"/>
              <a:t>е</a:t>
            </a:r>
            <a:endParaRPr sz="42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7363" y="9507814"/>
            <a:ext cx="15811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70" dirty="0">
                <a:solidFill>
                  <a:srgbClr val="3B3B45"/>
                </a:solidFill>
                <a:latin typeface="Tahoma"/>
                <a:cs typeface="Tahoma"/>
              </a:rPr>
              <a:t>55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45168"/>
            <a:ext cx="6858000" cy="561340"/>
          </a:xfrm>
          <a:custGeom>
            <a:avLst/>
            <a:gdLst/>
            <a:ahLst/>
            <a:cxnLst/>
            <a:rect l="l" t="t" r="r" b="b"/>
            <a:pathLst>
              <a:path w="6858000" h="561340">
                <a:moveTo>
                  <a:pt x="6858000" y="0"/>
                </a:moveTo>
                <a:lnTo>
                  <a:pt x="0" y="0"/>
                </a:lnTo>
                <a:lnTo>
                  <a:pt x="0" y="560831"/>
                </a:lnTo>
                <a:lnTo>
                  <a:pt x="6858000" y="560831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823" y="9460581"/>
            <a:ext cx="1835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solidFill>
                  <a:srgbClr val="3B3B45"/>
                </a:solidFill>
                <a:latin typeface="Tahoma"/>
                <a:cs typeface="Tahoma"/>
              </a:rPr>
              <a:t>5</a:t>
            </a:r>
            <a:r>
              <a:rPr lang="ru-RU" sz="1000" spc="70" dirty="0">
                <a:solidFill>
                  <a:srgbClr val="3B3B45"/>
                </a:solidFill>
                <a:latin typeface="Tahoma"/>
                <a:cs typeface="Tahoma"/>
              </a:rPr>
              <a:t>8</a:t>
            </a:r>
            <a:endParaRPr sz="1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511" y="9377836"/>
            <a:ext cx="224541" cy="3948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1632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Г</a:t>
            </a:r>
            <a:r>
              <a:rPr dirty="0"/>
              <a:t>л</a:t>
            </a:r>
            <a:r>
              <a:rPr spc="45" dirty="0"/>
              <a:t>о</a:t>
            </a:r>
            <a:r>
              <a:rPr spc="85" dirty="0"/>
              <a:t>ссар</a:t>
            </a:r>
            <a:r>
              <a:rPr spc="5" dirty="0"/>
              <a:t>и</a:t>
            </a:r>
            <a:r>
              <a:rPr spc="10" dirty="0"/>
              <a:t>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4044" y="1823201"/>
            <a:ext cx="725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-1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5611" y="1823201"/>
            <a:ext cx="3380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заци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40" dirty="0">
                <a:latin typeface="Tahoma"/>
                <a:cs typeface="Tahoma"/>
              </a:rPr>
              <a:t>аз</a:t>
            </a:r>
            <a:r>
              <a:rPr sz="1200" spc="60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ал 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15" dirty="0">
                <a:latin typeface="Tahoma"/>
                <a:cs typeface="Tahoma"/>
              </a:rPr>
              <a:t>ю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20" dirty="0">
                <a:latin typeface="Tahoma"/>
                <a:cs typeface="Tahoma"/>
              </a:rPr>
              <a:t>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иб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35583" y="2598420"/>
            <a:ext cx="3761104" cy="0"/>
          </a:xfrm>
          <a:custGeom>
            <a:avLst/>
            <a:gdLst/>
            <a:ahLst/>
            <a:cxnLst/>
            <a:rect l="l" t="t" r="r" b="b"/>
            <a:pathLst>
              <a:path w="3761104">
                <a:moveTo>
                  <a:pt x="376093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2709" y="2598420"/>
            <a:ext cx="2194560" cy="0"/>
          </a:xfrm>
          <a:custGeom>
            <a:avLst/>
            <a:gdLst/>
            <a:ahLst/>
            <a:cxnLst/>
            <a:rect l="l" t="t" r="r" b="b"/>
            <a:pathLst>
              <a:path w="2194560">
                <a:moveTo>
                  <a:pt x="219419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CC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4044" y="2807969"/>
            <a:ext cx="1663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CC0033"/>
                </a:solidFill>
                <a:latin typeface="Tahoma"/>
                <a:cs typeface="Tahoma"/>
              </a:rPr>
              <a:t>Г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у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б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-15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за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9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й  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5611" y="2807969"/>
            <a:ext cx="3388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0" dirty="0">
                <a:latin typeface="Tahoma"/>
                <a:cs typeface="Tahoma"/>
              </a:rPr>
              <a:t>шее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до</a:t>
            </a:r>
            <a:r>
              <a:rPr sz="1200" spc="35" dirty="0">
                <a:latin typeface="Tahoma"/>
                <a:cs typeface="Tahoma"/>
              </a:rPr>
              <a:t>л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ц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0" dirty="0">
                <a:latin typeface="Tahoma"/>
                <a:cs typeface="Tahoma"/>
              </a:rPr>
              <a:t>и 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во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ий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044" y="3632794"/>
            <a:ext cx="18027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-1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ци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нн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2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75611" y="3632794"/>
            <a:ext cx="3543935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9580" algn="just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-5" dirty="0">
                <a:latin typeface="Tahoma"/>
                <a:cs typeface="Tahoma"/>
              </a:rPr>
              <a:t>ич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ре</a:t>
            </a:r>
            <a:r>
              <a:rPr sz="1200" spc="7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 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70" dirty="0">
                <a:latin typeface="Tahoma"/>
                <a:cs typeface="Tahoma"/>
              </a:rPr>
              <a:t>мы</a:t>
            </a:r>
            <a:r>
              <a:rPr sz="1200" spc="60" dirty="0">
                <a:latin typeface="Tahoma"/>
                <a:cs typeface="Tahoma"/>
              </a:rPr>
              <a:t>м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80" dirty="0">
                <a:latin typeface="Tahoma"/>
                <a:cs typeface="Tahoma"/>
              </a:rPr>
              <a:t>р</a:t>
            </a:r>
            <a:r>
              <a:rPr sz="1200" spc="65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60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90" dirty="0">
                <a:latin typeface="Tahoma"/>
                <a:cs typeface="Tahoma"/>
              </a:rPr>
              <a:t>с</a:t>
            </a:r>
            <a:endParaRPr sz="1200">
              <a:latin typeface="Tahoma"/>
              <a:cs typeface="Tahoma"/>
            </a:endParaRPr>
          </a:p>
          <a:p>
            <a:pPr marL="12700" marR="247015" algn="just">
              <a:lnSpc>
                <a:spcPct val="100000"/>
              </a:lnSpc>
            </a:pPr>
            <a:r>
              <a:rPr sz="1200" spc="15" dirty="0">
                <a:latin typeface="Tahoma"/>
                <a:cs typeface="Tahoma"/>
              </a:rPr>
              <a:t>взаимосвязанных </a:t>
            </a:r>
            <a:r>
              <a:rPr sz="1200" spc="30" dirty="0">
                <a:latin typeface="Tahoma"/>
                <a:cs typeface="Tahoma"/>
              </a:rPr>
              <a:t>мероприятий </a:t>
            </a:r>
            <a:r>
              <a:rPr sz="1200" spc="15" dirty="0">
                <a:latin typeface="Tahoma"/>
                <a:cs typeface="Tahoma"/>
              </a:rPr>
              <a:t>и </a:t>
            </a:r>
            <a:r>
              <a:rPr sz="1200" spc="25" dirty="0">
                <a:latin typeface="Tahoma"/>
                <a:cs typeface="Tahoma"/>
              </a:rPr>
              <a:t>процессов,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ав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5" dirty="0">
                <a:latin typeface="Tahoma"/>
                <a:cs typeface="Tahoma"/>
              </a:rPr>
              <a:t>нн</a:t>
            </a:r>
            <a:r>
              <a:rPr sz="1200" spc="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зд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(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5" dirty="0">
                <a:latin typeface="Tahoma"/>
                <a:cs typeface="Tahoma"/>
              </a:rPr>
              <a:t>ьс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50" dirty="0">
                <a:latin typeface="Tahoma"/>
                <a:cs typeface="Tahoma"/>
              </a:rPr>
              <a:t>)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5" dirty="0">
                <a:latin typeface="Tahoma"/>
                <a:cs typeface="Tahoma"/>
              </a:rPr>
              <a:t>ду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5" dirty="0">
                <a:latin typeface="Tahoma"/>
                <a:cs typeface="Tahoma"/>
              </a:rPr>
              <a:t>ю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ю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ов</a:t>
            </a:r>
            <a:r>
              <a:rPr sz="1200" spc="10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50" dirty="0">
                <a:latin typeface="Tahoma"/>
                <a:cs typeface="Tahoma"/>
              </a:rPr>
              <a:t>,</a:t>
            </a:r>
            <a:endParaRPr sz="1200">
              <a:latin typeface="Tahoma"/>
              <a:cs typeface="Tahoma"/>
            </a:endParaRPr>
          </a:p>
          <a:p>
            <a:pPr marL="12700" marR="172720" algn="just">
              <a:lnSpc>
                <a:spcPct val="100000"/>
              </a:lnSpc>
            </a:pP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иб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ию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и/</a:t>
            </a:r>
            <a:r>
              <a:rPr sz="1200" spc="10" dirty="0">
                <a:latin typeface="Tahoma"/>
                <a:cs typeface="Tahoma"/>
              </a:rPr>
              <a:t>ил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0" dirty="0">
                <a:latin typeface="Tahoma"/>
                <a:cs typeface="Tahoma"/>
              </a:rPr>
              <a:t>ию 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сл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у</a:t>
            </a:r>
            <a:r>
              <a:rPr sz="1200" spc="25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ую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45" dirty="0">
                <a:latin typeface="Tahoma"/>
                <a:cs typeface="Tahoma"/>
              </a:rPr>
              <a:t>сп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у</a:t>
            </a:r>
            <a:r>
              <a:rPr sz="1200" spc="1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т</a:t>
            </a:r>
            <a:r>
              <a:rPr sz="1200" spc="1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ию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су</a:t>
            </a:r>
            <a:r>
              <a:rPr sz="1200" spc="7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0" dirty="0">
                <a:latin typeface="Tahoma"/>
                <a:cs typeface="Tahoma"/>
              </a:rPr>
              <a:t>ств</a:t>
            </a:r>
            <a:r>
              <a:rPr sz="1200" spc="15" dirty="0">
                <a:latin typeface="Tahoma"/>
                <a:cs typeface="Tahoma"/>
              </a:rPr>
              <a:t>у</a:t>
            </a:r>
            <a:r>
              <a:rPr sz="1200" spc="25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х</a:t>
            </a:r>
            <a:endParaRPr sz="1200">
              <a:latin typeface="Tahoma"/>
              <a:cs typeface="Tahoma"/>
            </a:endParaRPr>
          </a:p>
          <a:p>
            <a:pPr marL="12700" marR="79375">
              <a:lnSpc>
                <a:spcPct val="100000"/>
              </a:lnSpc>
            </a:pP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дв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(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75" dirty="0">
                <a:latin typeface="Tahoma"/>
                <a:cs typeface="Tahoma"/>
              </a:rPr>
              <a:t>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ию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и/</a:t>
            </a:r>
            <a:r>
              <a:rPr sz="1200" spc="10" dirty="0">
                <a:latin typeface="Tahoma"/>
                <a:cs typeface="Tahoma"/>
              </a:rPr>
              <a:t>ил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ию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сл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у</a:t>
            </a:r>
            <a:r>
              <a:rPr sz="1200" spc="25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ую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45" dirty="0">
                <a:latin typeface="Tahoma"/>
                <a:cs typeface="Tahoma"/>
              </a:rPr>
              <a:t>сп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у</a:t>
            </a:r>
            <a:r>
              <a:rPr sz="1200" spc="1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т</a:t>
            </a:r>
            <a:r>
              <a:rPr sz="1200" spc="1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ию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су</a:t>
            </a:r>
            <a:r>
              <a:rPr sz="1200" spc="7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0" dirty="0">
                <a:latin typeface="Tahoma"/>
                <a:cs typeface="Tahoma"/>
              </a:rPr>
              <a:t>ств</a:t>
            </a:r>
            <a:r>
              <a:rPr sz="1200" spc="15" dirty="0">
                <a:latin typeface="Tahoma"/>
                <a:cs typeface="Tahoma"/>
              </a:rPr>
              <a:t>у</a:t>
            </a:r>
            <a:r>
              <a:rPr sz="1200" spc="25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их 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дв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ова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ии 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20" dirty="0">
                <a:latin typeface="Tahoma"/>
                <a:cs typeface="Tahoma"/>
              </a:rPr>
              <a:t>це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spc="15" dirty="0">
                <a:latin typeface="Tahoma"/>
                <a:cs typeface="Tahoma"/>
              </a:rPr>
              <a:t>ион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0" dirty="0">
                <a:latin typeface="Tahoma"/>
                <a:cs typeface="Tahoma"/>
              </a:rPr>
              <a:t>ог</a:t>
            </a:r>
            <a:r>
              <a:rPr sz="1200" spc="3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ше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догово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а  </a:t>
            </a:r>
            <a:r>
              <a:rPr sz="1200" spc="10" dirty="0">
                <a:latin typeface="Tahoma"/>
                <a:cs typeface="Tahoma"/>
              </a:rPr>
              <a:t>аренды)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и/или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комплекса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объектов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движимого</a:t>
            </a:r>
            <a:endParaRPr sz="1200">
              <a:latin typeface="Tahoma"/>
              <a:cs typeface="Tahoma"/>
            </a:endParaRPr>
          </a:p>
          <a:p>
            <a:pPr marL="12700" marR="66040">
              <a:lnSpc>
                <a:spcPct val="100000"/>
              </a:lnSpc>
            </a:pP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ижи</a:t>
            </a:r>
            <a:r>
              <a:rPr sz="1200" spc="3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и</a:t>
            </a: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еж</a:t>
            </a:r>
            <a:r>
              <a:rPr sz="1200" spc="15" dirty="0">
                <a:latin typeface="Tahoma"/>
                <a:cs typeface="Tahoma"/>
              </a:rPr>
              <a:t>ду  </a:t>
            </a:r>
            <a:r>
              <a:rPr sz="1200" spc="40" dirty="0">
                <a:latin typeface="Tahoma"/>
                <a:cs typeface="Tahoma"/>
              </a:rPr>
              <a:t>собой </a:t>
            </a:r>
            <a:r>
              <a:rPr sz="1200" spc="5" dirty="0">
                <a:latin typeface="Tahoma"/>
                <a:cs typeface="Tahoma"/>
              </a:rPr>
              <a:t>и/или на </a:t>
            </a:r>
            <a:r>
              <a:rPr sz="1200" spc="30" dirty="0">
                <a:latin typeface="Tahoma"/>
                <a:cs typeface="Tahoma"/>
              </a:rPr>
              <a:t>создание </a:t>
            </a:r>
            <a:r>
              <a:rPr sz="1200" spc="15" dirty="0">
                <a:latin typeface="Tahoma"/>
                <a:cs typeface="Tahoma"/>
              </a:rPr>
              <a:t>и использование 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результатов </a:t>
            </a:r>
            <a:r>
              <a:rPr sz="1200" spc="10" dirty="0">
                <a:latin typeface="Tahoma"/>
                <a:cs typeface="Tahoma"/>
              </a:rPr>
              <a:t>интеллектуальной </a:t>
            </a:r>
            <a:r>
              <a:rPr sz="1200" spc="20" dirty="0">
                <a:latin typeface="Tahoma"/>
                <a:cs typeface="Tahoma"/>
              </a:rPr>
              <a:t>деятельности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и/или </a:t>
            </a:r>
            <a:r>
              <a:rPr sz="1200" spc="10" dirty="0">
                <a:latin typeface="Tahoma"/>
                <a:cs typeface="Tahoma"/>
              </a:rPr>
              <a:t>приравненных </a:t>
            </a:r>
            <a:r>
              <a:rPr sz="1200" spc="5" dirty="0">
                <a:latin typeface="Tahoma"/>
                <a:cs typeface="Tahoma"/>
              </a:rPr>
              <a:t>к </a:t>
            </a:r>
            <a:r>
              <a:rPr sz="1200" spc="40" dirty="0">
                <a:latin typeface="Tahoma"/>
                <a:cs typeface="Tahoma"/>
              </a:rPr>
              <a:t>ним </a:t>
            </a:r>
            <a:r>
              <a:rPr sz="1200" spc="45" dirty="0">
                <a:latin typeface="Tahoma"/>
                <a:cs typeface="Tahoma"/>
              </a:rPr>
              <a:t>средств 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spc="3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д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еч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иб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0" dirty="0">
                <a:latin typeface="Tahoma"/>
                <a:cs typeface="Tahoma"/>
              </a:rPr>
              <a:t>ли  </a:t>
            </a:r>
            <a:r>
              <a:rPr sz="1200" spc="5" dirty="0">
                <a:latin typeface="Tahoma"/>
                <a:cs typeface="Tahoma"/>
              </a:rPr>
              <a:t>и/или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достижения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иного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полезного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эффекта,</a:t>
            </a:r>
            <a:endParaRPr sz="1200">
              <a:latin typeface="Tahoma"/>
              <a:cs typeface="Tahoma"/>
            </a:endParaRPr>
          </a:p>
          <a:p>
            <a:pPr marL="12700" marR="100330">
              <a:lnSpc>
                <a:spcPct val="100000"/>
              </a:lnSpc>
            </a:pP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50" dirty="0">
                <a:latin typeface="Tahoma"/>
                <a:cs typeface="Tahoma"/>
              </a:rPr>
              <a:t>ис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55" dirty="0">
                <a:latin typeface="Tahoma"/>
                <a:cs typeface="Tahoma"/>
              </a:rPr>
              <a:t>и</a:t>
            </a: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0" dirty="0">
                <a:latin typeface="Tahoma"/>
                <a:cs typeface="Tahoma"/>
              </a:rPr>
              <a:t>ии 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га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" dirty="0">
                <a:latin typeface="Tahoma"/>
                <a:cs typeface="Tahoma"/>
              </a:rPr>
              <a:t>вн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5" dirty="0">
                <a:latin typeface="Tahoma"/>
                <a:cs typeface="Tahoma"/>
              </a:rPr>
              <a:t>ю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5" dirty="0">
                <a:latin typeface="Tahoma"/>
                <a:cs typeface="Tahoma"/>
              </a:rPr>
              <a:t>ду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4044" y="7940318"/>
            <a:ext cx="2063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-1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6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нн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2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ет  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-15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з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ск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б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75611" y="7940318"/>
            <a:ext cx="34651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ит</a:t>
            </a:r>
            <a:r>
              <a:rPr sz="1200" spc="25" dirty="0">
                <a:latin typeface="Tahoma"/>
                <a:cs typeface="Tahoma"/>
              </a:rPr>
              <a:t>ет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15" dirty="0">
                <a:latin typeface="Tahoma"/>
                <a:cs typeface="Tahoma"/>
              </a:rPr>
              <a:t>ии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дова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5" dirty="0">
                <a:latin typeface="Tahoma"/>
                <a:cs typeface="Tahoma"/>
              </a:rPr>
              <a:t>ь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ов 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изаций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на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ав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-50" dirty="0">
                <a:latin typeface="Tahoma"/>
                <a:cs typeface="Tahoma"/>
              </a:rPr>
              <a:t>, 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ечи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ед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бщ</a:t>
            </a:r>
            <a:r>
              <a:rPr sz="1200" spc="15" dirty="0">
                <a:latin typeface="Tahoma"/>
                <a:cs typeface="Tahoma"/>
              </a:rPr>
              <a:t>ее 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азв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9830" y="1455511"/>
            <a:ext cx="2998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ahoma"/>
                <a:cs typeface="Tahoma"/>
              </a:rPr>
              <a:t>5.1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Список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использованных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понятий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(1/4)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5583" y="3424428"/>
            <a:ext cx="3761104" cy="0"/>
          </a:xfrm>
          <a:custGeom>
            <a:avLst/>
            <a:gdLst/>
            <a:ahLst/>
            <a:cxnLst/>
            <a:rect l="l" t="t" r="r" b="b"/>
            <a:pathLst>
              <a:path w="3761104">
                <a:moveTo>
                  <a:pt x="376093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2709" y="3424428"/>
            <a:ext cx="2194560" cy="0"/>
          </a:xfrm>
          <a:custGeom>
            <a:avLst/>
            <a:gdLst/>
            <a:ahLst/>
            <a:cxnLst/>
            <a:rect l="l" t="t" r="r" b="b"/>
            <a:pathLst>
              <a:path w="2194560">
                <a:moveTo>
                  <a:pt x="219419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CC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35583" y="7731252"/>
            <a:ext cx="3761104" cy="0"/>
          </a:xfrm>
          <a:custGeom>
            <a:avLst/>
            <a:gdLst/>
            <a:ahLst/>
            <a:cxnLst/>
            <a:rect l="l" t="t" r="r" b="b"/>
            <a:pathLst>
              <a:path w="3761104">
                <a:moveTo>
                  <a:pt x="376093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2709" y="7731252"/>
            <a:ext cx="2194560" cy="0"/>
          </a:xfrm>
          <a:custGeom>
            <a:avLst/>
            <a:gdLst/>
            <a:ahLst/>
            <a:cxnLst/>
            <a:rect l="l" t="t" r="r" b="b"/>
            <a:pathLst>
              <a:path w="2194560">
                <a:moveTo>
                  <a:pt x="219419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CC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6612" y="9507814"/>
            <a:ext cx="7937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70" dirty="0">
                <a:solidFill>
                  <a:srgbClr val="3B3B45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45168"/>
            <a:ext cx="6858000" cy="561340"/>
          </a:xfrm>
          <a:custGeom>
            <a:avLst/>
            <a:gdLst/>
            <a:ahLst/>
            <a:cxnLst/>
            <a:rect l="l" t="t" r="r" b="b"/>
            <a:pathLst>
              <a:path w="6858000" h="561340">
                <a:moveTo>
                  <a:pt x="6858000" y="0"/>
                </a:moveTo>
                <a:lnTo>
                  <a:pt x="0" y="0"/>
                </a:lnTo>
                <a:lnTo>
                  <a:pt x="0" y="560831"/>
                </a:lnTo>
                <a:lnTo>
                  <a:pt x="6858000" y="560831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823" y="9460581"/>
            <a:ext cx="1047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solidFill>
                  <a:srgbClr val="3B3B45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511" y="9377836"/>
            <a:ext cx="224541" cy="3948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9830" y="1455511"/>
            <a:ext cx="2414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latin typeface="Tahoma"/>
                <a:cs typeface="Tahoma"/>
              </a:rPr>
              <a:t>Би</a:t>
            </a:r>
            <a:r>
              <a:rPr sz="1200" spc="50" dirty="0">
                <a:latin typeface="Tahoma"/>
                <a:cs typeface="Tahoma"/>
              </a:rPr>
              <a:t>з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14" dirty="0">
                <a:latin typeface="Microsoft Sans Serif"/>
                <a:cs typeface="Microsoft Sans Serif"/>
              </a:rPr>
              <a:t>-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Р</a:t>
            </a:r>
            <a:r>
              <a:rPr sz="1200" spc="-15" dirty="0">
                <a:latin typeface="Tahoma"/>
                <a:cs typeface="Tahoma"/>
              </a:rPr>
              <a:t>я</a:t>
            </a:r>
            <a:r>
              <a:rPr sz="1200" spc="50" dirty="0">
                <a:latin typeface="Tahoma"/>
                <a:cs typeface="Tahoma"/>
              </a:rPr>
              <a:t>з</a:t>
            </a:r>
            <a:r>
              <a:rPr sz="1200" spc="30" dirty="0">
                <a:latin typeface="Tahoma"/>
                <a:cs typeface="Tahoma"/>
              </a:rPr>
              <a:t>ан</a:t>
            </a:r>
            <a:r>
              <a:rPr sz="1200" spc="4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б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57949" y="1845373"/>
            <a:ext cx="6143625" cy="323850"/>
            <a:chOff x="357949" y="1845373"/>
            <a:chExt cx="6143625" cy="323850"/>
          </a:xfrm>
        </p:grpSpPr>
        <p:sp>
          <p:nvSpPr>
            <p:cNvPr id="10" name="object 10"/>
            <p:cNvSpPr/>
            <p:nvPr/>
          </p:nvSpPr>
          <p:spPr>
            <a:xfrm>
              <a:off x="362711" y="1850135"/>
              <a:ext cx="6134100" cy="314325"/>
            </a:xfrm>
            <a:custGeom>
              <a:avLst/>
              <a:gdLst/>
              <a:ahLst/>
              <a:cxnLst/>
              <a:rect l="l" t="t" r="r" b="b"/>
              <a:pathLst>
                <a:path w="6134100" h="314325">
                  <a:moveTo>
                    <a:pt x="6134100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6134100" y="313944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46291" y="1850135"/>
              <a:ext cx="314325" cy="260985"/>
            </a:xfrm>
            <a:custGeom>
              <a:avLst/>
              <a:gdLst/>
              <a:ahLst/>
              <a:cxnLst/>
              <a:rect l="l" t="t" r="r" b="b"/>
              <a:pathLst>
                <a:path w="314325" h="260985">
                  <a:moveTo>
                    <a:pt x="210108" y="0"/>
                  </a:moveTo>
                  <a:lnTo>
                    <a:pt x="103835" y="0"/>
                  </a:lnTo>
                  <a:lnTo>
                    <a:pt x="0" y="103759"/>
                  </a:lnTo>
                  <a:lnTo>
                    <a:pt x="156971" y="260604"/>
                  </a:lnTo>
                  <a:lnTo>
                    <a:pt x="313943" y="103759"/>
                  </a:lnTo>
                  <a:lnTo>
                    <a:pt x="210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9340" y="195529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0" y="76961"/>
                  </a:moveTo>
                  <a:lnTo>
                    <a:pt x="76962" y="0"/>
                  </a:lnTo>
                  <a:lnTo>
                    <a:pt x="153924" y="76961"/>
                  </a:lnTo>
                  <a:lnTo>
                    <a:pt x="76962" y="153923"/>
                  </a:lnTo>
                  <a:lnTo>
                    <a:pt x="0" y="76961"/>
                  </a:lnTo>
                  <a:close/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2711" y="1850135"/>
              <a:ext cx="6134100" cy="314325"/>
            </a:xfrm>
            <a:custGeom>
              <a:avLst/>
              <a:gdLst/>
              <a:ahLst/>
              <a:cxnLst/>
              <a:rect l="l" t="t" r="r" b="b"/>
              <a:pathLst>
                <a:path w="6134100" h="314325">
                  <a:moveTo>
                    <a:pt x="0" y="0"/>
                  </a:moveTo>
                  <a:lnTo>
                    <a:pt x="6134100" y="0"/>
                  </a:lnTo>
                  <a:lnTo>
                    <a:pt x="6134100" y="313944"/>
                  </a:lnTo>
                  <a:lnTo>
                    <a:pt x="0" y="3139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7949" y="1845373"/>
            <a:ext cx="6143625" cy="32385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440"/>
              </a:spcBef>
            </a:pPr>
            <a:r>
              <a:rPr sz="1200" spc="75" dirty="0">
                <a:latin typeface="Tahoma"/>
                <a:cs typeface="Tahoma"/>
              </a:rPr>
              <a:t>Условные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обозначения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2043" y="2214403"/>
            <a:ext cx="20853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-30" dirty="0">
                <a:solidFill>
                  <a:srgbClr val="CC0033"/>
                </a:solidFill>
                <a:latin typeface="Tahoma"/>
                <a:cs typeface="Tahoma"/>
              </a:rPr>
              <a:t>еф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-20" dirty="0">
                <a:solidFill>
                  <a:srgbClr val="CC0033"/>
                </a:solidFill>
                <a:latin typeface="Tahoma"/>
                <a:cs typeface="Tahoma"/>
              </a:rPr>
              <a:t>ь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ежи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200" spc="-10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7949" y="2496121"/>
            <a:ext cx="3006090" cy="339090"/>
            <a:chOff x="357949" y="2496121"/>
            <a:chExt cx="3006090" cy="339090"/>
          </a:xfrm>
        </p:grpSpPr>
        <p:sp>
          <p:nvSpPr>
            <p:cNvPr id="17" name="object 17"/>
            <p:cNvSpPr/>
            <p:nvPr/>
          </p:nvSpPr>
          <p:spPr>
            <a:xfrm>
              <a:off x="362711" y="2500883"/>
              <a:ext cx="2996565" cy="314325"/>
            </a:xfrm>
            <a:custGeom>
              <a:avLst/>
              <a:gdLst/>
              <a:ahLst/>
              <a:cxnLst/>
              <a:rect l="l" t="t" r="r" b="b"/>
              <a:pathLst>
                <a:path w="2996565" h="314325">
                  <a:moveTo>
                    <a:pt x="0" y="0"/>
                  </a:moveTo>
                  <a:lnTo>
                    <a:pt x="2996183" y="0"/>
                  </a:lnTo>
                  <a:lnTo>
                    <a:pt x="2996183" y="313944"/>
                  </a:lnTo>
                  <a:lnTo>
                    <a:pt x="0" y="3139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71166" y="2815589"/>
              <a:ext cx="888365" cy="0"/>
            </a:xfrm>
            <a:custGeom>
              <a:avLst/>
              <a:gdLst/>
              <a:ahLst/>
              <a:cxnLst/>
              <a:rect l="l" t="t" r="r" b="b"/>
              <a:pathLst>
                <a:path w="888364">
                  <a:moveTo>
                    <a:pt x="0" y="0"/>
                  </a:moveTo>
                  <a:lnTo>
                    <a:pt x="88821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70988" y="2814827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5">
                  <a:moveTo>
                    <a:pt x="0" y="0"/>
                  </a:moveTo>
                  <a:lnTo>
                    <a:pt x="686282" y="0"/>
                  </a:lnTo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64426" y="2558313"/>
            <a:ext cx="2990215" cy="777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95"/>
              </a:spcBef>
            </a:pPr>
            <a:r>
              <a:rPr sz="1000" spc="80" dirty="0">
                <a:latin typeface="Tahoma"/>
                <a:cs typeface="Tahoma"/>
              </a:rPr>
              <a:t>ТОСЭР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>
              <a:latin typeface="Tahoma"/>
              <a:cs typeface="Tahoma"/>
            </a:endParaRPr>
          </a:p>
          <a:p>
            <a:pPr marL="69850">
              <a:lnSpc>
                <a:spcPct val="100000"/>
              </a:lnSpc>
              <a:tabLst>
                <a:tab pos="298450" algn="l"/>
              </a:tabLst>
            </a:pPr>
            <a:r>
              <a:rPr sz="1000" spc="-50" dirty="0">
                <a:latin typeface="Tahoma"/>
                <a:cs typeface="Tahoma"/>
              </a:rPr>
              <a:t>1.	</a:t>
            </a:r>
            <a:r>
              <a:rPr sz="1000" spc="60" dirty="0">
                <a:latin typeface="Tahoma"/>
                <a:cs typeface="Tahoma"/>
              </a:rPr>
              <a:t>Лесной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ahoma"/>
              <a:cs typeface="Tahoma"/>
            </a:endParaRPr>
          </a:p>
          <a:p>
            <a:pPr marL="67310">
              <a:lnSpc>
                <a:spcPct val="100000"/>
              </a:lnSpc>
            </a:pPr>
            <a:r>
              <a:rPr sz="1000" spc="70" dirty="0">
                <a:latin typeface="Tahoma"/>
                <a:cs typeface="Tahoma"/>
              </a:rPr>
              <a:t>И</a:t>
            </a:r>
            <a:r>
              <a:rPr sz="1000" spc="25" dirty="0">
                <a:latin typeface="Tahoma"/>
                <a:cs typeface="Tahoma"/>
              </a:rPr>
              <a:t>н</a:t>
            </a:r>
            <a:r>
              <a:rPr sz="1000" spc="30" dirty="0">
                <a:latin typeface="Tahoma"/>
                <a:cs typeface="Tahoma"/>
              </a:rPr>
              <a:t>д</a:t>
            </a:r>
            <a:r>
              <a:rPr sz="1000" spc="25" dirty="0">
                <a:latin typeface="Tahoma"/>
                <a:cs typeface="Tahoma"/>
              </a:rPr>
              <a:t>у</a:t>
            </a:r>
            <a:r>
              <a:rPr sz="1000" spc="90" dirty="0">
                <a:latin typeface="Tahoma"/>
                <a:cs typeface="Tahoma"/>
              </a:rPr>
              <a:t>с</a:t>
            </a:r>
            <a:r>
              <a:rPr sz="1000" spc="20" dirty="0">
                <a:latin typeface="Tahoma"/>
                <a:cs typeface="Tahoma"/>
              </a:rPr>
              <a:t>т</a:t>
            </a:r>
            <a:r>
              <a:rPr sz="1000" spc="30" dirty="0">
                <a:latin typeface="Tahoma"/>
                <a:cs typeface="Tahoma"/>
              </a:rPr>
              <a:t>р</a:t>
            </a:r>
            <a:r>
              <a:rPr sz="1000" spc="10" dirty="0">
                <a:latin typeface="Tahoma"/>
                <a:cs typeface="Tahoma"/>
              </a:rPr>
              <a:t>иа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-15" dirty="0">
                <a:latin typeface="Tahoma"/>
                <a:cs typeface="Tahoma"/>
              </a:rPr>
              <a:t>ь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-5" dirty="0">
                <a:latin typeface="Tahoma"/>
                <a:cs typeface="Tahoma"/>
              </a:rPr>
              <a:t>ы</a:t>
            </a:r>
            <a:r>
              <a:rPr sz="1000" spc="15" dirty="0">
                <a:latin typeface="Tahoma"/>
                <a:cs typeface="Tahoma"/>
              </a:rPr>
              <a:t>е</a:t>
            </a:r>
            <a:r>
              <a:rPr sz="1000" spc="-114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</a:t>
            </a:r>
            <a:r>
              <a:rPr sz="1000" spc="10" dirty="0">
                <a:latin typeface="Tahoma"/>
                <a:cs typeface="Tahoma"/>
              </a:rPr>
              <a:t>п</a:t>
            </a:r>
            <a:r>
              <a:rPr sz="1000" spc="35" dirty="0">
                <a:latin typeface="Tahoma"/>
                <a:cs typeface="Tahoma"/>
              </a:rPr>
              <a:t>р</a:t>
            </a:r>
            <a:r>
              <a:rPr sz="1000" spc="45" dirty="0">
                <a:latin typeface="Tahoma"/>
                <a:cs typeface="Tahoma"/>
              </a:rPr>
              <a:t>о</a:t>
            </a:r>
            <a:r>
              <a:rPr sz="1000" spc="85" dirty="0">
                <a:latin typeface="Tahoma"/>
                <a:cs typeface="Tahoma"/>
              </a:rPr>
              <a:t>м</a:t>
            </a:r>
            <a:r>
              <a:rPr sz="1000" spc="-15" dirty="0">
                <a:latin typeface="Tahoma"/>
                <a:cs typeface="Tahoma"/>
              </a:rPr>
              <a:t>ы</a:t>
            </a:r>
            <a:r>
              <a:rPr sz="1000" spc="20" dirty="0">
                <a:latin typeface="Tahoma"/>
                <a:cs typeface="Tahoma"/>
              </a:rPr>
              <a:t>ш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10" dirty="0">
                <a:latin typeface="Tahoma"/>
                <a:cs typeface="Tahoma"/>
              </a:rPr>
              <a:t>ен</a:t>
            </a:r>
            <a:r>
              <a:rPr sz="1000" spc="5" dirty="0">
                <a:latin typeface="Tahoma"/>
                <a:cs typeface="Tahoma"/>
              </a:rPr>
              <a:t>н</a:t>
            </a:r>
            <a:r>
              <a:rPr sz="1000" spc="-5" dirty="0">
                <a:latin typeface="Tahoma"/>
                <a:cs typeface="Tahoma"/>
              </a:rPr>
              <a:t>ы</a:t>
            </a:r>
            <a:r>
              <a:rPr sz="1000" spc="-10" dirty="0">
                <a:latin typeface="Tahoma"/>
                <a:cs typeface="Tahoma"/>
              </a:rPr>
              <a:t>е)</a:t>
            </a:r>
            <a:r>
              <a:rPr sz="1000" spc="-12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па</a:t>
            </a:r>
            <a:r>
              <a:rPr sz="1000" spc="25" dirty="0">
                <a:latin typeface="Tahoma"/>
                <a:cs typeface="Tahoma"/>
              </a:rPr>
              <a:t>р</a:t>
            </a:r>
            <a:r>
              <a:rPr sz="1000" spc="30" dirty="0">
                <a:latin typeface="Tahoma"/>
                <a:cs typeface="Tahoma"/>
              </a:rPr>
              <a:t>к</a:t>
            </a:r>
            <a:r>
              <a:rPr sz="1000" spc="10" dirty="0">
                <a:latin typeface="Tahoma"/>
                <a:cs typeface="Tahoma"/>
              </a:rPr>
              <a:t>и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54901" y="3096577"/>
            <a:ext cx="3006090" cy="339090"/>
            <a:chOff x="354901" y="3096577"/>
            <a:chExt cx="3006090" cy="339090"/>
          </a:xfrm>
        </p:grpSpPr>
        <p:sp>
          <p:nvSpPr>
            <p:cNvPr id="22" name="object 22"/>
            <p:cNvSpPr/>
            <p:nvPr/>
          </p:nvSpPr>
          <p:spPr>
            <a:xfrm>
              <a:off x="359663" y="3101339"/>
              <a:ext cx="2996565" cy="314325"/>
            </a:xfrm>
            <a:custGeom>
              <a:avLst/>
              <a:gdLst/>
              <a:ahLst/>
              <a:cxnLst/>
              <a:rect l="l" t="t" r="r" b="b"/>
              <a:pathLst>
                <a:path w="2996565" h="314325">
                  <a:moveTo>
                    <a:pt x="0" y="0"/>
                  </a:moveTo>
                  <a:lnTo>
                    <a:pt x="2996184" y="0"/>
                  </a:lnTo>
                  <a:lnTo>
                    <a:pt x="2996184" y="313944"/>
                  </a:lnTo>
                  <a:lnTo>
                    <a:pt x="0" y="3139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68118" y="3416045"/>
              <a:ext cx="888365" cy="0"/>
            </a:xfrm>
            <a:custGeom>
              <a:avLst/>
              <a:gdLst/>
              <a:ahLst/>
              <a:cxnLst/>
              <a:rect l="l" t="t" r="r" b="b"/>
              <a:pathLst>
                <a:path w="888364">
                  <a:moveTo>
                    <a:pt x="0" y="0"/>
                  </a:moveTo>
                  <a:lnTo>
                    <a:pt x="88821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69463" y="3415283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5">
                  <a:moveTo>
                    <a:pt x="0" y="0"/>
                  </a:moveTo>
                  <a:lnTo>
                    <a:pt x="686282" y="0"/>
                  </a:lnTo>
                </a:path>
              </a:pathLst>
            </a:custGeom>
            <a:ln w="9524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19662" y="3401397"/>
            <a:ext cx="2830830" cy="9899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95"/>
              </a:spcBef>
              <a:buAutoNum type="arabicPeriod" startAt="2"/>
              <a:tabLst>
                <a:tab pos="241300" algn="l"/>
              </a:tabLst>
            </a:pPr>
            <a:r>
              <a:rPr sz="1000" spc="60" dirty="0">
                <a:latin typeface="Tahoma"/>
                <a:cs typeface="Tahoma"/>
              </a:rPr>
              <a:t>Индустриальный</a:t>
            </a:r>
            <a:r>
              <a:rPr sz="1000" spc="50" dirty="0">
                <a:latin typeface="Tahoma"/>
                <a:cs typeface="Tahoma"/>
              </a:rPr>
              <a:t> </a:t>
            </a:r>
            <a:r>
              <a:rPr sz="1000" spc="45" dirty="0">
                <a:latin typeface="Tahoma"/>
                <a:cs typeface="Tahoma"/>
              </a:rPr>
              <a:t>парк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«Рязанский»</a:t>
            </a:r>
            <a:endParaRPr sz="10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AutoNum type="arabicPeriod" startAt="2"/>
              <a:tabLst>
                <a:tab pos="241300" algn="l"/>
              </a:tabLst>
            </a:pPr>
            <a:r>
              <a:rPr sz="1000" spc="60" dirty="0">
                <a:latin typeface="Tahoma"/>
                <a:cs typeface="Tahoma"/>
              </a:rPr>
              <a:t>Промышленная</a:t>
            </a:r>
            <a:r>
              <a:rPr sz="1000" spc="50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площадка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60" dirty="0">
                <a:latin typeface="Tahoma"/>
                <a:cs typeface="Tahoma"/>
              </a:rPr>
              <a:t>«Пронская»</a:t>
            </a:r>
            <a:endParaRPr sz="10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AutoNum type="arabicPeriod" startAt="2"/>
              <a:tabLst>
                <a:tab pos="241300" algn="l"/>
              </a:tabLst>
            </a:pPr>
            <a:r>
              <a:rPr sz="1000" spc="60" dirty="0">
                <a:latin typeface="Tahoma"/>
                <a:cs typeface="Tahoma"/>
              </a:rPr>
              <a:t>Промышленный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45" dirty="0">
                <a:latin typeface="Tahoma"/>
                <a:cs typeface="Tahoma"/>
              </a:rPr>
              <a:t>парк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60" dirty="0">
                <a:latin typeface="Tahoma"/>
                <a:cs typeface="Tahoma"/>
              </a:rPr>
              <a:t>«Карандаш»</a:t>
            </a:r>
            <a:endParaRPr sz="1000">
              <a:latin typeface="Tahoma"/>
              <a:cs typeface="Tahoma"/>
            </a:endParaRPr>
          </a:p>
          <a:p>
            <a:pPr marL="241300" marR="5080" indent="-228600">
              <a:lnSpc>
                <a:spcPct val="100000"/>
              </a:lnSpc>
              <a:spcBef>
                <a:spcPts val="409"/>
              </a:spcBef>
              <a:buAutoNum type="arabicPeriod" startAt="2"/>
              <a:tabLst>
                <a:tab pos="241300" algn="l"/>
              </a:tabLst>
            </a:pPr>
            <a:r>
              <a:rPr sz="1000" spc="55" dirty="0">
                <a:latin typeface="Tahoma"/>
                <a:cs typeface="Tahoma"/>
              </a:rPr>
              <a:t>Технопарк </a:t>
            </a:r>
            <a:r>
              <a:rPr sz="1000" spc="65" dirty="0">
                <a:latin typeface="Tahoma"/>
                <a:cs typeface="Tahoma"/>
              </a:rPr>
              <a:t>Рязанского </a:t>
            </a:r>
            <a:r>
              <a:rPr sz="1000" spc="55" dirty="0">
                <a:latin typeface="Tahoma"/>
                <a:cs typeface="Tahoma"/>
              </a:rPr>
              <a:t>инновационного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научно</a:t>
            </a:r>
            <a:r>
              <a:rPr sz="1000" spc="65" dirty="0">
                <a:latin typeface="Microsoft Sans Serif"/>
                <a:cs typeface="Microsoft Sans Serif"/>
              </a:rPr>
              <a:t>-</a:t>
            </a:r>
            <a:r>
              <a:rPr sz="1000" spc="65" dirty="0">
                <a:latin typeface="Tahoma"/>
                <a:cs typeface="Tahoma"/>
              </a:rPr>
              <a:t>технологического </a:t>
            </a:r>
            <a:r>
              <a:rPr sz="1000" spc="50" dirty="0">
                <a:latin typeface="Tahoma"/>
                <a:cs typeface="Tahoma"/>
              </a:rPr>
              <a:t>центра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02956" y="2965126"/>
            <a:ext cx="8788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Рыболовство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02956" y="3335621"/>
            <a:ext cx="13411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5" dirty="0">
                <a:latin typeface="Tahoma"/>
                <a:cs typeface="Tahoma"/>
              </a:rPr>
              <a:t>Туризм</a:t>
            </a:r>
            <a:r>
              <a:rPr sz="1000" spc="10" dirty="0">
                <a:latin typeface="Tahoma"/>
                <a:cs typeface="Tahoma"/>
              </a:rPr>
              <a:t> и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рекреация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02956" y="3706116"/>
            <a:ext cx="17703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45" dirty="0">
                <a:latin typeface="Tahoma"/>
                <a:cs typeface="Tahoma"/>
              </a:rPr>
              <a:t>Пищевая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промышленность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02956" y="4076612"/>
            <a:ext cx="1166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Tahoma"/>
                <a:cs typeface="Tahoma"/>
              </a:rPr>
              <a:t>Машиностроение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02956" y="4447106"/>
            <a:ext cx="11855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Деревообработка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02956" y="4817602"/>
            <a:ext cx="163766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45" dirty="0">
                <a:latin typeface="Tahoma"/>
                <a:cs typeface="Tahoma"/>
              </a:rPr>
              <a:t>Легкая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промышленность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02956" y="5188097"/>
            <a:ext cx="20764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Медицинская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промышленность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02956" y="5558592"/>
            <a:ext cx="2047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latin typeface="Tahoma"/>
                <a:cs typeface="Tahoma"/>
              </a:rPr>
              <a:t>Добывающая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промышленность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02956" y="5929087"/>
            <a:ext cx="13925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Народные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промыслы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02956" y="6299582"/>
            <a:ext cx="13042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Электроэнергетика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95999" y="6664890"/>
            <a:ext cx="2396490" cy="1341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Tahoma"/>
                <a:cs typeface="Tahoma"/>
              </a:rPr>
              <a:t>Металлообработка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70" dirty="0">
                <a:latin typeface="Tahoma"/>
                <a:cs typeface="Tahoma"/>
              </a:rPr>
              <a:t>Транспорт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50" dirty="0">
                <a:latin typeface="Tahoma"/>
                <a:cs typeface="Tahoma"/>
              </a:rPr>
              <a:t>Добыча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розлив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минеральной</a:t>
            </a:r>
            <a:r>
              <a:rPr sz="1000" spc="65" dirty="0">
                <a:latin typeface="Tahoma"/>
                <a:cs typeface="Tahoma"/>
              </a:rPr>
              <a:t> </a:t>
            </a:r>
            <a:r>
              <a:rPr sz="1000" spc="45" dirty="0">
                <a:latin typeface="Tahoma"/>
                <a:cs typeface="Tahoma"/>
              </a:rPr>
              <a:t>воды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Tahoma"/>
              <a:cs typeface="Tahoma"/>
            </a:endParaRPr>
          </a:p>
          <a:p>
            <a:pPr marL="19685" marR="491490">
              <a:lnSpc>
                <a:spcPct val="100000"/>
              </a:lnSpc>
            </a:pPr>
            <a:r>
              <a:rPr sz="1000" spc="70" dirty="0">
                <a:latin typeface="Tahoma"/>
                <a:cs typeface="Tahoma"/>
              </a:rPr>
              <a:t>Производство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60" dirty="0">
                <a:latin typeface="Tahoma"/>
                <a:cs typeface="Tahoma"/>
              </a:rPr>
              <a:t>строительных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60" dirty="0">
                <a:latin typeface="Tahoma"/>
                <a:cs typeface="Tahoma"/>
              </a:rPr>
              <a:t>материалов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4426" y="4563443"/>
            <a:ext cx="29870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latin typeface="Tahoma"/>
                <a:cs typeface="Tahoma"/>
              </a:rPr>
              <a:t>Т</a:t>
            </a:r>
            <a:r>
              <a:rPr sz="1000" spc="20" dirty="0">
                <a:latin typeface="Tahoma"/>
                <a:cs typeface="Tahoma"/>
              </a:rPr>
              <a:t>и</a:t>
            </a:r>
            <a:r>
              <a:rPr sz="1000" dirty="0">
                <a:latin typeface="Tahoma"/>
                <a:cs typeface="Tahoma"/>
              </a:rPr>
              <a:t>п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и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10" dirty="0">
                <a:latin typeface="Tahoma"/>
                <a:cs typeface="Tahoma"/>
              </a:rPr>
              <a:t>в</a:t>
            </a:r>
            <a:r>
              <a:rPr sz="1000" spc="55" dirty="0">
                <a:latin typeface="Tahoma"/>
                <a:cs typeface="Tahoma"/>
              </a:rPr>
              <a:t>е</a:t>
            </a:r>
            <a:r>
              <a:rPr sz="1000" spc="40" dirty="0">
                <a:latin typeface="Tahoma"/>
                <a:cs typeface="Tahoma"/>
              </a:rPr>
              <a:t>с</a:t>
            </a:r>
            <a:r>
              <a:rPr sz="1000" spc="10" dirty="0">
                <a:latin typeface="Tahoma"/>
                <a:cs typeface="Tahoma"/>
              </a:rPr>
              <a:t>ти</a:t>
            </a:r>
            <a:r>
              <a:rPr sz="1000" spc="20" dirty="0">
                <a:latin typeface="Tahoma"/>
                <a:cs typeface="Tahoma"/>
              </a:rPr>
              <a:t>ц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25" dirty="0">
                <a:latin typeface="Tahoma"/>
                <a:cs typeface="Tahoma"/>
              </a:rPr>
              <a:t>о</a:t>
            </a:r>
            <a:r>
              <a:rPr sz="1000" spc="15" dirty="0">
                <a:latin typeface="Tahoma"/>
                <a:cs typeface="Tahoma"/>
              </a:rPr>
              <a:t>нн</a:t>
            </a:r>
            <a:r>
              <a:rPr sz="1000" spc="10" dirty="0">
                <a:latin typeface="Tahoma"/>
                <a:cs typeface="Tahoma"/>
              </a:rPr>
              <a:t>ой</a:t>
            </a:r>
            <a:r>
              <a:rPr sz="1000" spc="-12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п</a:t>
            </a:r>
            <a:r>
              <a:rPr sz="1000" spc="15" dirty="0">
                <a:latin typeface="Tahoma"/>
                <a:cs typeface="Tahoma"/>
              </a:rPr>
              <a:t>л</a:t>
            </a:r>
            <a:r>
              <a:rPr sz="1000" spc="40" dirty="0">
                <a:latin typeface="Tahoma"/>
                <a:cs typeface="Tahoma"/>
              </a:rPr>
              <a:t>о</a:t>
            </a:r>
            <a:r>
              <a:rPr sz="1000" spc="35" dirty="0">
                <a:latin typeface="Tahoma"/>
                <a:cs typeface="Tahoma"/>
              </a:rPr>
              <a:t>щ</a:t>
            </a:r>
            <a:r>
              <a:rPr sz="1000" spc="10" dirty="0">
                <a:latin typeface="Tahoma"/>
                <a:cs typeface="Tahoma"/>
              </a:rPr>
              <a:t>а</a:t>
            </a:r>
            <a:r>
              <a:rPr sz="1000" spc="35" dirty="0">
                <a:latin typeface="Tahoma"/>
                <a:cs typeface="Tahoma"/>
              </a:rPr>
              <a:t>д</a:t>
            </a:r>
            <a:r>
              <a:rPr sz="1000" spc="15" dirty="0">
                <a:latin typeface="Tahoma"/>
                <a:cs typeface="Tahoma"/>
              </a:rPr>
              <a:t>к</a:t>
            </a:r>
            <a:r>
              <a:rPr sz="1000" spc="10" dirty="0">
                <a:latin typeface="Tahoma"/>
                <a:cs typeface="Tahoma"/>
              </a:rPr>
              <a:t>и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54901" y="4501705"/>
            <a:ext cx="3006090" cy="339090"/>
            <a:chOff x="354901" y="4501705"/>
            <a:chExt cx="3006090" cy="339090"/>
          </a:xfrm>
        </p:grpSpPr>
        <p:sp>
          <p:nvSpPr>
            <p:cNvPr id="39" name="object 39"/>
            <p:cNvSpPr/>
            <p:nvPr/>
          </p:nvSpPr>
          <p:spPr>
            <a:xfrm>
              <a:off x="359663" y="4506467"/>
              <a:ext cx="2996565" cy="314325"/>
            </a:xfrm>
            <a:custGeom>
              <a:avLst/>
              <a:gdLst/>
              <a:ahLst/>
              <a:cxnLst/>
              <a:rect l="l" t="t" r="r" b="b"/>
              <a:pathLst>
                <a:path w="2996565" h="314325">
                  <a:moveTo>
                    <a:pt x="0" y="0"/>
                  </a:moveTo>
                  <a:lnTo>
                    <a:pt x="2996184" y="0"/>
                  </a:lnTo>
                  <a:lnTo>
                    <a:pt x="2996184" y="313943"/>
                  </a:lnTo>
                  <a:lnTo>
                    <a:pt x="0" y="3139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68118" y="4821173"/>
              <a:ext cx="888365" cy="0"/>
            </a:xfrm>
            <a:custGeom>
              <a:avLst/>
              <a:gdLst/>
              <a:ahLst/>
              <a:cxnLst/>
              <a:rect l="l" t="t" r="r" b="b"/>
              <a:pathLst>
                <a:path w="888364">
                  <a:moveTo>
                    <a:pt x="0" y="0"/>
                  </a:moveTo>
                  <a:lnTo>
                    <a:pt x="88821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69463" y="4820411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5">
                  <a:moveTo>
                    <a:pt x="0" y="0"/>
                  </a:moveTo>
                  <a:lnTo>
                    <a:pt x="686282" y="0"/>
                  </a:lnTo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09830" y="4943471"/>
            <a:ext cx="1167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Greenfield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проект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590721" y="2563875"/>
            <a:ext cx="262255" cy="261620"/>
          </a:xfrm>
          <a:custGeom>
            <a:avLst/>
            <a:gdLst/>
            <a:ahLst/>
            <a:cxnLst/>
            <a:rect l="l" t="t" r="r" b="b"/>
            <a:pathLst>
              <a:path w="262254" h="261619">
                <a:moveTo>
                  <a:pt x="146062" y="121551"/>
                </a:moveTo>
                <a:lnTo>
                  <a:pt x="143992" y="111328"/>
                </a:lnTo>
                <a:lnTo>
                  <a:pt x="138404" y="103047"/>
                </a:lnTo>
                <a:lnTo>
                  <a:pt x="138404" y="121551"/>
                </a:lnTo>
                <a:lnTo>
                  <a:pt x="136931" y="128778"/>
                </a:lnTo>
                <a:lnTo>
                  <a:pt x="132943" y="134696"/>
                </a:lnTo>
                <a:lnTo>
                  <a:pt x="127038" y="138684"/>
                </a:lnTo>
                <a:lnTo>
                  <a:pt x="119799" y="140157"/>
                </a:lnTo>
                <a:lnTo>
                  <a:pt x="112572" y="138684"/>
                </a:lnTo>
                <a:lnTo>
                  <a:pt x="106667" y="134696"/>
                </a:lnTo>
                <a:lnTo>
                  <a:pt x="102679" y="128778"/>
                </a:lnTo>
                <a:lnTo>
                  <a:pt x="101219" y="121551"/>
                </a:lnTo>
                <a:lnTo>
                  <a:pt x="102679" y="114312"/>
                </a:lnTo>
                <a:lnTo>
                  <a:pt x="106667" y="108394"/>
                </a:lnTo>
                <a:lnTo>
                  <a:pt x="112572" y="104406"/>
                </a:lnTo>
                <a:lnTo>
                  <a:pt x="119799" y="102946"/>
                </a:lnTo>
                <a:lnTo>
                  <a:pt x="127038" y="104406"/>
                </a:lnTo>
                <a:lnTo>
                  <a:pt x="132943" y="108394"/>
                </a:lnTo>
                <a:lnTo>
                  <a:pt x="136931" y="114312"/>
                </a:lnTo>
                <a:lnTo>
                  <a:pt x="138404" y="121551"/>
                </a:lnTo>
                <a:lnTo>
                  <a:pt x="138404" y="103047"/>
                </a:lnTo>
                <a:lnTo>
                  <a:pt x="130009" y="97345"/>
                </a:lnTo>
                <a:lnTo>
                  <a:pt x="119799" y="95275"/>
                </a:lnTo>
                <a:lnTo>
                  <a:pt x="109588" y="97345"/>
                </a:lnTo>
                <a:lnTo>
                  <a:pt x="101244" y="102984"/>
                </a:lnTo>
                <a:lnTo>
                  <a:pt x="95618" y="111328"/>
                </a:lnTo>
                <a:lnTo>
                  <a:pt x="93548" y="121551"/>
                </a:lnTo>
                <a:lnTo>
                  <a:pt x="95618" y="131762"/>
                </a:lnTo>
                <a:lnTo>
                  <a:pt x="101244" y="140119"/>
                </a:lnTo>
                <a:lnTo>
                  <a:pt x="109588" y="145745"/>
                </a:lnTo>
                <a:lnTo>
                  <a:pt x="119799" y="147815"/>
                </a:lnTo>
                <a:lnTo>
                  <a:pt x="130009" y="145745"/>
                </a:lnTo>
                <a:lnTo>
                  <a:pt x="138303" y="140157"/>
                </a:lnTo>
                <a:lnTo>
                  <a:pt x="143992" y="131762"/>
                </a:lnTo>
                <a:lnTo>
                  <a:pt x="146062" y="121551"/>
                </a:lnTo>
                <a:close/>
              </a:path>
              <a:path w="262254" h="261619">
                <a:moveTo>
                  <a:pt x="261899" y="50126"/>
                </a:moveTo>
                <a:lnTo>
                  <a:pt x="257949" y="30632"/>
                </a:lnTo>
                <a:lnTo>
                  <a:pt x="254241" y="25146"/>
                </a:lnTo>
                <a:lnTo>
                  <a:pt x="254241" y="50126"/>
                </a:lnTo>
                <a:lnTo>
                  <a:pt x="254241" y="50787"/>
                </a:lnTo>
                <a:lnTo>
                  <a:pt x="254241" y="253949"/>
                </a:lnTo>
                <a:lnTo>
                  <a:pt x="218567" y="253949"/>
                </a:lnTo>
                <a:lnTo>
                  <a:pt x="218567" y="243459"/>
                </a:lnTo>
                <a:lnTo>
                  <a:pt x="218567" y="235788"/>
                </a:lnTo>
                <a:lnTo>
                  <a:pt x="218567" y="210820"/>
                </a:lnTo>
                <a:lnTo>
                  <a:pt x="254241" y="210820"/>
                </a:lnTo>
                <a:lnTo>
                  <a:pt x="254241" y="203161"/>
                </a:lnTo>
                <a:lnTo>
                  <a:pt x="218567" y="203161"/>
                </a:lnTo>
                <a:lnTo>
                  <a:pt x="218567" y="165150"/>
                </a:lnTo>
                <a:lnTo>
                  <a:pt x="222313" y="168744"/>
                </a:lnTo>
                <a:lnTo>
                  <a:pt x="228155" y="169684"/>
                </a:lnTo>
                <a:lnTo>
                  <a:pt x="235864" y="165608"/>
                </a:lnTo>
                <a:lnTo>
                  <a:pt x="236245" y="165150"/>
                </a:lnTo>
                <a:lnTo>
                  <a:pt x="237972" y="163029"/>
                </a:lnTo>
                <a:lnTo>
                  <a:pt x="238417" y="161493"/>
                </a:lnTo>
                <a:lnTo>
                  <a:pt x="238836" y="160032"/>
                </a:lnTo>
                <a:lnTo>
                  <a:pt x="254241" y="160032"/>
                </a:lnTo>
                <a:lnTo>
                  <a:pt x="254241" y="152361"/>
                </a:lnTo>
                <a:lnTo>
                  <a:pt x="238213" y="152361"/>
                </a:lnTo>
                <a:lnTo>
                  <a:pt x="237832" y="151638"/>
                </a:lnTo>
                <a:lnTo>
                  <a:pt x="231724" y="141960"/>
                </a:lnTo>
                <a:lnTo>
                  <a:pt x="231724" y="156311"/>
                </a:lnTo>
                <a:lnTo>
                  <a:pt x="231635" y="157340"/>
                </a:lnTo>
                <a:lnTo>
                  <a:pt x="231216" y="158889"/>
                </a:lnTo>
                <a:lnTo>
                  <a:pt x="230466" y="159791"/>
                </a:lnTo>
                <a:lnTo>
                  <a:pt x="227253" y="161493"/>
                </a:lnTo>
                <a:lnTo>
                  <a:pt x="224485" y="160820"/>
                </a:lnTo>
                <a:lnTo>
                  <a:pt x="192900" y="110769"/>
                </a:lnTo>
                <a:lnTo>
                  <a:pt x="189585" y="105486"/>
                </a:lnTo>
                <a:lnTo>
                  <a:pt x="188709" y="104381"/>
                </a:lnTo>
                <a:lnTo>
                  <a:pt x="185254" y="102400"/>
                </a:lnTo>
                <a:lnTo>
                  <a:pt x="136182" y="76454"/>
                </a:lnTo>
                <a:lnTo>
                  <a:pt x="123698" y="69850"/>
                </a:lnTo>
                <a:lnTo>
                  <a:pt x="121094" y="68427"/>
                </a:lnTo>
                <a:lnTo>
                  <a:pt x="119684" y="68148"/>
                </a:lnTo>
                <a:lnTo>
                  <a:pt x="117475" y="69075"/>
                </a:lnTo>
                <a:lnTo>
                  <a:pt x="51206" y="104025"/>
                </a:lnTo>
                <a:lnTo>
                  <a:pt x="50571" y="104584"/>
                </a:lnTo>
                <a:lnTo>
                  <a:pt x="15125" y="160794"/>
                </a:lnTo>
                <a:lnTo>
                  <a:pt x="12319" y="161480"/>
                </a:lnTo>
                <a:lnTo>
                  <a:pt x="9144" y="159804"/>
                </a:lnTo>
                <a:lnTo>
                  <a:pt x="8382" y="158889"/>
                </a:lnTo>
                <a:lnTo>
                  <a:pt x="7962" y="157340"/>
                </a:lnTo>
                <a:lnTo>
                  <a:pt x="7874" y="156311"/>
                </a:lnTo>
                <a:lnTo>
                  <a:pt x="42125" y="101968"/>
                </a:lnTo>
                <a:lnTo>
                  <a:pt x="43891" y="99047"/>
                </a:lnTo>
                <a:lnTo>
                  <a:pt x="118440" y="59613"/>
                </a:lnTo>
                <a:lnTo>
                  <a:pt x="119799" y="58915"/>
                </a:lnTo>
                <a:lnTo>
                  <a:pt x="195707" y="99047"/>
                </a:lnTo>
                <a:lnTo>
                  <a:pt x="198399" y="103517"/>
                </a:lnTo>
                <a:lnTo>
                  <a:pt x="231724" y="156311"/>
                </a:lnTo>
                <a:lnTo>
                  <a:pt x="231724" y="141960"/>
                </a:lnTo>
                <a:lnTo>
                  <a:pt x="211074" y="109245"/>
                </a:lnTo>
                <a:lnTo>
                  <a:pt x="254241" y="109245"/>
                </a:lnTo>
                <a:lnTo>
                  <a:pt x="254241" y="101587"/>
                </a:lnTo>
                <a:lnTo>
                  <a:pt x="206235" y="101587"/>
                </a:lnTo>
                <a:lnTo>
                  <a:pt x="204673" y="99047"/>
                </a:lnTo>
                <a:lnTo>
                  <a:pt x="201574" y="93916"/>
                </a:lnTo>
                <a:lnTo>
                  <a:pt x="200748" y="93027"/>
                </a:lnTo>
                <a:lnTo>
                  <a:pt x="169329" y="76454"/>
                </a:lnTo>
                <a:lnTo>
                  <a:pt x="169316" y="72402"/>
                </a:lnTo>
                <a:lnTo>
                  <a:pt x="169316" y="58445"/>
                </a:lnTo>
                <a:lnTo>
                  <a:pt x="254241" y="58445"/>
                </a:lnTo>
                <a:lnTo>
                  <a:pt x="254241" y="50787"/>
                </a:lnTo>
                <a:lnTo>
                  <a:pt x="169316" y="50787"/>
                </a:lnTo>
                <a:lnTo>
                  <a:pt x="169316" y="50126"/>
                </a:lnTo>
                <a:lnTo>
                  <a:pt x="172656" y="33616"/>
                </a:lnTo>
                <a:lnTo>
                  <a:pt x="181775" y="20116"/>
                </a:lnTo>
                <a:lnTo>
                  <a:pt x="195275" y="11010"/>
                </a:lnTo>
                <a:lnTo>
                  <a:pt x="211785" y="7670"/>
                </a:lnTo>
                <a:lnTo>
                  <a:pt x="228295" y="11010"/>
                </a:lnTo>
                <a:lnTo>
                  <a:pt x="241782" y="20116"/>
                </a:lnTo>
                <a:lnTo>
                  <a:pt x="250901" y="33616"/>
                </a:lnTo>
                <a:lnTo>
                  <a:pt x="254241" y="50126"/>
                </a:lnTo>
                <a:lnTo>
                  <a:pt x="254241" y="25146"/>
                </a:lnTo>
                <a:lnTo>
                  <a:pt x="247205" y="14706"/>
                </a:lnTo>
                <a:lnTo>
                  <a:pt x="236778" y="7670"/>
                </a:lnTo>
                <a:lnTo>
                  <a:pt x="231279" y="3949"/>
                </a:lnTo>
                <a:lnTo>
                  <a:pt x="211785" y="0"/>
                </a:lnTo>
                <a:lnTo>
                  <a:pt x="192290" y="3949"/>
                </a:lnTo>
                <a:lnTo>
                  <a:pt x="176352" y="14706"/>
                </a:lnTo>
                <a:lnTo>
                  <a:pt x="165595" y="30632"/>
                </a:lnTo>
                <a:lnTo>
                  <a:pt x="161658" y="50126"/>
                </a:lnTo>
                <a:lnTo>
                  <a:pt x="161658" y="72402"/>
                </a:lnTo>
                <a:lnTo>
                  <a:pt x="136182" y="58915"/>
                </a:lnTo>
                <a:lnTo>
                  <a:pt x="125349" y="53187"/>
                </a:lnTo>
                <a:lnTo>
                  <a:pt x="120472" y="50495"/>
                </a:lnTo>
                <a:lnTo>
                  <a:pt x="119126" y="50495"/>
                </a:lnTo>
                <a:lnTo>
                  <a:pt x="114249" y="53187"/>
                </a:lnTo>
                <a:lnTo>
                  <a:pt x="38849" y="93027"/>
                </a:lnTo>
                <a:lnTo>
                  <a:pt x="38023" y="93916"/>
                </a:lnTo>
                <a:lnTo>
                  <a:pt x="35560" y="98018"/>
                </a:lnTo>
                <a:lnTo>
                  <a:pt x="368" y="153847"/>
                </a:lnTo>
                <a:lnTo>
                  <a:pt x="0" y="156311"/>
                </a:lnTo>
                <a:lnTo>
                  <a:pt x="10490" y="168579"/>
                </a:lnTo>
                <a:lnTo>
                  <a:pt x="15633" y="168579"/>
                </a:lnTo>
                <a:lnTo>
                  <a:pt x="18732" y="167373"/>
                </a:lnTo>
                <a:lnTo>
                  <a:pt x="21031" y="165163"/>
                </a:lnTo>
                <a:lnTo>
                  <a:pt x="21031" y="200520"/>
                </a:lnTo>
                <a:lnTo>
                  <a:pt x="22745" y="202234"/>
                </a:lnTo>
                <a:lnTo>
                  <a:pt x="26974" y="202234"/>
                </a:lnTo>
                <a:lnTo>
                  <a:pt x="28689" y="200520"/>
                </a:lnTo>
                <a:lnTo>
                  <a:pt x="28689" y="165163"/>
                </a:lnTo>
                <a:lnTo>
                  <a:pt x="28689" y="161480"/>
                </a:lnTo>
                <a:lnTo>
                  <a:pt x="28689" y="153670"/>
                </a:lnTo>
                <a:lnTo>
                  <a:pt x="55753" y="110769"/>
                </a:lnTo>
                <a:lnTo>
                  <a:pt x="57035" y="109639"/>
                </a:lnTo>
                <a:lnTo>
                  <a:pt x="58229" y="108978"/>
                </a:lnTo>
                <a:lnTo>
                  <a:pt x="119799" y="76454"/>
                </a:lnTo>
                <a:lnTo>
                  <a:pt x="121094" y="77152"/>
                </a:lnTo>
                <a:lnTo>
                  <a:pt x="180848" y="108737"/>
                </a:lnTo>
                <a:lnTo>
                  <a:pt x="210908" y="153670"/>
                </a:lnTo>
                <a:lnTo>
                  <a:pt x="210908" y="235788"/>
                </a:lnTo>
                <a:lnTo>
                  <a:pt x="210908" y="243459"/>
                </a:lnTo>
                <a:lnTo>
                  <a:pt x="210908" y="253949"/>
                </a:lnTo>
                <a:lnTo>
                  <a:pt x="167525" y="253949"/>
                </a:lnTo>
                <a:lnTo>
                  <a:pt x="167525" y="249174"/>
                </a:lnTo>
                <a:lnTo>
                  <a:pt x="167525" y="243459"/>
                </a:lnTo>
                <a:lnTo>
                  <a:pt x="210908" y="243459"/>
                </a:lnTo>
                <a:lnTo>
                  <a:pt x="210908" y="235788"/>
                </a:lnTo>
                <a:lnTo>
                  <a:pt x="167525" y="235788"/>
                </a:lnTo>
                <a:lnTo>
                  <a:pt x="167525" y="187261"/>
                </a:lnTo>
                <a:lnTo>
                  <a:pt x="167525" y="182473"/>
                </a:lnTo>
                <a:lnTo>
                  <a:pt x="177888" y="182473"/>
                </a:lnTo>
                <a:lnTo>
                  <a:pt x="181063" y="179298"/>
                </a:lnTo>
                <a:lnTo>
                  <a:pt x="181063" y="174815"/>
                </a:lnTo>
                <a:lnTo>
                  <a:pt x="181063" y="160528"/>
                </a:lnTo>
                <a:lnTo>
                  <a:pt x="177888" y="157340"/>
                </a:lnTo>
                <a:lnTo>
                  <a:pt x="128371" y="157340"/>
                </a:lnTo>
                <a:lnTo>
                  <a:pt x="126657" y="159054"/>
                </a:lnTo>
                <a:lnTo>
                  <a:pt x="126657" y="163296"/>
                </a:lnTo>
                <a:lnTo>
                  <a:pt x="128371" y="165011"/>
                </a:lnTo>
                <a:lnTo>
                  <a:pt x="173405" y="165011"/>
                </a:lnTo>
                <a:lnTo>
                  <a:pt x="173405" y="174815"/>
                </a:lnTo>
                <a:lnTo>
                  <a:pt x="159854" y="174815"/>
                </a:lnTo>
                <a:lnTo>
                  <a:pt x="159854" y="187261"/>
                </a:lnTo>
                <a:lnTo>
                  <a:pt x="159854" y="249174"/>
                </a:lnTo>
                <a:lnTo>
                  <a:pt x="153720" y="243649"/>
                </a:lnTo>
                <a:lnTo>
                  <a:pt x="153720" y="253949"/>
                </a:lnTo>
                <a:lnTo>
                  <a:pt x="85890" y="253949"/>
                </a:lnTo>
                <a:lnTo>
                  <a:pt x="91198" y="249174"/>
                </a:lnTo>
                <a:lnTo>
                  <a:pt x="119811" y="223380"/>
                </a:lnTo>
                <a:lnTo>
                  <a:pt x="153720" y="253949"/>
                </a:lnTo>
                <a:lnTo>
                  <a:pt x="153720" y="243649"/>
                </a:lnTo>
                <a:lnTo>
                  <a:pt x="131254" y="223380"/>
                </a:lnTo>
                <a:lnTo>
                  <a:pt x="125526" y="218211"/>
                </a:lnTo>
                <a:lnTo>
                  <a:pt x="131254" y="213055"/>
                </a:lnTo>
                <a:lnTo>
                  <a:pt x="159854" y="187261"/>
                </a:lnTo>
                <a:lnTo>
                  <a:pt x="159854" y="174815"/>
                </a:lnTo>
                <a:lnTo>
                  <a:pt x="153720" y="174815"/>
                </a:lnTo>
                <a:lnTo>
                  <a:pt x="153720" y="182473"/>
                </a:lnTo>
                <a:lnTo>
                  <a:pt x="119799" y="213055"/>
                </a:lnTo>
                <a:lnTo>
                  <a:pt x="114084" y="207911"/>
                </a:lnTo>
                <a:lnTo>
                  <a:pt x="114084" y="218211"/>
                </a:lnTo>
                <a:lnTo>
                  <a:pt x="79756" y="249174"/>
                </a:lnTo>
                <a:lnTo>
                  <a:pt x="79756" y="243459"/>
                </a:lnTo>
                <a:lnTo>
                  <a:pt x="79756" y="235788"/>
                </a:lnTo>
                <a:lnTo>
                  <a:pt x="79756" y="187261"/>
                </a:lnTo>
                <a:lnTo>
                  <a:pt x="114084" y="218211"/>
                </a:lnTo>
                <a:lnTo>
                  <a:pt x="114084" y="207911"/>
                </a:lnTo>
                <a:lnTo>
                  <a:pt x="91198" y="187261"/>
                </a:lnTo>
                <a:lnTo>
                  <a:pt x="85890" y="182473"/>
                </a:lnTo>
                <a:lnTo>
                  <a:pt x="153720" y="182473"/>
                </a:lnTo>
                <a:lnTo>
                  <a:pt x="153720" y="174815"/>
                </a:lnTo>
                <a:lnTo>
                  <a:pt x="66205" y="174815"/>
                </a:lnTo>
                <a:lnTo>
                  <a:pt x="66205" y="165011"/>
                </a:lnTo>
                <a:lnTo>
                  <a:pt x="114922" y="165011"/>
                </a:lnTo>
                <a:lnTo>
                  <a:pt x="116636" y="163296"/>
                </a:lnTo>
                <a:lnTo>
                  <a:pt x="116636" y="159054"/>
                </a:lnTo>
                <a:lnTo>
                  <a:pt x="114922" y="157340"/>
                </a:lnTo>
                <a:lnTo>
                  <a:pt x="61722" y="157340"/>
                </a:lnTo>
                <a:lnTo>
                  <a:pt x="58547" y="160528"/>
                </a:lnTo>
                <a:lnTo>
                  <a:pt x="58547" y="179298"/>
                </a:lnTo>
                <a:lnTo>
                  <a:pt x="61722" y="182473"/>
                </a:lnTo>
                <a:lnTo>
                  <a:pt x="72085" y="182473"/>
                </a:lnTo>
                <a:lnTo>
                  <a:pt x="72085" y="235788"/>
                </a:lnTo>
                <a:lnTo>
                  <a:pt x="72085" y="243459"/>
                </a:lnTo>
                <a:lnTo>
                  <a:pt x="72085" y="253949"/>
                </a:lnTo>
                <a:lnTo>
                  <a:pt x="28689" y="253949"/>
                </a:lnTo>
                <a:lnTo>
                  <a:pt x="28689" y="243459"/>
                </a:lnTo>
                <a:lnTo>
                  <a:pt x="72085" y="243459"/>
                </a:lnTo>
                <a:lnTo>
                  <a:pt x="72085" y="235788"/>
                </a:lnTo>
                <a:lnTo>
                  <a:pt x="28689" y="235788"/>
                </a:lnTo>
                <a:lnTo>
                  <a:pt x="28689" y="213969"/>
                </a:lnTo>
                <a:lnTo>
                  <a:pt x="26974" y="212255"/>
                </a:lnTo>
                <a:lnTo>
                  <a:pt x="22745" y="212255"/>
                </a:lnTo>
                <a:lnTo>
                  <a:pt x="21031" y="213969"/>
                </a:lnTo>
                <a:lnTo>
                  <a:pt x="21031" y="258737"/>
                </a:lnTo>
                <a:lnTo>
                  <a:pt x="23901" y="261620"/>
                </a:lnTo>
                <a:lnTo>
                  <a:pt x="258914" y="261620"/>
                </a:lnTo>
                <a:lnTo>
                  <a:pt x="261797" y="258737"/>
                </a:lnTo>
                <a:lnTo>
                  <a:pt x="261899" y="253949"/>
                </a:lnTo>
                <a:lnTo>
                  <a:pt x="261899" y="210820"/>
                </a:lnTo>
                <a:lnTo>
                  <a:pt x="261899" y="203161"/>
                </a:lnTo>
                <a:lnTo>
                  <a:pt x="261899" y="50787"/>
                </a:lnTo>
                <a:lnTo>
                  <a:pt x="261899" y="50126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559419" y="2214403"/>
            <a:ext cx="2922905" cy="63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Экономическая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специализация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районов</a:t>
            </a:r>
            <a:endParaRPr sz="1200">
              <a:latin typeface="Tahoma"/>
              <a:cs typeface="Tahoma"/>
            </a:endParaRPr>
          </a:p>
          <a:p>
            <a:pPr marL="455930" marR="167640">
              <a:lnSpc>
                <a:spcPct val="100000"/>
              </a:lnSpc>
              <a:spcBef>
                <a:spcPts val="950"/>
              </a:spcBef>
            </a:pPr>
            <a:r>
              <a:rPr sz="1000" spc="70" dirty="0">
                <a:latin typeface="Tahoma"/>
                <a:cs typeface="Tahoma"/>
              </a:rPr>
              <a:t>Сельское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60" dirty="0">
                <a:latin typeface="Tahoma"/>
                <a:cs typeface="Tahoma"/>
              </a:rPr>
              <a:t>хозяйство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60" dirty="0">
                <a:latin typeface="Tahoma"/>
                <a:cs typeface="Tahoma"/>
              </a:rPr>
              <a:t>переработка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сельскохозяйственной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продукции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8817" y="2942383"/>
            <a:ext cx="246061" cy="231828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1838" y="3304401"/>
            <a:ext cx="259475" cy="262331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3469" y="3681680"/>
            <a:ext cx="277026" cy="247650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3583457" y="4441138"/>
            <a:ext cx="276860" cy="209550"/>
          </a:xfrm>
          <a:custGeom>
            <a:avLst/>
            <a:gdLst/>
            <a:ahLst/>
            <a:cxnLst/>
            <a:rect l="l" t="t" r="r" b="b"/>
            <a:pathLst>
              <a:path w="276860" h="209550">
                <a:moveTo>
                  <a:pt x="59842" y="167551"/>
                </a:moveTo>
                <a:lnTo>
                  <a:pt x="58115" y="157226"/>
                </a:lnTo>
                <a:lnTo>
                  <a:pt x="53467" y="148780"/>
                </a:lnTo>
                <a:lnTo>
                  <a:pt x="51739" y="147269"/>
                </a:lnTo>
                <a:lnTo>
                  <a:pt x="51739" y="157556"/>
                </a:lnTo>
                <a:lnTo>
                  <a:pt x="51739" y="177558"/>
                </a:lnTo>
                <a:lnTo>
                  <a:pt x="45389" y="186334"/>
                </a:lnTo>
                <a:lnTo>
                  <a:pt x="30937" y="186334"/>
                </a:lnTo>
                <a:lnTo>
                  <a:pt x="24599" y="177558"/>
                </a:lnTo>
                <a:lnTo>
                  <a:pt x="24599" y="157556"/>
                </a:lnTo>
                <a:lnTo>
                  <a:pt x="30937" y="148780"/>
                </a:lnTo>
                <a:lnTo>
                  <a:pt x="45389" y="148780"/>
                </a:lnTo>
                <a:lnTo>
                  <a:pt x="51739" y="157556"/>
                </a:lnTo>
                <a:lnTo>
                  <a:pt x="51739" y="147269"/>
                </a:lnTo>
                <a:lnTo>
                  <a:pt x="46507" y="142862"/>
                </a:lnTo>
                <a:lnTo>
                  <a:pt x="38163" y="140716"/>
                </a:lnTo>
                <a:lnTo>
                  <a:pt x="29819" y="142862"/>
                </a:lnTo>
                <a:lnTo>
                  <a:pt x="22923" y="148678"/>
                </a:lnTo>
                <a:lnTo>
                  <a:pt x="18224" y="157226"/>
                </a:lnTo>
                <a:lnTo>
                  <a:pt x="16497" y="167551"/>
                </a:lnTo>
                <a:lnTo>
                  <a:pt x="18224" y="177888"/>
                </a:lnTo>
                <a:lnTo>
                  <a:pt x="22923" y="186436"/>
                </a:lnTo>
                <a:lnTo>
                  <a:pt x="29819" y="192252"/>
                </a:lnTo>
                <a:lnTo>
                  <a:pt x="38163" y="194398"/>
                </a:lnTo>
                <a:lnTo>
                  <a:pt x="46507" y="192252"/>
                </a:lnTo>
                <a:lnTo>
                  <a:pt x="53416" y="186436"/>
                </a:lnTo>
                <a:lnTo>
                  <a:pt x="58115" y="177888"/>
                </a:lnTo>
                <a:lnTo>
                  <a:pt x="59842" y="167551"/>
                </a:lnTo>
                <a:close/>
              </a:path>
              <a:path w="276860" h="209550">
                <a:moveTo>
                  <a:pt x="106413" y="77444"/>
                </a:moveTo>
                <a:lnTo>
                  <a:pt x="102565" y="65557"/>
                </a:lnTo>
                <a:lnTo>
                  <a:pt x="102387" y="65011"/>
                </a:lnTo>
                <a:lnTo>
                  <a:pt x="98120" y="60299"/>
                </a:lnTo>
                <a:lnTo>
                  <a:pt x="98120" y="78155"/>
                </a:lnTo>
                <a:lnTo>
                  <a:pt x="97942" y="83337"/>
                </a:lnTo>
                <a:lnTo>
                  <a:pt x="96240" y="88049"/>
                </a:lnTo>
                <a:lnTo>
                  <a:pt x="92773" y="94386"/>
                </a:lnTo>
                <a:lnTo>
                  <a:pt x="87960" y="99009"/>
                </a:lnTo>
                <a:lnTo>
                  <a:pt x="82486" y="101409"/>
                </a:lnTo>
                <a:lnTo>
                  <a:pt x="77114" y="101104"/>
                </a:lnTo>
                <a:lnTo>
                  <a:pt x="73977" y="99974"/>
                </a:lnTo>
                <a:lnTo>
                  <a:pt x="71526" y="97155"/>
                </a:lnTo>
                <a:lnTo>
                  <a:pt x="68834" y="88811"/>
                </a:lnTo>
                <a:lnTo>
                  <a:pt x="69011" y="83629"/>
                </a:lnTo>
                <a:lnTo>
                  <a:pt x="70713" y="78917"/>
                </a:lnTo>
                <a:lnTo>
                  <a:pt x="74180" y="72580"/>
                </a:lnTo>
                <a:lnTo>
                  <a:pt x="79006" y="67957"/>
                </a:lnTo>
                <a:lnTo>
                  <a:pt x="84467" y="65557"/>
                </a:lnTo>
                <a:lnTo>
                  <a:pt x="89852" y="65862"/>
                </a:lnTo>
                <a:lnTo>
                  <a:pt x="92989" y="66992"/>
                </a:lnTo>
                <a:lnTo>
                  <a:pt x="95427" y="69811"/>
                </a:lnTo>
                <a:lnTo>
                  <a:pt x="98120" y="78155"/>
                </a:lnTo>
                <a:lnTo>
                  <a:pt x="98120" y="60299"/>
                </a:lnTo>
                <a:lnTo>
                  <a:pt x="92595" y="58280"/>
                </a:lnTo>
                <a:lnTo>
                  <a:pt x="84010" y="57492"/>
                </a:lnTo>
                <a:lnTo>
                  <a:pt x="75552" y="60629"/>
                </a:lnTo>
                <a:lnTo>
                  <a:pt x="68224" y="67068"/>
                </a:lnTo>
                <a:lnTo>
                  <a:pt x="63080" y="76187"/>
                </a:lnTo>
                <a:lnTo>
                  <a:pt x="60756" y="82638"/>
                </a:lnTo>
                <a:lnTo>
                  <a:pt x="60553" y="89535"/>
                </a:lnTo>
                <a:lnTo>
                  <a:pt x="64566" y="101955"/>
                </a:lnTo>
                <a:lnTo>
                  <a:pt x="68884" y="106730"/>
                </a:lnTo>
                <a:lnTo>
                  <a:pt x="76250" y="109359"/>
                </a:lnTo>
                <a:lnTo>
                  <a:pt x="78206" y="109689"/>
                </a:lnTo>
                <a:lnTo>
                  <a:pt x="80187" y="109689"/>
                </a:lnTo>
                <a:lnTo>
                  <a:pt x="87363" y="108331"/>
                </a:lnTo>
                <a:lnTo>
                  <a:pt x="94094" y="104482"/>
                </a:lnTo>
                <a:lnTo>
                  <a:pt x="97028" y="101409"/>
                </a:lnTo>
                <a:lnTo>
                  <a:pt x="99796" y="98513"/>
                </a:lnTo>
                <a:lnTo>
                  <a:pt x="103873" y="90779"/>
                </a:lnTo>
                <a:lnTo>
                  <a:pt x="106210" y="84340"/>
                </a:lnTo>
                <a:lnTo>
                  <a:pt x="106413" y="77444"/>
                </a:lnTo>
                <a:close/>
              </a:path>
              <a:path w="276860" h="209550">
                <a:moveTo>
                  <a:pt x="145910" y="167551"/>
                </a:moveTo>
                <a:lnTo>
                  <a:pt x="144170" y="157226"/>
                </a:lnTo>
                <a:lnTo>
                  <a:pt x="139522" y="148780"/>
                </a:lnTo>
                <a:lnTo>
                  <a:pt x="137795" y="147269"/>
                </a:lnTo>
                <a:lnTo>
                  <a:pt x="137795" y="157556"/>
                </a:lnTo>
                <a:lnTo>
                  <a:pt x="137795" y="177558"/>
                </a:lnTo>
                <a:lnTo>
                  <a:pt x="131457" y="186334"/>
                </a:lnTo>
                <a:lnTo>
                  <a:pt x="117005" y="186334"/>
                </a:lnTo>
                <a:lnTo>
                  <a:pt x="110667" y="177558"/>
                </a:lnTo>
                <a:lnTo>
                  <a:pt x="110667" y="157556"/>
                </a:lnTo>
                <a:lnTo>
                  <a:pt x="117005" y="148780"/>
                </a:lnTo>
                <a:lnTo>
                  <a:pt x="131457" y="148780"/>
                </a:lnTo>
                <a:lnTo>
                  <a:pt x="137795" y="157556"/>
                </a:lnTo>
                <a:lnTo>
                  <a:pt x="137795" y="147269"/>
                </a:lnTo>
                <a:lnTo>
                  <a:pt x="132575" y="142862"/>
                </a:lnTo>
                <a:lnTo>
                  <a:pt x="124231" y="140716"/>
                </a:lnTo>
                <a:lnTo>
                  <a:pt x="115887" y="142862"/>
                </a:lnTo>
                <a:lnTo>
                  <a:pt x="108991" y="148678"/>
                </a:lnTo>
                <a:lnTo>
                  <a:pt x="104292" y="157226"/>
                </a:lnTo>
                <a:lnTo>
                  <a:pt x="102552" y="167551"/>
                </a:lnTo>
                <a:lnTo>
                  <a:pt x="104292" y="177888"/>
                </a:lnTo>
                <a:lnTo>
                  <a:pt x="108991" y="186436"/>
                </a:lnTo>
                <a:lnTo>
                  <a:pt x="115887" y="192252"/>
                </a:lnTo>
                <a:lnTo>
                  <a:pt x="124231" y="194398"/>
                </a:lnTo>
                <a:lnTo>
                  <a:pt x="132575" y="192252"/>
                </a:lnTo>
                <a:lnTo>
                  <a:pt x="139471" y="186436"/>
                </a:lnTo>
                <a:lnTo>
                  <a:pt x="144170" y="177888"/>
                </a:lnTo>
                <a:lnTo>
                  <a:pt x="145910" y="167551"/>
                </a:lnTo>
                <a:close/>
              </a:path>
              <a:path w="276860" h="209550">
                <a:moveTo>
                  <a:pt x="206540" y="108356"/>
                </a:moveTo>
                <a:lnTo>
                  <a:pt x="205447" y="106045"/>
                </a:lnTo>
                <a:lnTo>
                  <a:pt x="178727" y="96481"/>
                </a:lnTo>
                <a:lnTo>
                  <a:pt x="176403" y="97574"/>
                </a:lnTo>
                <a:lnTo>
                  <a:pt x="174891" y="101765"/>
                </a:lnTo>
                <a:lnTo>
                  <a:pt x="175983" y="104063"/>
                </a:lnTo>
                <a:lnTo>
                  <a:pt x="200596" y="112877"/>
                </a:lnTo>
                <a:lnTo>
                  <a:pt x="201041" y="113042"/>
                </a:lnTo>
                <a:lnTo>
                  <a:pt x="201510" y="113118"/>
                </a:lnTo>
                <a:lnTo>
                  <a:pt x="203631" y="113118"/>
                </a:lnTo>
                <a:lnTo>
                  <a:pt x="205181" y="112090"/>
                </a:lnTo>
                <a:lnTo>
                  <a:pt x="206540" y="108356"/>
                </a:lnTo>
                <a:close/>
              </a:path>
              <a:path w="276860" h="209550">
                <a:moveTo>
                  <a:pt x="252603" y="181444"/>
                </a:moveTo>
                <a:lnTo>
                  <a:pt x="250786" y="179641"/>
                </a:lnTo>
                <a:lnTo>
                  <a:pt x="214731" y="179641"/>
                </a:lnTo>
                <a:lnTo>
                  <a:pt x="212915" y="181444"/>
                </a:lnTo>
                <a:lnTo>
                  <a:pt x="212915" y="185902"/>
                </a:lnTo>
                <a:lnTo>
                  <a:pt x="214731" y="187706"/>
                </a:lnTo>
                <a:lnTo>
                  <a:pt x="250786" y="187706"/>
                </a:lnTo>
                <a:lnTo>
                  <a:pt x="252603" y="185902"/>
                </a:lnTo>
                <a:lnTo>
                  <a:pt x="252603" y="183667"/>
                </a:lnTo>
                <a:lnTo>
                  <a:pt x="252603" y="181444"/>
                </a:lnTo>
                <a:close/>
              </a:path>
              <a:path w="276860" h="209550">
                <a:moveTo>
                  <a:pt x="276783" y="166370"/>
                </a:moveTo>
                <a:lnTo>
                  <a:pt x="273799" y="149860"/>
                </a:lnTo>
                <a:lnTo>
                  <a:pt x="265671" y="135890"/>
                </a:lnTo>
                <a:lnTo>
                  <a:pt x="260515" y="132080"/>
                </a:lnTo>
                <a:lnTo>
                  <a:pt x="255346" y="128270"/>
                </a:lnTo>
                <a:lnTo>
                  <a:pt x="253631" y="127000"/>
                </a:lnTo>
                <a:lnTo>
                  <a:pt x="238887" y="123190"/>
                </a:lnTo>
                <a:lnTo>
                  <a:pt x="229082" y="123190"/>
                </a:lnTo>
                <a:lnTo>
                  <a:pt x="228739" y="109220"/>
                </a:lnTo>
                <a:lnTo>
                  <a:pt x="224370" y="97790"/>
                </a:lnTo>
                <a:lnTo>
                  <a:pt x="216471" y="87630"/>
                </a:lnTo>
                <a:lnTo>
                  <a:pt x="205524" y="81280"/>
                </a:lnTo>
                <a:lnTo>
                  <a:pt x="180352" y="72390"/>
                </a:lnTo>
                <a:lnTo>
                  <a:pt x="180289" y="68580"/>
                </a:lnTo>
                <a:lnTo>
                  <a:pt x="180238" y="66040"/>
                </a:lnTo>
                <a:lnTo>
                  <a:pt x="181470" y="59690"/>
                </a:lnTo>
                <a:lnTo>
                  <a:pt x="183375" y="54610"/>
                </a:lnTo>
                <a:lnTo>
                  <a:pt x="185635" y="55880"/>
                </a:lnTo>
                <a:lnTo>
                  <a:pt x="199644" y="55880"/>
                </a:lnTo>
                <a:lnTo>
                  <a:pt x="201853" y="54610"/>
                </a:lnTo>
                <a:lnTo>
                  <a:pt x="206260" y="52070"/>
                </a:lnTo>
                <a:lnTo>
                  <a:pt x="208699" y="49530"/>
                </a:lnTo>
                <a:lnTo>
                  <a:pt x="212369" y="45720"/>
                </a:lnTo>
                <a:lnTo>
                  <a:pt x="227749" y="8890"/>
                </a:lnTo>
                <a:lnTo>
                  <a:pt x="228257" y="6350"/>
                </a:lnTo>
                <a:lnTo>
                  <a:pt x="220662" y="0"/>
                </a:lnTo>
                <a:lnTo>
                  <a:pt x="218427" y="266"/>
                </a:lnTo>
                <a:lnTo>
                  <a:pt x="218427" y="8890"/>
                </a:lnTo>
                <a:lnTo>
                  <a:pt x="218097" y="15240"/>
                </a:lnTo>
                <a:lnTo>
                  <a:pt x="192544" y="49530"/>
                </a:lnTo>
                <a:lnTo>
                  <a:pt x="186918" y="48260"/>
                </a:lnTo>
                <a:lnTo>
                  <a:pt x="189915" y="43180"/>
                </a:lnTo>
                <a:lnTo>
                  <a:pt x="192925" y="38100"/>
                </a:lnTo>
                <a:lnTo>
                  <a:pt x="201053" y="31750"/>
                </a:lnTo>
                <a:lnTo>
                  <a:pt x="202882" y="30480"/>
                </a:lnTo>
                <a:lnTo>
                  <a:pt x="203327" y="27940"/>
                </a:lnTo>
                <a:lnTo>
                  <a:pt x="200761" y="24130"/>
                </a:lnTo>
                <a:lnTo>
                  <a:pt x="198234" y="24130"/>
                </a:lnTo>
                <a:lnTo>
                  <a:pt x="195795" y="25400"/>
                </a:lnTo>
                <a:lnTo>
                  <a:pt x="187274" y="31750"/>
                </a:lnTo>
                <a:lnTo>
                  <a:pt x="180517" y="43180"/>
                </a:lnTo>
                <a:lnTo>
                  <a:pt x="179031" y="38100"/>
                </a:lnTo>
                <a:lnTo>
                  <a:pt x="211391" y="10160"/>
                </a:lnTo>
                <a:lnTo>
                  <a:pt x="217322" y="8890"/>
                </a:lnTo>
                <a:lnTo>
                  <a:pt x="218427" y="8890"/>
                </a:lnTo>
                <a:lnTo>
                  <a:pt x="218427" y="266"/>
                </a:lnTo>
                <a:lnTo>
                  <a:pt x="209842" y="1270"/>
                </a:lnTo>
                <a:lnTo>
                  <a:pt x="205371" y="2540"/>
                </a:lnTo>
                <a:lnTo>
                  <a:pt x="200329" y="3810"/>
                </a:lnTo>
                <a:lnTo>
                  <a:pt x="170281" y="40640"/>
                </a:lnTo>
                <a:lnTo>
                  <a:pt x="172186" y="45720"/>
                </a:lnTo>
                <a:lnTo>
                  <a:pt x="176441" y="50800"/>
                </a:lnTo>
                <a:lnTo>
                  <a:pt x="174155" y="55880"/>
                </a:lnTo>
                <a:lnTo>
                  <a:pt x="172529" y="62230"/>
                </a:lnTo>
                <a:lnTo>
                  <a:pt x="172262" y="68580"/>
                </a:lnTo>
                <a:lnTo>
                  <a:pt x="149809" y="60960"/>
                </a:lnTo>
                <a:lnTo>
                  <a:pt x="147485" y="62230"/>
                </a:lnTo>
                <a:lnTo>
                  <a:pt x="145961" y="66040"/>
                </a:lnTo>
                <a:lnTo>
                  <a:pt x="147066" y="68580"/>
                </a:lnTo>
                <a:lnTo>
                  <a:pt x="202780" y="88900"/>
                </a:lnTo>
                <a:lnTo>
                  <a:pt x="211467" y="93980"/>
                </a:lnTo>
                <a:lnTo>
                  <a:pt x="217665" y="101600"/>
                </a:lnTo>
                <a:lnTo>
                  <a:pt x="220929" y="111760"/>
                </a:lnTo>
                <a:lnTo>
                  <a:pt x="220903" y="123190"/>
                </a:lnTo>
                <a:lnTo>
                  <a:pt x="165404" y="123190"/>
                </a:lnTo>
                <a:lnTo>
                  <a:pt x="123278" y="107950"/>
                </a:lnTo>
                <a:lnTo>
                  <a:pt x="120954" y="109220"/>
                </a:lnTo>
                <a:lnTo>
                  <a:pt x="119443" y="114300"/>
                </a:lnTo>
                <a:lnTo>
                  <a:pt x="120535" y="115570"/>
                </a:lnTo>
                <a:lnTo>
                  <a:pt x="141452" y="123190"/>
                </a:lnTo>
                <a:lnTo>
                  <a:pt x="118452" y="123190"/>
                </a:lnTo>
                <a:lnTo>
                  <a:pt x="112560" y="125730"/>
                </a:lnTo>
                <a:lnTo>
                  <a:pt x="107353" y="128270"/>
                </a:lnTo>
                <a:lnTo>
                  <a:pt x="92392" y="123190"/>
                </a:lnTo>
                <a:lnTo>
                  <a:pt x="119138" y="95250"/>
                </a:lnTo>
                <a:lnTo>
                  <a:pt x="121780" y="83820"/>
                </a:lnTo>
                <a:lnTo>
                  <a:pt x="159931" y="97790"/>
                </a:lnTo>
                <a:lnTo>
                  <a:pt x="162509" y="97790"/>
                </a:lnTo>
                <a:lnTo>
                  <a:pt x="164071" y="96520"/>
                </a:lnTo>
                <a:lnTo>
                  <a:pt x="165430" y="92710"/>
                </a:lnTo>
                <a:lnTo>
                  <a:pt x="164325" y="90170"/>
                </a:lnTo>
                <a:lnTo>
                  <a:pt x="146634" y="83820"/>
                </a:lnTo>
                <a:lnTo>
                  <a:pt x="121869" y="74930"/>
                </a:lnTo>
                <a:lnTo>
                  <a:pt x="121513" y="71120"/>
                </a:lnTo>
                <a:lnTo>
                  <a:pt x="120611" y="67310"/>
                </a:lnTo>
                <a:lnTo>
                  <a:pt x="118300" y="60960"/>
                </a:lnTo>
                <a:lnTo>
                  <a:pt x="117297" y="59690"/>
                </a:lnTo>
                <a:lnTo>
                  <a:pt x="116154" y="57150"/>
                </a:lnTo>
                <a:lnTo>
                  <a:pt x="131470" y="63500"/>
                </a:lnTo>
                <a:lnTo>
                  <a:pt x="134048" y="63500"/>
                </a:lnTo>
                <a:lnTo>
                  <a:pt x="135610" y="62230"/>
                </a:lnTo>
                <a:lnTo>
                  <a:pt x="136956" y="58420"/>
                </a:lnTo>
                <a:lnTo>
                  <a:pt x="136410" y="57150"/>
                </a:lnTo>
                <a:lnTo>
                  <a:pt x="135864" y="55880"/>
                </a:lnTo>
                <a:lnTo>
                  <a:pt x="115265" y="48260"/>
                </a:lnTo>
                <a:lnTo>
                  <a:pt x="113919" y="47764"/>
                </a:lnTo>
                <a:lnTo>
                  <a:pt x="113919" y="80010"/>
                </a:lnTo>
                <a:lnTo>
                  <a:pt x="113309" y="86360"/>
                </a:lnTo>
                <a:lnTo>
                  <a:pt x="111506" y="92710"/>
                </a:lnTo>
                <a:lnTo>
                  <a:pt x="104686" y="105410"/>
                </a:lnTo>
                <a:lnTo>
                  <a:pt x="94907" y="113030"/>
                </a:lnTo>
                <a:lnTo>
                  <a:pt x="83451" y="116840"/>
                </a:lnTo>
                <a:lnTo>
                  <a:pt x="71615" y="115570"/>
                </a:lnTo>
                <a:lnTo>
                  <a:pt x="61658" y="109220"/>
                </a:lnTo>
                <a:lnTo>
                  <a:pt x="55283" y="99060"/>
                </a:lnTo>
                <a:lnTo>
                  <a:pt x="53047" y="86360"/>
                </a:lnTo>
                <a:lnTo>
                  <a:pt x="55448" y="72390"/>
                </a:lnTo>
                <a:lnTo>
                  <a:pt x="81813" y="48260"/>
                </a:lnTo>
                <a:lnTo>
                  <a:pt x="89585" y="48260"/>
                </a:lnTo>
                <a:lnTo>
                  <a:pt x="92519" y="49530"/>
                </a:lnTo>
                <a:lnTo>
                  <a:pt x="102730" y="52070"/>
                </a:lnTo>
                <a:lnTo>
                  <a:pt x="108483" y="58420"/>
                </a:lnTo>
                <a:lnTo>
                  <a:pt x="111569" y="66040"/>
                </a:lnTo>
                <a:lnTo>
                  <a:pt x="113347" y="72390"/>
                </a:lnTo>
                <a:lnTo>
                  <a:pt x="113919" y="80010"/>
                </a:lnTo>
                <a:lnTo>
                  <a:pt x="113919" y="47764"/>
                </a:lnTo>
                <a:lnTo>
                  <a:pt x="98082" y="41910"/>
                </a:lnTo>
                <a:lnTo>
                  <a:pt x="90716" y="40640"/>
                </a:lnTo>
                <a:lnTo>
                  <a:pt x="83185" y="40640"/>
                </a:lnTo>
                <a:lnTo>
                  <a:pt x="51346" y="62230"/>
                </a:lnTo>
                <a:lnTo>
                  <a:pt x="44945" y="86360"/>
                </a:lnTo>
                <a:lnTo>
                  <a:pt x="47917" y="102870"/>
                </a:lnTo>
                <a:lnTo>
                  <a:pt x="56057" y="115570"/>
                </a:lnTo>
                <a:lnTo>
                  <a:pt x="68732" y="123190"/>
                </a:lnTo>
                <a:lnTo>
                  <a:pt x="37884" y="123190"/>
                </a:lnTo>
                <a:lnTo>
                  <a:pt x="23152" y="127000"/>
                </a:lnTo>
                <a:lnTo>
                  <a:pt x="11112" y="135890"/>
                </a:lnTo>
                <a:lnTo>
                  <a:pt x="2984" y="149860"/>
                </a:lnTo>
                <a:lnTo>
                  <a:pt x="0" y="166370"/>
                </a:lnTo>
                <a:lnTo>
                  <a:pt x="0" y="173990"/>
                </a:lnTo>
                <a:lnTo>
                  <a:pt x="1587" y="180340"/>
                </a:lnTo>
                <a:lnTo>
                  <a:pt x="5549" y="189230"/>
                </a:lnTo>
                <a:lnTo>
                  <a:pt x="7962" y="190500"/>
                </a:lnTo>
                <a:lnTo>
                  <a:pt x="12001" y="187960"/>
                </a:lnTo>
                <a:lnTo>
                  <a:pt x="12865" y="185420"/>
                </a:lnTo>
                <a:lnTo>
                  <a:pt x="9423" y="179070"/>
                </a:lnTo>
                <a:lnTo>
                  <a:pt x="8102" y="172720"/>
                </a:lnTo>
                <a:lnTo>
                  <a:pt x="8102" y="166370"/>
                </a:lnTo>
                <a:lnTo>
                  <a:pt x="10452" y="153670"/>
                </a:lnTo>
                <a:lnTo>
                  <a:pt x="16840" y="142240"/>
                </a:lnTo>
                <a:lnTo>
                  <a:pt x="26314" y="134620"/>
                </a:lnTo>
                <a:lnTo>
                  <a:pt x="37896" y="132080"/>
                </a:lnTo>
                <a:lnTo>
                  <a:pt x="49479" y="134620"/>
                </a:lnTo>
                <a:lnTo>
                  <a:pt x="58940" y="142240"/>
                </a:lnTo>
                <a:lnTo>
                  <a:pt x="65328" y="153670"/>
                </a:lnTo>
                <a:lnTo>
                  <a:pt x="67678" y="166370"/>
                </a:lnTo>
                <a:lnTo>
                  <a:pt x="65328" y="180340"/>
                </a:lnTo>
                <a:lnTo>
                  <a:pt x="58940" y="191770"/>
                </a:lnTo>
                <a:lnTo>
                  <a:pt x="49479" y="199390"/>
                </a:lnTo>
                <a:lnTo>
                  <a:pt x="37896" y="201930"/>
                </a:lnTo>
                <a:lnTo>
                  <a:pt x="32499" y="201930"/>
                </a:lnTo>
                <a:lnTo>
                  <a:pt x="27216" y="199390"/>
                </a:lnTo>
                <a:lnTo>
                  <a:pt x="20789" y="195580"/>
                </a:lnTo>
                <a:lnTo>
                  <a:pt x="18262" y="195580"/>
                </a:lnTo>
                <a:lnTo>
                  <a:pt x="15671" y="199390"/>
                </a:lnTo>
                <a:lnTo>
                  <a:pt x="16103" y="201930"/>
                </a:lnTo>
                <a:lnTo>
                  <a:pt x="23901" y="207010"/>
                </a:lnTo>
                <a:lnTo>
                  <a:pt x="30784" y="209550"/>
                </a:lnTo>
                <a:lnTo>
                  <a:pt x="210502" y="209550"/>
                </a:lnTo>
                <a:lnTo>
                  <a:pt x="212318" y="208280"/>
                </a:lnTo>
                <a:lnTo>
                  <a:pt x="212318" y="203200"/>
                </a:lnTo>
                <a:lnTo>
                  <a:pt x="210502" y="201930"/>
                </a:lnTo>
                <a:lnTo>
                  <a:pt x="146761" y="201930"/>
                </a:lnTo>
                <a:lnTo>
                  <a:pt x="151434" y="198120"/>
                </a:lnTo>
                <a:lnTo>
                  <a:pt x="155308" y="193040"/>
                </a:lnTo>
                <a:lnTo>
                  <a:pt x="158064" y="186690"/>
                </a:lnTo>
                <a:lnTo>
                  <a:pt x="191084" y="186690"/>
                </a:lnTo>
                <a:lnTo>
                  <a:pt x="192900" y="185420"/>
                </a:lnTo>
                <a:lnTo>
                  <a:pt x="192900" y="180340"/>
                </a:lnTo>
                <a:lnTo>
                  <a:pt x="191084" y="179070"/>
                </a:lnTo>
                <a:lnTo>
                  <a:pt x="161010" y="179070"/>
                </a:lnTo>
                <a:lnTo>
                  <a:pt x="162052" y="175260"/>
                </a:lnTo>
                <a:lnTo>
                  <a:pt x="162610" y="171450"/>
                </a:lnTo>
                <a:lnTo>
                  <a:pt x="162610" y="166370"/>
                </a:lnTo>
                <a:lnTo>
                  <a:pt x="161480" y="156210"/>
                </a:lnTo>
                <a:lnTo>
                  <a:pt x="158280" y="147320"/>
                </a:lnTo>
                <a:lnTo>
                  <a:pt x="154495" y="140589"/>
                </a:lnTo>
                <a:lnTo>
                  <a:pt x="154495" y="166370"/>
                </a:lnTo>
                <a:lnTo>
                  <a:pt x="152158" y="180340"/>
                </a:lnTo>
                <a:lnTo>
                  <a:pt x="145770" y="191770"/>
                </a:lnTo>
                <a:lnTo>
                  <a:pt x="136296" y="199390"/>
                </a:lnTo>
                <a:lnTo>
                  <a:pt x="124714" y="201930"/>
                </a:lnTo>
                <a:lnTo>
                  <a:pt x="113131" y="199390"/>
                </a:lnTo>
                <a:lnTo>
                  <a:pt x="103670" y="191770"/>
                </a:lnTo>
                <a:lnTo>
                  <a:pt x="102666" y="189979"/>
                </a:lnTo>
                <a:lnTo>
                  <a:pt x="102666" y="201930"/>
                </a:lnTo>
                <a:lnTo>
                  <a:pt x="59944" y="201930"/>
                </a:lnTo>
                <a:lnTo>
                  <a:pt x="66459" y="194310"/>
                </a:lnTo>
                <a:lnTo>
                  <a:pt x="71450" y="186690"/>
                </a:lnTo>
                <a:lnTo>
                  <a:pt x="74650" y="176530"/>
                </a:lnTo>
                <a:lnTo>
                  <a:pt x="75780" y="166370"/>
                </a:lnTo>
                <a:lnTo>
                  <a:pt x="74650" y="156210"/>
                </a:lnTo>
                <a:lnTo>
                  <a:pt x="71450" y="147320"/>
                </a:lnTo>
                <a:lnTo>
                  <a:pt x="66459" y="138430"/>
                </a:lnTo>
                <a:lnTo>
                  <a:pt x="59944" y="132080"/>
                </a:lnTo>
                <a:lnTo>
                  <a:pt x="92532" y="132080"/>
                </a:lnTo>
                <a:lnTo>
                  <a:pt x="99783" y="134620"/>
                </a:lnTo>
                <a:lnTo>
                  <a:pt x="94411" y="140970"/>
                </a:lnTo>
                <a:lnTo>
                  <a:pt x="90335" y="148590"/>
                </a:lnTo>
                <a:lnTo>
                  <a:pt x="87731" y="157480"/>
                </a:lnTo>
                <a:lnTo>
                  <a:pt x="86829" y="166370"/>
                </a:lnTo>
                <a:lnTo>
                  <a:pt x="87947" y="176530"/>
                </a:lnTo>
                <a:lnTo>
                  <a:pt x="91147" y="186690"/>
                </a:lnTo>
                <a:lnTo>
                  <a:pt x="96151" y="194310"/>
                </a:lnTo>
                <a:lnTo>
                  <a:pt x="102666" y="201930"/>
                </a:lnTo>
                <a:lnTo>
                  <a:pt x="102666" y="189979"/>
                </a:lnTo>
                <a:lnTo>
                  <a:pt x="97282" y="180340"/>
                </a:lnTo>
                <a:lnTo>
                  <a:pt x="94932" y="166370"/>
                </a:lnTo>
                <a:lnTo>
                  <a:pt x="97282" y="153670"/>
                </a:lnTo>
                <a:lnTo>
                  <a:pt x="103670" y="142240"/>
                </a:lnTo>
                <a:lnTo>
                  <a:pt x="113131" y="134620"/>
                </a:lnTo>
                <a:lnTo>
                  <a:pt x="124714" y="132080"/>
                </a:lnTo>
                <a:lnTo>
                  <a:pt x="136296" y="134620"/>
                </a:lnTo>
                <a:lnTo>
                  <a:pt x="145770" y="142240"/>
                </a:lnTo>
                <a:lnTo>
                  <a:pt x="152158" y="153670"/>
                </a:lnTo>
                <a:lnTo>
                  <a:pt x="154495" y="166370"/>
                </a:lnTo>
                <a:lnTo>
                  <a:pt x="154495" y="140589"/>
                </a:lnTo>
                <a:lnTo>
                  <a:pt x="153289" y="138430"/>
                </a:lnTo>
                <a:lnTo>
                  <a:pt x="146761" y="132080"/>
                </a:lnTo>
                <a:lnTo>
                  <a:pt x="238887" y="132080"/>
                </a:lnTo>
                <a:lnTo>
                  <a:pt x="246786" y="133350"/>
                </a:lnTo>
                <a:lnTo>
                  <a:pt x="253885" y="135890"/>
                </a:lnTo>
                <a:lnTo>
                  <a:pt x="259905" y="142240"/>
                </a:lnTo>
                <a:lnTo>
                  <a:pt x="264566" y="148590"/>
                </a:lnTo>
                <a:lnTo>
                  <a:pt x="192824" y="148590"/>
                </a:lnTo>
                <a:lnTo>
                  <a:pt x="191020" y="151130"/>
                </a:lnTo>
                <a:lnTo>
                  <a:pt x="191020" y="154940"/>
                </a:lnTo>
                <a:lnTo>
                  <a:pt x="192824" y="157480"/>
                </a:lnTo>
                <a:lnTo>
                  <a:pt x="267525" y="157480"/>
                </a:lnTo>
                <a:lnTo>
                  <a:pt x="268262" y="160020"/>
                </a:lnTo>
                <a:lnTo>
                  <a:pt x="268668" y="163830"/>
                </a:lnTo>
                <a:lnTo>
                  <a:pt x="268668" y="166370"/>
                </a:lnTo>
                <a:lnTo>
                  <a:pt x="266331" y="180340"/>
                </a:lnTo>
                <a:lnTo>
                  <a:pt x="259943" y="191770"/>
                </a:lnTo>
                <a:lnTo>
                  <a:pt x="250469" y="199390"/>
                </a:lnTo>
                <a:lnTo>
                  <a:pt x="238887" y="201930"/>
                </a:lnTo>
                <a:lnTo>
                  <a:pt x="224942" y="201930"/>
                </a:lnTo>
                <a:lnTo>
                  <a:pt x="223126" y="203200"/>
                </a:lnTo>
                <a:lnTo>
                  <a:pt x="223126" y="208280"/>
                </a:lnTo>
                <a:lnTo>
                  <a:pt x="224942" y="209550"/>
                </a:lnTo>
                <a:lnTo>
                  <a:pt x="238887" y="209550"/>
                </a:lnTo>
                <a:lnTo>
                  <a:pt x="253631" y="205740"/>
                </a:lnTo>
                <a:lnTo>
                  <a:pt x="265671" y="196850"/>
                </a:lnTo>
                <a:lnTo>
                  <a:pt x="273799" y="182880"/>
                </a:lnTo>
                <a:lnTo>
                  <a:pt x="276783" y="16637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92398" y="4045216"/>
            <a:ext cx="259715" cy="263525"/>
          </a:xfrm>
          <a:custGeom>
            <a:avLst/>
            <a:gdLst/>
            <a:ahLst/>
            <a:cxnLst/>
            <a:rect l="l" t="t" r="r" b="b"/>
            <a:pathLst>
              <a:path w="259714" h="263525">
                <a:moveTo>
                  <a:pt x="28778" y="51993"/>
                </a:moveTo>
                <a:lnTo>
                  <a:pt x="27063" y="50266"/>
                </a:lnTo>
                <a:lnTo>
                  <a:pt x="21615" y="50266"/>
                </a:lnTo>
                <a:lnTo>
                  <a:pt x="19900" y="51993"/>
                </a:lnTo>
                <a:lnTo>
                  <a:pt x="19900" y="56261"/>
                </a:lnTo>
                <a:lnTo>
                  <a:pt x="21615" y="57988"/>
                </a:lnTo>
                <a:lnTo>
                  <a:pt x="23736" y="57988"/>
                </a:lnTo>
                <a:lnTo>
                  <a:pt x="27063" y="57988"/>
                </a:lnTo>
                <a:lnTo>
                  <a:pt x="28778" y="56261"/>
                </a:lnTo>
                <a:lnTo>
                  <a:pt x="28778" y="51993"/>
                </a:lnTo>
                <a:close/>
              </a:path>
              <a:path w="259714" h="263525">
                <a:moveTo>
                  <a:pt x="145376" y="145135"/>
                </a:moveTo>
                <a:lnTo>
                  <a:pt x="139026" y="138747"/>
                </a:lnTo>
                <a:lnTo>
                  <a:pt x="137706" y="138747"/>
                </a:lnTo>
                <a:lnTo>
                  <a:pt x="137706" y="149390"/>
                </a:lnTo>
                <a:lnTo>
                  <a:pt x="137706" y="156565"/>
                </a:lnTo>
                <a:lnTo>
                  <a:pt x="134797" y="159486"/>
                </a:lnTo>
                <a:lnTo>
                  <a:pt x="127660" y="159486"/>
                </a:lnTo>
                <a:lnTo>
                  <a:pt x="124752" y="156565"/>
                </a:lnTo>
                <a:lnTo>
                  <a:pt x="124752" y="149390"/>
                </a:lnTo>
                <a:lnTo>
                  <a:pt x="127660" y="146469"/>
                </a:lnTo>
                <a:lnTo>
                  <a:pt x="134797" y="146469"/>
                </a:lnTo>
                <a:lnTo>
                  <a:pt x="137706" y="149390"/>
                </a:lnTo>
                <a:lnTo>
                  <a:pt x="137706" y="138747"/>
                </a:lnTo>
                <a:lnTo>
                  <a:pt x="123431" y="138747"/>
                </a:lnTo>
                <a:lnTo>
                  <a:pt x="117081" y="145135"/>
                </a:lnTo>
                <a:lnTo>
                  <a:pt x="117081" y="160832"/>
                </a:lnTo>
                <a:lnTo>
                  <a:pt x="123431" y="167208"/>
                </a:lnTo>
                <a:lnTo>
                  <a:pt x="139026" y="167208"/>
                </a:lnTo>
                <a:lnTo>
                  <a:pt x="145376" y="160832"/>
                </a:lnTo>
                <a:lnTo>
                  <a:pt x="145376" y="159486"/>
                </a:lnTo>
                <a:lnTo>
                  <a:pt x="145376" y="146469"/>
                </a:lnTo>
                <a:lnTo>
                  <a:pt x="145376" y="145135"/>
                </a:lnTo>
                <a:close/>
              </a:path>
              <a:path w="259714" h="263525">
                <a:moveTo>
                  <a:pt x="177444" y="63042"/>
                </a:moveTo>
                <a:lnTo>
                  <a:pt x="175729" y="61315"/>
                </a:lnTo>
                <a:lnTo>
                  <a:pt x="173609" y="61315"/>
                </a:lnTo>
                <a:lnTo>
                  <a:pt x="171488" y="61315"/>
                </a:lnTo>
                <a:lnTo>
                  <a:pt x="169773" y="63042"/>
                </a:lnTo>
                <a:lnTo>
                  <a:pt x="169773" y="68338"/>
                </a:lnTo>
                <a:lnTo>
                  <a:pt x="171488" y="70065"/>
                </a:lnTo>
                <a:lnTo>
                  <a:pt x="175729" y="70065"/>
                </a:lnTo>
                <a:lnTo>
                  <a:pt x="177444" y="68338"/>
                </a:lnTo>
                <a:lnTo>
                  <a:pt x="177444" y="63042"/>
                </a:lnTo>
                <a:close/>
              </a:path>
              <a:path w="259714" h="263525">
                <a:moveTo>
                  <a:pt x="177444" y="39916"/>
                </a:moveTo>
                <a:lnTo>
                  <a:pt x="175729" y="38188"/>
                </a:lnTo>
                <a:lnTo>
                  <a:pt x="173609" y="38188"/>
                </a:lnTo>
                <a:lnTo>
                  <a:pt x="171488" y="38188"/>
                </a:lnTo>
                <a:lnTo>
                  <a:pt x="169773" y="39916"/>
                </a:lnTo>
                <a:lnTo>
                  <a:pt x="169773" y="45212"/>
                </a:lnTo>
                <a:lnTo>
                  <a:pt x="171488" y="46939"/>
                </a:lnTo>
                <a:lnTo>
                  <a:pt x="175729" y="46939"/>
                </a:lnTo>
                <a:lnTo>
                  <a:pt x="177444" y="45212"/>
                </a:lnTo>
                <a:lnTo>
                  <a:pt x="177444" y="39916"/>
                </a:lnTo>
                <a:close/>
              </a:path>
              <a:path w="259714" h="263525">
                <a:moveTo>
                  <a:pt x="259194" y="32766"/>
                </a:moveTo>
                <a:lnTo>
                  <a:pt x="250634" y="15697"/>
                </a:lnTo>
                <a:lnTo>
                  <a:pt x="250634" y="32816"/>
                </a:lnTo>
                <a:lnTo>
                  <a:pt x="238785" y="32816"/>
                </a:lnTo>
                <a:lnTo>
                  <a:pt x="234315" y="25387"/>
                </a:lnTo>
                <a:lnTo>
                  <a:pt x="230289" y="18719"/>
                </a:lnTo>
                <a:lnTo>
                  <a:pt x="228447" y="17678"/>
                </a:lnTo>
                <a:lnTo>
                  <a:pt x="205892" y="17678"/>
                </a:lnTo>
                <a:lnTo>
                  <a:pt x="204127" y="18618"/>
                </a:lnTo>
                <a:lnTo>
                  <a:pt x="193954" y="34074"/>
                </a:lnTo>
                <a:lnTo>
                  <a:pt x="192620" y="30759"/>
                </a:lnTo>
                <a:lnTo>
                  <a:pt x="192519" y="30480"/>
                </a:lnTo>
                <a:lnTo>
                  <a:pt x="189928" y="27470"/>
                </a:lnTo>
                <a:lnTo>
                  <a:pt x="187528" y="26035"/>
                </a:lnTo>
                <a:lnTo>
                  <a:pt x="187528" y="35166"/>
                </a:lnTo>
                <a:lnTo>
                  <a:pt x="187528" y="73088"/>
                </a:lnTo>
                <a:lnTo>
                  <a:pt x="183146" y="77495"/>
                </a:lnTo>
                <a:lnTo>
                  <a:pt x="160807" y="77495"/>
                </a:lnTo>
                <a:lnTo>
                  <a:pt x="159689" y="76365"/>
                </a:lnTo>
                <a:lnTo>
                  <a:pt x="159689" y="69634"/>
                </a:lnTo>
                <a:lnTo>
                  <a:pt x="159689" y="67729"/>
                </a:lnTo>
                <a:lnTo>
                  <a:pt x="159689" y="31889"/>
                </a:lnTo>
                <a:lnTo>
                  <a:pt x="160807" y="30759"/>
                </a:lnTo>
                <a:lnTo>
                  <a:pt x="183146" y="30759"/>
                </a:lnTo>
                <a:lnTo>
                  <a:pt x="187528" y="35166"/>
                </a:lnTo>
                <a:lnTo>
                  <a:pt x="187528" y="26035"/>
                </a:lnTo>
                <a:lnTo>
                  <a:pt x="186664" y="25501"/>
                </a:lnTo>
                <a:lnTo>
                  <a:pt x="188290" y="23088"/>
                </a:lnTo>
                <a:lnTo>
                  <a:pt x="198158" y="8382"/>
                </a:lnTo>
                <a:lnTo>
                  <a:pt x="199428" y="7708"/>
                </a:lnTo>
                <a:lnTo>
                  <a:pt x="237070" y="7708"/>
                </a:lnTo>
                <a:lnTo>
                  <a:pt x="238480" y="8572"/>
                </a:lnTo>
                <a:lnTo>
                  <a:pt x="250634" y="32816"/>
                </a:lnTo>
                <a:lnTo>
                  <a:pt x="250634" y="15697"/>
                </a:lnTo>
                <a:lnTo>
                  <a:pt x="246634" y="7708"/>
                </a:lnTo>
                <a:lnTo>
                  <a:pt x="244017" y="2489"/>
                </a:lnTo>
                <a:lnTo>
                  <a:pt x="239991" y="0"/>
                </a:lnTo>
                <a:lnTo>
                  <a:pt x="196875" y="0"/>
                </a:lnTo>
                <a:lnTo>
                  <a:pt x="193230" y="1943"/>
                </a:lnTo>
                <a:lnTo>
                  <a:pt x="179031" y="23088"/>
                </a:lnTo>
                <a:lnTo>
                  <a:pt x="178181" y="23037"/>
                </a:lnTo>
                <a:lnTo>
                  <a:pt x="156578" y="23037"/>
                </a:lnTo>
                <a:lnTo>
                  <a:pt x="152019" y="27622"/>
                </a:lnTo>
                <a:lnTo>
                  <a:pt x="152019" y="45516"/>
                </a:lnTo>
                <a:lnTo>
                  <a:pt x="152019" y="62738"/>
                </a:lnTo>
                <a:lnTo>
                  <a:pt x="131521" y="61950"/>
                </a:lnTo>
                <a:lnTo>
                  <a:pt x="131521" y="46304"/>
                </a:lnTo>
                <a:lnTo>
                  <a:pt x="152019" y="45516"/>
                </a:lnTo>
                <a:lnTo>
                  <a:pt x="152019" y="27622"/>
                </a:lnTo>
                <a:lnTo>
                  <a:pt x="152006" y="37795"/>
                </a:lnTo>
                <a:lnTo>
                  <a:pt x="130670" y="38620"/>
                </a:lnTo>
                <a:lnTo>
                  <a:pt x="129171" y="35255"/>
                </a:lnTo>
                <a:lnTo>
                  <a:pt x="125742" y="32816"/>
                </a:lnTo>
                <a:lnTo>
                  <a:pt x="123850" y="32816"/>
                </a:lnTo>
                <a:lnTo>
                  <a:pt x="123850" y="41452"/>
                </a:lnTo>
                <a:lnTo>
                  <a:pt x="123850" y="66802"/>
                </a:lnTo>
                <a:lnTo>
                  <a:pt x="122923" y="67729"/>
                </a:lnTo>
                <a:lnTo>
                  <a:pt x="97739" y="67729"/>
                </a:lnTo>
                <a:lnTo>
                  <a:pt x="96977" y="66954"/>
                </a:lnTo>
                <a:lnTo>
                  <a:pt x="96812" y="66802"/>
                </a:lnTo>
                <a:lnTo>
                  <a:pt x="96812" y="41452"/>
                </a:lnTo>
                <a:lnTo>
                  <a:pt x="97739" y="40525"/>
                </a:lnTo>
                <a:lnTo>
                  <a:pt x="122923" y="40525"/>
                </a:lnTo>
                <a:lnTo>
                  <a:pt x="123850" y="41452"/>
                </a:lnTo>
                <a:lnTo>
                  <a:pt x="123850" y="32816"/>
                </a:lnTo>
                <a:lnTo>
                  <a:pt x="94322" y="32816"/>
                </a:lnTo>
                <a:lnTo>
                  <a:pt x="90500" y="35979"/>
                </a:lnTo>
                <a:lnTo>
                  <a:pt x="89446" y="40220"/>
                </a:lnTo>
                <a:lnTo>
                  <a:pt x="89141" y="40233"/>
                </a:lnTo>
                <a:lnTo>
                  <a:pt x="89141" y="47955"/>
                </a:lnTo>
                <a:lnTo>
                  <a:pt x="89141" y="60299"/>
                </a:lnTo>
                <a:lnTo>
                  <a:pt x="48056" y="58699"/>
                </a:lnTo>
                <a:lnTo>
                  <a:pt x="48336" y="57213"/>
                </a:lnTo>
                <a:lnTo>
                  <a:pt x="48488" y="55689"/>
                </a:lnTo>
                <a:lnTo>
                  <a:pt x="48488" y="52565"/>
                </a:lnTo>
                <a:lnTo>
                  <a:pt x="48336" y="51041"/>
                </a:lnTo>
                <a:lnTo>
                  <a:pt x="48056" y="49555"/>
                </a:lnTo>
                <a:lnTo>
                  <a:pt x="89141" y="47955"/>
                </a:lnTo>
                <a:lnTo>
                  <a:pt x="89141" y="40233"/>
                </a:lnTo>
                <a:lnTo>
                  <a:pt x="45262" y="41935"/>
                </a:lnTo>
                <a:lnTo>
                  <a:pt x="42621" y="37338"/>
                </a:lnTo>
                <a:lnTo>
                  <a:pt x="38493" y="33629"/>
                </a:lnTo>
                <a:lnTo>
                  <a:pt x="31381" y="30721"/>
                </a:lnTo>
                <a:lnTo>
                  <a:pt x="29146" y="31673"/>
                </a:lnTo>
                <a:lnTo>
                  <a:pt x="27559" y="35623"/>
                </a:lnTo>
                <a:lnTo>
                  <a:pt x="28498" y="37871"/>
                </a:lnTo>
                <a:lnTo>
                  <a:pt x="36753" y="41236"/>
                </a:lnTo>
                <a:lnTo>
                  <a:pt x="40792" y="47282"/>
                </a:lnTo>
                <a:lnTo>
                  <a:pt x="40817" y="63322"/>
                </a:lnTo>
                <a:lnTo>
                  <a:pt x="33375" y="70802"/>
                </a:lnTo>
                <a:lnTo>
                  <a:pt x="15100" y="70802"/>
                </a:lnTo>
                <a:lnTo>
                  <a:pt x="7670" y="63322"/>
                </a:lnTo>
                <a:lnTo>
                  <a:pt x="7670" y="47701"/>
                </a:lnTo>
                <a:lnTo>
                  <a:pt x="11404" y="41783"/>
                </a:lnTo>
                <a:lnTo>
                  <a:pt x="19113" y="38138"/>
                </a:lnTo>
                <a:lnTo>
                  <a:pt x="19875" y="35979"/>
                </a:lnTo>
                <a:lnTo>
                  <a:pt x="19837" y="35623"/>
                </a:lnTo>
                <a:lnTo>
                  <a:pt x="18122" y="31978"/>
                </a:lnTo>
                <a:lnTo>
                  <a:pt x="15836" y="31153"/>
                </a:lnTo>
                <a:lnTo>
                  <a:pt x="13919" y="32067"/>
                </a:lnTo>
                <a:lnTo>
                  <a:pt x="8178" y="35877"/>
                </a:lnTo>
                <a:lnTo>
                  <a:pt x="3797" y="41071"/>
                </a:lnTo>
                <a:lnTo>
                  <a:pt x="990" y="47282"/>
                </a:lnTo>
                <a:lnTo>
                  <a:pt x="0" y="54127"/>
                </a:lnTo>
                <a:lnTo>
                  <a:pt x="1905" y="63614"/>
                </a:lnTo>
                <a:lnTo>
                  <a:pt x="7112" y="71361"/>
                </a:lnTo>
                <a:lnTo>
                  <a:pt x="14820" y="76593"/>
                </a:lnTo>
                <a:lnTo>
                  <a:pt x="24244" y="78511"/>
                </a:lnTo>
                <a:lnTo>
                  <a:pt x="25450" y="78511"/>
                </a:lnTo>
                <a:lnTo>
                  <a:pt x="26644" y="78422"/>
                </a:lnTo>
                <a:lnTo>
                  <a:pt x="27813" y="78244"/>
                </a:lnTo>
                <a:lnTo>
                  <a:pt x="101701" y="153466"/>
                </a:lnTo>
                <a:lnTo>
                  <a:pt x="97726" y="218554"/>
                </a:lnTo>
                <a:lnTo>
                  <a:pt x="67170" y="218554"/>
                </a:lnTo>
                <a:lnTo>
                  <a:pt x="60490" y="225272"/>
                </a:lnTo>
                <a:lnTo>
                  <a:pt x="60490" y="255409"/>
                </a:lnTo>
                <a:lnTo>
                  <a:pt x="57746" y="255409"/>
                </a:lnTo>
                <a:lnTo>
                  <a:pt x="56032" y="257136"/>
                </a:lnTo>
                <a:lnTo>
                  <a:pt x="56032" y="261404"/>
                </a:lnTo>
                <a:lnTo>
                  <a:pt x="57746" y="263131"/>
                </a:lnTo>
                <a:lnTo>
                  <a:pt x="206121" y="263131"/>
                </a:lnTo>
                <a:lnTo>
                  <a:pt x="207835" y="261404"/>
                </a:lnTo>
                <a:lnTo>
                  <a:pt x="207835" y="257136"/>
                </a:lnTo>
                <a:lnTo>
                  <a:pt x="206121" y="255409"/>
                </a:lnTo>
                <a:lnTo>
                  <a:pt x="201968" y="255409"/>
                </a:lnTo>
                <a:lnTo>
                  <a:pt x="201968" y="225272"/>
                </a:lnTo>
                <a:lnTo>
                  <a:pt x="195287" y="218554"/>
                </a:lnTo>
                <a:lnTo>
                  <a:pt x="184797" y="218554"/>
                </a:lnTo>
                <a:lnTo>
                  <a:pt x="183070" y="220281"/>
                </a:lnTo>
                <a:lnTo>
                  <a:pt x="183070" y="224536"/>
                </a:lnTo>
                <a:lnTo>
                  <a:pt x="184797" y="226263"/>
                </a:lnTo>
                <a:lnTo>
                  <a:pt x="191058" y="226263"/>
                </a:lnTo>
                <a:lnTo>
                  <a:pt x="194297" y="229527"/>
                </a:lnTo>
                <a:lnTo>
                  <a:pt x="194297" y="255409"/>
                </a:lnTo>
                <a:lnTo>
                  <a:pt x="68160" y="255409"/>
                </a:lnTo>
                <a:lnTo>
                  <a:pt x="68160" y="229527"/>
                </a:lnTo>
                <a:lnTo>
                  <a:pt x="71399" y="226263"/>
                </a:lnTo>
                <a:lnTo>
                  <a:pt x="172681" y="226263"/>
                </a:lnTo>
                <a:lnTo>
                  <a:pt x="174396" y="224536"/>
                </a:lnTo>
                <a:lnTo>
                  <a:pt x="174396" y="220281"/>
                </a:lnTo>
                <a:lnTo>
                  <a:pt x="172681" y="218554"/>
                </a:lnTo>
                <a:lnTo>
                  <a:pt x="164731" y="218554"/>
                </a:lnTo>
                <a:lnTo>
                  <a:pt x="161861" y="171577"/>
                </a:lnTo>
                <a:lnTo>
                  <a:pt x="160756" y="153466"/>
                </a:lnTo>
                <a:lnTo>
                  <a:pt x="160667" y="147955"/>
                </a:lnTo>
                <a:lnTo>
                  <a:pt x="159473" y="143217"/>
                </a:lnTo>
                <a:lnTo>
                  <a:pt x="157048" y="138645"/>
                </a:lnTo>
                <a:lnTo>
                  <a:pt x="157048" y="218554"/>
                </a:lnTo>
                <a:lnTo>
                  <a:pt x="148247" y="218554"/>
                </a:lnTo>
                <a:lnTo>
                  <a:pt x="148247" y="205105"/>
                </a:lnTo>
                <a:lnTo>
                  <a:pt x="148247" y="201447"/>
                </a:lnTo>
                <a:lnTo>
                  <a:pt x="144208" y="197396"/>
                </a:lnTo>
                <a:lnTo>
                  <a:pt x="140576" y="197396"/>
                </a:lnTo>
                <a:lnTo>
                  <a:pt x="140576" y="205701"/>
                </a:lnTo>
                <a:lnTo>
                  <a:pt x="140576" y="218554"/>
                </a:lnTo>
                <a:lnTo>
                  <a:pt x="121881" y="218554"/>
                </a:lnTo>
                <a:lnTo>
                  <a:pt x="121881" y="205701"/>
                </a:lnTo>
                <a:lnTo>
                  <a:pt x="122478" y="205105"/>
                </a:lnTo>
                <a:lnTo>
                  <a:pt x="139979" y="205105"/>
                </a:lnTo>
                <a:lnTo>
                  <a:pt x="140576" y="205701"/>
                </a:lnTo>
                <a:lnTo>
                  <a:pt x="140576" y="197396"/>
                </a:lnTo>
                <a:lnTo>
                  <a:pt x="118249" y="197396"/>
                </a:lnTo>
                <a:lnTo>
                  <a:pt x="114211" y="201447"/>
                </a:lnTo>
                <a:lnTo>
                  <a:pt x="114211" y="218554"/>
                </a:lnTo>
                <a:lnTo>
                  <a:pt x="105422" y="218554"/>
                </a:lnTo>
                <a:lnTo>
                  <a:pt x="108280" y="171577"/>
                </a:lnTo>
                <a:lnTo>
                  <a:pt x="112852" y="176149"/>
                </a:lnTo>
                <a:lnTo>
                  <a:pt x="118313" y="179641"/>
                </a:lnTo>
                <a:lnTo>
                  <a:pt x="124498" y="181864"/>
                </a:lnTo>
                <a:lnTo>
                  <a:pt x="131229" y="182638"/>
                </a:lnTo>
                <a:lnTo>
                  <a:pt x="137960" y="181864"/>
                </a:lnTo>
                <a:lnTo>
                  <a:pt x="144145" y="179641"/>
                </a:lnTo>
                <a:lnTo>
                  <a:pt x="149606" y="176149"/>
                </a:lnTo>
                <a:lnTo>
                  <a:pt x="150837" y="174929"/>
                </a:lnTo>
                <a:lnTo>
                  <a:pt x="154178" y="171577"/>
                </a:lnTo>
                <a:lnTo>
                  <a:pt x="157048" y="218554"/>
                </a:lnTo>
                <a:lnTo>
                  <a:pt x="157048" y="138645"/>
                </a:lnTo>
                <a:lnTo>
                  <a:pt x="156248" y="137134"/>
                </a:lnTo>
                <a:lnTo>
                  <a:pt x="153924" y="136423"/>
                </a:lnTo>
                <a:lnTo>
                  <a:pt x="150190" y="138442"/>
                </a:lnTo>
                <a:lnTo>
                  <a:pt x="149479" y="140779"/>
                </a:lnTo>
                <a:lnTo>
                  <a:pt x="152158" y="145808"/>
                </a:lnTo>
                <a:lnTo>
                  <a:pt x="153047" y="149377"/>
                </a:lnTo>
                <a:lnTo>
                  <a:pt x="131229" y="174929"/>
                </a:lnTo>
                <a:lnTo>
                  <a:pt x="122745" y="173202"/>
                </a:lnTo>
                <a:lnTo>
                  <a:pt x="120370" y="171577"/>
                </a:lnTo>
                <a:lnTo>
                  <a:pt x="115811" y="168490"/>
                </a:lnTo>
                <a:lnTo>
                  <a:pt x="111137" y="161518"/>
                </a:lnTo>
                <a:lnTo>
                  <a:pt x="109512" y="153466"/>
                </a:lnTo>
                <a:lnTo>
                  <a:pt x="109461" y="152742"/>
                </a:lnTo>
                <a:lnTo>
                  <a:pt x="111137" y="144449"/>
                </a:lnTo>
                <a:lnTo>
                  <a:pt x="111467" y="143954"/>
                </a:lnTo>
                <a:lnTo>
                  <a:pt x="115811" y="137464"/>
                </a:lnTo>
                <a:lnTo>
                  <a:pt x="122745" y="132765"/>
                </a:lnTo>
                <a:lnTo>
                  <a:pt x="131229" y="131038"/>
                </a:lnTo>
                <a:lnTo>
                  <a:pt x="134416" y="131038"/>
                </a:lnTo>
                <a:lnTo>
                  <a:pt x="137490" y="131711"/>
                </a:lnTo>
                <a:lnTo>
                  <a:pt x="142290" y="133946"/>
                </a:lnTo>
                <a:lnTo>
                  <a:pt x="144564" y="133096"/>
                </a:lnTo>
                <a:lnTo>
                  <a:pt x="145516" y="131038"/>
                </a:lnTo>
                <a:lnTo>
                  <a:pt x="146342" y="129235"/>
                </a:lnTo>
                <a:lnTo>
                  <a:pt x="145503" y="126936"/>
                </a:lnTo>
                <a:lnTo>
                  <a:pt x="139687" y="124231"/>
                </a:lnTo>
                <a:lnTo>
                  <a:pt x="135864" y="123393"/>
                </a:lnTo>
                <a:lnTo>
                  <a:pt x="135534" y="123317"/>
                </a:lnTo>
                <a:lnTo>
                  <a:pt x="130568" y="123317"/>
                </a:lnTo>
                <a:lnTo>
                  <a:pt x="129247" y="123393"/>
                </a:lnTo>
                <a:lnTo>
                  <a:pt x="119888" y="115557"/>
                </a:lnTo>
                <a:lnTo>
                  <a:pt x="119888" y="125603"/>
                </a:lnTo>
                <a:lnTo>
                  <a:pt x="111963" y="128930"/>
                </a:lnTo>
                <a:lnTo>
                  <a:pt x="105791" y="135648"/>
                </a:lnTo>
                <a:lnTo>
                  <a:pt x="103149" y="143954"/>
                </a:lnTo>
                <a:lnTo>
                  <a:pt x="38595" y="78244"/>
                </a:lnTo>
                <a:lnTo>
                  <a:pt x="35902" y="75501"/>
                </a:lnTo>
                <a:lnTo>
                  <a:pt x="39776" y="73355"/>
                </a:lnTo>
                <a:lnTo>
                  <a:pt x="42367" y="70802"/>
                </a:lnTo>
                <a:lnTo>
                  <a:pt x="43014" y="70167"/>
                </a:lnTo>
                <a:lnTo>
                  <a:pt x="45224" y="66306"/>
                </a:lnTo>
                <a:lnTo>
                  <a:pt x="49288" y="66471"/>
                </a:lnTo>
                <a:lnTo>
                  <a:pt x="119888" y="125603"/>
                </a:lnTo>
                <a:lnTo>
                  <a:pt x="119888" y="115557"/>
                </a:lnTo>
                <a:lnTo>
                  <a:pt x="61861" y="66954"/>
                </a:lnTo>
                <a:lnTo>
                  <a:pt x="89446" y="68033"/>
                </a:lnTo>
                <a:lnTo>
                  <a:pt x="90500" y="72275"/>
                </a:lnTo>
                <a:lnTo>
                  <a:pt x="94322" y="75438"/>
                </a:lnTo>
                <a:lnTo>
                  <a:pt x="125742" y="75438"/>
                </a:lnTo>
                <a:lnTo>
                  <a:pt x="129095" y="73088"/>
                </a:lnTo>
                <a:lnTo>
                  <a:pt x="130670" y="69634"/>
                </a:lnTo>
                <a:lnTo>
                  <a:pt x="152006" y="70459"/>
                </a:lnTo>
                <a:lnTo>
                  <a:pt x="152006" y="80619"/>
                </a:lnTo>
                <a:lnTo>
                  <a:pt x="156578" y="85217"/>
                </a:lnTo>
                <a:lnTo>
                  <a:pt x="178181" y="85217"/>
                </a:lnTo>
                <a:lnTo>
                  <a:pt x="179031" y="85166"/>
                </a:lnTo>
                <a:lnTo>
                  <a:pt x="193230" y="106311"/>
                </a:lnTo>
                <a:lnTo>
                  <a:pt x="196875" y="108254"/>
                </a:lnTo>
                <a:lnTo>
                  <a:pt x="239991" y="108254"/>
                </a:lnTo>
                <a:lnTo>
                  <a:pt x="244017" y="105765"/>
                </a:lnTo>
                <a:lnTo>
                  <a:pt x="246634" y="100545"/>
                </a:lnTo>
                <a:lnTo>
                  <a:pt x="259194" y="75501"/>
                </a:lnTo>
                <a:lnTo>
                  <a:pt x="259092" y="72999"/>
                </a:lnTo>
                <a:lnTo>
                  <a:pt x="256603" y="68935"/>
                </a:lnTo>
                <a:lnTo>
                  <a:pt x="254444" y="67729"/>
                </a:lnTo>
                <a:lnTo>
                  <a:pt x="250634" y="67729"/>
                </a:lnTo>
                <a:lnTo>
                  <a:pt x="250634" y="75438"/>
                </a:lnTo>
                <a:lnTo>
                  <a:pt x="238480" y="99669"/>
                </a:lnTo>
                <a:lnTo>
                  <a:pt x="237070" y="100545"/>
                </a:lnTo>
                <a:lnTo>
                  <a:pt x="199428" y="100545"/>
                </a:lnTo>
                <a:lnTo>
                  <a:pt x="198158" y="99860"/>
                </a:lnTo>
                <a:lnTo>
                  <a:pt x="188290" y="85166"/>
                </a:lnTo>
                <a:lnTo>
                  <a:pt x="186664" y="82753"/>
                </a:lnTo>
                <a:lnTo>
                  <a:pt x="189928" y="80784"/>
                </a:lnTo>
                <a:lnTo>
                  <a:pt x="192519" y="77774"/>
                </a:lnTo>
                <a:lnTo>
                  <a:pt x="192620" y="77495"/>
                </a:lnTo>
                <a:lnTo>
                  <a:pt x="193941" y="74180"/>
                </a:lnTo>
                <a:lnTo>
                  <a:pt x="204127" y="89636"/>
                </a:lnTo>
                <a:lnTo>
                  <a:pt x="205892" y="90576"/>
                </a:lnTo>
                <a:lnTo>
                  <a:pt x="228434" y="90576"/>
                </a:lnTo>
                <a:lnTo>
                  <a:pt x="230289" y="89535"/>
                </a:lnTo>
                <a:lnTo>
                  <a:pt x="234315" y="82867"/>
                </a:lnTo>
                <a:lnTo>
                  <a:pt x="238785" y="75438"/>
                </a:lnTo>
                <a:lnTo>
                  <a:pt x="250634" y="75438"/>
                </a:lnTo>
                <a:lnTo>
                  <a:pt x="250634" y="67729"/>
                </a:lnTo>
                <a:lnTo>
                  <a:pt x="235927" y="67729"/>
                </a:lnTo>
                <a:lnTo>
                  <a:pt x="233705" y="68986"/>
                </a:lnTo>
                <a:lnTo>
                  <a:pt x="225336" y="82867"/>
                </a:lnTo>
                <a:lnTo>
                  <a:pt x="208876" y="82867"/>
                </a:lnTo>
                <a:lnTo>
                  <a:pt x="203149" y="74180"/>
                </a:lnTo>
                <a:lnTo>
                  <a:pt x="195199" y="62115"/>
                </a:lnTo>
                <a:lnTo>
                  <a:pt x="195199" y="46139"/>
                </a:lnTo>
                <a:lnTo>
                  <a:pt x="203149" y="34074"/>
                </a:lnTo>
                <a:lnTo>
                  <a:pt x="208876" y="25387"/>
                </a:lnTo>
                <a:lnTo>
                  <a:pt x="225336" y="25387"/>
                </a:lnTo>
                <a:lnTo>
                  <a:pt x="233705" y="39268"/>
                </a:lnTo>
                <a:lnTo>
                  <a:pt x="235927" y="40525"/>
                </a:lnTo>
                <a:lnTo>
                  <a:pt x="254444" y="40525"/>
                </a:lnTo>
                <a:lnTo>
                  <a:pt x="256603" y="39319"/>
                </a:lnTo>
                <a:lnTo>
                  <a:pt x="259092" y="35255"/>
                </a:lnTo>
                <a:lnTo>
                  <a:pt x="259194" y="32816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90658" y="4786312"/>
            <a:ext cx="262890" cy="262890"/>
          </a:xfrm>
          <a:custGeom>
            <a:avLst/>
            <a:gdLst/>
            <a:ahLst/>
            <a:cxnLst/>
            <a:rect l="l" t="t" r="r" b="b"/>
            <a:pathLst>
              <a:path w="262889" h="262889">
                <a:moveTo>
                  <a:pt x="114325" y="237159"/>
                </a:moveTo>
                <a:lnTo>
                  <a:pt x="17284" y="237159"/>
                </a:lnTo>
                <a:lnTo>
                  <a:pt x="17284" y="245643"/>
                </a:lnTo>
                <a:lnTo>
                  <a:pt x="114325" y="245643"/>
                </a:lnTo>
                <a:lnTo>
                  <a:pt x="114325" y="237159"/>
                </a:lnTo>
                <a:close/>
              </a:path>
              <a:path w="262889" h="262889">
                <a:moveTo>
                  <a:pt x="114325" y="203212"/>
                </a:moveTo>
                <a:lnTo>
                  <a:pt x="17284" y="203212"/>
                </a:lnTo>
                <a:lnTo>
                  <a:pt x="17284" y="211696"/>
                </a:lnTo>
                <a:lnTo>
                  <a:pt x="114325" y="211696"/>
                </a:lnTo>
                <a:lnTo>
                  <a:pt x="114325" y="203212"/>
                </a:lnTo>
                <a:close/>
              </a:path>
              <a:path w="262889" h="262889">
                <a:moveTo>
                  <a:pt x="118554" y="169278"/>
                </a:moveTo>
                <a:lnTo>
                  <a:pt x="17284" y="169278"/>
                </a:lnTo>
                <a:lnTo>
                  <a:pt x="17284" y="177761"/>
                </a:lnTo>
                <a:lnTo>
                  <a:pt x="118554" y="177761"/>
                </a:lnTo>
                <a:lnTo>
                  <a:pt x="118554" y="169278"/>
                </a:lnTo>
                <a:close/>
              </a:path>
              <a:path w="262889" h="262889">
                <a:moveTo>
                  <a:pt x="262407" y="95821"/>
                </a:moveTo>
                <a:lnTo>
                  <a:pt x="251815" y="85178"/>
                </a:lnTo>
                <a:lnTo>
                  <a:pt x="251815" y="97167"/>
                </a:lnTo>
                <a:lnTo>
                  <a:pt x="224028" y="125107"/>
                </a:lnTo>
                <a:lnTo>
                  <a:pt x="223304" y="124371"/>
                </a:lnTo>
                <a:lnTo>
                  <a:pt x="197472" y="98399"/>
                </a:lnTo>
                <a:lnTo>
                  <a:pt x="191516" y="104406"/>
                </a:lnTo>
                <a:lnTo>
                  <a:pt x="202933" y="115887"/>
                </a:lnTo>
                <a:lnTo>
                  <a:pt x="202933" y="220192"/>
                </a:lnTo>
                <a:lnTo>
                  <a:pt x="196964" y="220192"/>
                </a:lnTo>
                <a:lnTo>
                  <a:pt x="196964" y="228676"/>
                </a:lnTo>
                <a:lnTo>
                  <a:pt x="177622" y="248132"/>
                </a:lnTo>
                <a:lnTo>
                  <a:pt x="177622" y="228676"/>
                </a:lnTo>
                <a:lnTo>
                  <a:pt x="196964" y="228676"/>
                </a:lnTo>
                <a:lnTo>
                  <a:pt x="196964" y="220192"/>
                </a:lnTo>
                <a:lnTo>
                  <a:pt x="171069" y="220192"/>
                </a:lnTo>
                <a:lnTo>
                  <a:pt x="169176" y="222084"/>
                </a:lnTo>
                <a:lnTo>
                  <a:pt x="169176" y="254127"/>
                </a:lnTo>
                <a:lnTo>
                  <a:pt x="131102" y="254127"/>
                </a:lnTo>
                <a:lnTo>
                  <a:pt x="134747" y="246672"/>
                </a:lnTo>
                <a:lnTo>
                  <a:pt x="135267" y="238671"/>
                </a:lnTo>
                <a:lnTo>
                  <a:pt x="132753" y="231051"/>
                </a:lnTo>
                <a:lnTo>
                  <a:pt x="130695" y="228676"/>
                </a:lnTo>
                <a:lnTo>
                  <a:pt x="127342" y="224777"/>
                </a:lnTo>
                <a:lnTo>
                  <a:pt x="126987" y="224523"/>
                </a:lnTo>
                <a:lnTo>
                  <a:pt x="126987" y="234365"/>
                </a:lnTo>
                <a:lnTo>
                  <a:pt x="126987" y="248424"/>
                </a:lnTo>
                <a:lnTo>
                  <a:pt x="121323" y="254127"/>
                </a:lnTo>
                <a:lnTo>
                  <a:pt x="14516" y="254127"/>
                </a:lnTo>
                <a:lnTo>
                  <a:pt x="8851" y="248424"/>
                </a:lnTo>
                <a:lnTo>
                  <a:pt x="8851" y="234365"/>
                </a:lnTo>
                <a:lnTo>
                  <a:pt x="14516" y="228676"/>
                </a:lnTo>
                <a:lnTo>
                  <a:pt x="121323" y="228676"/>
                </a:lnTo>
                <a:lnTo>
                  <a:pt x="126987" y="234365"/>
                </a:lnTo>
                <a:lnTo>
                  <a:pt x="126987" y="224523"/>
                </a:lnTo>
                <a:lnTo>
                  <a:pt x="130733" y="220192"/>
                </a:lnTo>
                <a:lnTo>
                  <a:pt x="132473" y="218274"/>
                </a:lnTo>
                <a:lnTo>
                  <a:pt x="135204" y="210693"/>
                </a:lnTo>
                <a:lnTo>
                  <a:pt x="134899" y="202641"/>
                </a:lnTo>
                <a:lnTo>
                  <a:pt x="131419" y="195059"/>
                </a:lnTo>
                <a:lnTo>
                  <a:pt x="131191" y="194729"/>
                </a:lnTo>
                <a:lnTo>
                  <a:pt x="130149" y="193306"/>
                </a:lnTo>
                <a:lnTo>
                  <a:pt x="128612" y="191770"/>
                </a:lnTo>
                <a:lnTo>
                  <a:pt x="126987" y="190576"/>
                </a:lnTo>
                <a:lnTo>
                  <a:pt x="126987" y="200431"/>
                </a:lnTo>
                <a:lnTo>
                  <a:pt x="126987" y="214490"/>
                </a:lnTo>
                <a:lnTo>
                  <a:pt x="121323" y="220192"/>
                </a:lnTo>
                <a:lnTo>
                  <a:pt x="14516" y="220192"/>
                </a:lnTo>
                <a:lnTo>
                  <a:pt x="8851" y="214490"/>
                </a:lnTo>
                <a:lnTo>
                  <a:pt x="8851" y="200431"/>
                </a:lnTo>
                <a:lnTo>
                  <a:pt x="14516" y="194729"/>
                </a:lnTo>
                <a:lnTo>
                  <a:pt x="121323" y="194729"/>
                </a:lnTo>
                <a:lnTo>
                  <a:pt x="126987" y="200431"/>
                </a:lnTo>
                <a:lnTo>
                  <a:pt x="126987" y="190576"/>
                </a:lnTo>
                <a:lnTo>
                  <a:pt x="130708" y="186245"/>
                </a:lnTo>
                <a:lnTo>
                  <a:pt x="132486" y="184277"/>
                </a:lnTo>
                <a:lnTo>
                  <a:pt x="135204" y="176644"/>
                </a:lnTo>
                <a:lnTo>
                  <a:pt x="134874" y="168541"/>
                </a:lnTo>
                <a:lnTo>
                  <a:pt x="131356" y="160921"/>
                </a:lnTo>
                <a:lnTo>
                  <a:pt x="131254" y="160794"/>
                </a:lnTo>
                <a:lnTo>
                  <a:pt x="127368" y="155486"/>
                </a:lnTo>
                <a:lnTo>
                  <a:pt x="126987" y="155295"/>
                </a:lnTo>
                <a:lnTo>
                  <a:pt x="126987" y="166497"/>
                </a:lnTo>
                <a:lnTo>
                  <a:pt x="126987" y="180555"/>
                </a:lnTo>
                <a:lnTo>
                  <a:pt x="121323" y="186245"/>
                </a:lnTo>
                <a:lnTo>
                  <a:pt x="14516" y="186245"/>
                </a:lnTo>
                <a:lnTo>
                  <a:pt x="8851" y="180555"/>
                </a:lnTo>
                <a:lnTo>
                  <a:pt x="8851" y="166497"/>
                </a:lnTo>
                <a:lnTo>
                  <a:pt x="14516" y="160794"/>
                </a:lnTo>
                <a:lnTo>
                  <a:pt x="121323" y="160794"/>
                </a:lnTo>
                <a:lnTo>
                  <a:pt x="126987" y="166497"/>
                </a:lnTo>
                <a:lnTo>
                  <a:pt x="126987" y="155295"/>
                </a:lnTo>
                <a:lnTo>
                  <a:pt x="121043" y="152285"/>
                </a:lnTo>
                <a:lnTo>
                  <a:pt x="59486" y="152311"/>
                </a:lnTo>
                <a:lnTo>
                  <a:pt x="59486" y="124371"/>
                </a:lnTo>
                <a:lnTo>
                  <a:pt x="59486" y="115887"/>
                </a:lnTo>
                <a:lnTo>
                  <a:pt x="70904" y="104406"/>
                </a:lnTo>
                <a:lnTo>
                  <a:pt x="64935" y="98399"/>
                </a:lnTo>
                <a:lnTo>
                  <a:pt x="38379" y="125107"/>
                </a:lnTo>
                <a:lnTo>
                  <a:pt x="10591" y="97167"/>
                </a:lnTo>
                <a:lnTo>
                  <a:pt x="48869" y="58674"/>
                </a:lnTo>
                <a:lnTo>
                  <a:pt x="89382" y="51269"/>
                </a:lnTo>
                <a:lnTo>
                  <a:pt x="94068" y="64135"/>
                </a:lnTo>
                <a:lnTo>
                  <a:pt x="103314" y="74485"/>
                </a:lnTo>
                <a:lnTo>
                  <a:pt x="116039" y="81394"/>
                </a:lnTo>
                <a:lnTo>
                  <a:pt x="131203" y="83908"/>
                </a:lnTo>
                <a:lnTo>
                  <a:pt x="146354" y="81394"/>
                </a:lnTo>
                <a:lnTo>
                  <a:pt x="157365" y="75425"/>
                </a:lnTo>
                <a:lnTo>
                  <a:pt x="159080" y="74485"/>
                </a:lnTo>
                <a:lnTo>
                  <a:pt x="168325" y="64135"/>
                </a:lnTo>
                <a:lnTo>
                  <a:pt x="173012" y="51269"/>
                </a:lnTo>
                <a:lnTo>
                  <a:pt x="213525" y="58674"/>
                </a:lnTo>
                <a:lnTo>
                  <a:pt x="251815" y="97167"/>
                </a:lnTo>
                <a:lnTo>
                  <a:pt x="251815" y="85178"/>
                </a:lnTo>
                <a:lnTo>
                  <a:pt x="218109" y="51269"/>
                </a:lnTo>
                <a:lnTo>
                  <a:pt x="214744" y="50279"/>
                </a:lnTo>
                <a:lnTo>
                  <a:pt x="167640" y="41668"/>
                </a:lnTo>
                <a:lnTo>
                  <a:pt x="165442" y="43192"/>
                </a:lnTo>
                <a:lnTo>
                  <a:pt x="164985" y="45745"/>
                </a:lnTo>
                <a:lnTo>
                  <a:pt x="164947" y="47599"/>
                </a:lnTo>
                <a:lnTo>
                  <a:pt x="164833" y="48945"/>
                </a:lnTo>
                <a:lnTo>
                  <a:pt x="164604" y="50279"/>
                </a:lnTo>
                <a:lnTo>
                  <a:pt x="161886" y="49606"/>
                </a:lnTo>
                <a:lnTo>
                  <a:pt x="161886" y="58331"/>
                </a:lnTo>
                <a:lnTo>
                  <a:pt x="156171" y="65659"/>
                </a:lnTo>
                <a:lnTo>
                  <a:pt x="148869" y="71107"/>
                </a:lnTo>
                <a:lnTo>
                  <a:pt x="140411" y="74434"/>
                </a:lnTo>
                <a:lnTo>
                  <a:pt x="131203" y="75425"/>
                </a:lnTo>
                <a:lnTo>
                  <a:pt x="122008" y="74434"/>
                </a:lnTo>
                <a:lnTo>
                  <a:pt x="113538" y="71107"/>
                </a:lnTo>
                <a:lnTo>
                  <a:pt x="106235" y="65659"/>
                </a:lnTo>
                <a:lnTo>
                  <a:pt x="100520" y="58331"/>
                </a:lnTo>
                <a:lnTo>
                  <a:pt x="128625" y="51269"/>
                </a:lnTo>
                <a:lnTo>
                  <a:pt x="131203" y="50622"/>
                </a:lnTo>
                <a:lnTo>
                  <a:pt x="161886" y="58331"/>
                </a:lnTo>
                <a:lnTo>
                  <a:pt x="161886" y="49606"/>
                </a:lnTo>
                <a:lnTo>
                  <a:pt x="135420" y="42951"/>
                </a:lnTo>
                <a:lnTo>
                  <a:pt x="135420" y="41592"/>
                </a:lnTo>
                <a:lnTo>
                  <a:pt x="143141" y="38303"/>
                </a:lnTo>
                <a:lnTo>
                  <a:pt x="148805" y="32499"/>
                </a:lnTo>
                <a:lnTo>
                  <a:pt x="151892" y="24980"/>
                </a:lnTo>
                <a:lnTo>
                  <a:pt x="151879" y="16560"/>
                </a:lnTo>
                <a:lnTo>
                  <a:pt x="148615" y="8801"/>
                </a:lnTo>
                <a:lnTo>
                  <a:pt x="147866" y="8077"/>
                </a:lnTo>
                <a:lnTo>
                  <a:pt x="142836" y="3111"/>
                </a:lnTo>
                <a:lnTo>
                  <a:pt x="135369" y="0"/>
                </a:lnTo>
                <a:lnTo>
                  <a:pt x="126987" y="25"/>
                </a:lnTo>
                <a:lnTo>
                  <a:pt x="120205" y="2705"/>
                </a:lnTo>
                <a:lnTo>
                  <a:pt x="114871" y="7391"/>
                </a:lnTo>
                <a:lnTo>
                  <a:pt x="111366" y="13589"/>
                </a:lnTo>
                <a:lnTo>
                  <a:pt x="110109" y="20802"/>
                </a:lnTo>
                <a:lnTo>
                  <a:pt x="118554" y="20802"/>
                </a:lnTo>
                <a:lnTo>
                  <a:pt x="118554" y="13766"/>
                </a:lnTo>
                <a:lnTo>
                  <a:pt x="124218" y="8077"/>
                </a:lnTo>
                <a:lnTo>
                  <a:pt x="138201" y="8077"/>
                </a:lnTo>
                <a:lnTo>
                  <a:pt x="143865" y="13766"/>
                </a:lnTo>
                <a:lnTo>
                  <a:pt x="143865" y="27825"/>
                </a:lnTo>
                <a:lnTo>
                  <a:pt x="138201" y="33528"/>
                </a:lnTo>
                <a:lnTo>
                  <a:pt x="128879" y="33528"/>
                </a:lnTo>
                <a:lnTo>
                  <a:pt x="126987" y="35433"/>
                </a:lnTo>
                <a:lnTo>
                  <a:pt x="126974" y="42951"/>
                </a:lnTo>
                <a:lnTo>
                  <a:pt x="97815" y="50279"/>
                </a:lnTo>
                <a:lnTo>
                  <a:pt x="97586" y="48945"/>
                </a:lnTo>
                <a:lnTo>
                  <a:pt x="97459" y="47599"/>
                </a:lnTo>
                <a:lnTo>
                  <a:pt x="97459" y="44996"/>
                </a:lnTo>
                <a:lnTo>
                  <a:pt x="96901" y="43802"/>
                </a:lnTo>
                <a:lnTo>
                  <a:pt x="94983" y="42176"/>
                </a:lnTo>
                <a:lnTo>
                  <a:pt x="93713" y="41846"/>
                </a:lnTo>
                <a:lnTo>
                  <a:pt x="92481" y="42087"/>
                </a:lnTo>
                <a:lnTo>
                  <a:pt x="45224" y="50723"/>
                </a:lnTo>
                <a:lnTo>
                  <a:pt x="44450" y="51130"/>
                </a:lnTo>
                <a:lnTo>
                  <a:pt x="0" y="95821"/>
                </a:lnTo>
                <a:lnTo>
                  <a:pt x="0" y="98501"/>
                </a:lnTo>
                <a:lnTo>
                  <a:pt x="37045" y="135750"/>
                </a:lnTo>
                <a:lnTo>
                  <a:pt x="39725" y="135750"/>
                </a:lnTo>
                <a:lnTo>
                  <a:pt x="50317" y="125107"/>
                </a:lnTo>
                <a:lnTo>
                  <a:pt x="51041" y="124371"/>
                </a:lnTo>
                <a:lnTo>
                  <a:pt x="51041" y="152311"/>
                </a:lnTo>
                <a:lnTo>
                  <a:pt x="21513" y="152311"/>
                </a:lnTo>
                <a:lnTo>
                  <a:pt x="13322" y="153949"/>
                </a:lnTo>
                <a:lnTo>
                  <a:pt x="6616" y="158457"/>
                </a:lnTo>
                <a:lnTo>
                  <a:pt x="2095" y="165176"/>
                </a:lnTo>
                <a:lnTo>
                  <a:pt x="419" y="173393"/>
                </a:lnTo>
                <a:lnTo>
                  <a:pt x="393" y="180149"/>
                </a:lnTo>
                <a:lnTo>
                  <a:pt x="3581" y="186499"/>
                </a:lnTo>
                <a:lnTo>
                  <a:pt x="8978" y="190487"/>
                </a:lnTo>
                <a:lnTo>
                  <a:pt x="3378" y="196646"/>
                </a:lnTo>
                <a:lnTo>
                  <a:pt x="660" y="204228"/>
                </a:lnTo>
                <a:lnTo>
                  <a:pt x="965" y="212280"/>
                </a:lnTo>
                <a:lnTo>
                  <a:pt x="4432" y="219862"/>
                </a:lnTo>
                <a:lnTo>
                  <a:pt x="5702" y="221615"/>
                </a:lnTo>
                <a:lnTo>
                  <a:pt x="7239" y="223151"/>
                </a:lnTo>
                <a:lnTo>
                  <a:pt x="8978" y="224434"/>
                </a:lnTo>
                <a:lnTo>
                  <a:pt x="3365" y="230644"/>
                </a:lnTo>
                <a:lnTo>
                  <a:pt x="660" y="238277"/>
                </a:lnTo>
                <a:lnTo>
                  <a:pt x="990" y="246380"/>
                </a:lnTo>
                <a:lnTo>
                  <a:pt x="4508" y="254000"/>
                </a:lnTo>
                <a:lnTo>
                  <a:pt x="8483" y="259422"/>
                </a:lnTo>
                <a:lnTo>
                  <a:pt x="14795" y="262623"/>
                </a:lnTo>
                <a:lnTo>
                  <a:pt x="21513" y="262610"/>
                </a:lnTo>
                <a:lnTo>
                  <a:pt x="174523" y="262610"/>
                </a:lnTo>
                <a:lnTo>
                  <a:pt x="175590" y="262166"/>
                </a:lnTo>
                <a:lnTo>
                  <a:pt x="183578" y="254127"/>
                </a:lnTo>
                <a:lnTo>
                  <a:pt x="189547" y="248132"/>
                </a:lnTo>
                <a:lnTo>
                  <a:pt x="208889" y="228676"/>
                </a:lnTo>
                <a:lnTo>
                  <a:pt x="210921" y="226631"/>
                </a:lnTo>
                <a:lnTo>
                  <a:pt x="211340" y="225552"/>
                </a:lnTo>
                <a:lnTo>
                  <a:pt x="211328" y="224434"/>
                </a:lnTo>
                <a:lnTo>
                  <a:pt x="211366" y="124371"/>
                </a:lnTo>
                <a:lnTo>
                  <a:pt x="222694" y="135750"/>
                </a:lnTo>
                <a:lnTo>
                  <a:pt x="225361" y="135750"/>
                </a:lnTo>
                <a:lnTo>
                  <a:pt x="235953" y="125107"/>
                </a:lnTo>
                <a:lnTo>
                  <a:pt x="262407" y="98501"/>
                </a:lnTo>
                <a:lnTo>
                  <a:pt x="262407" y="95821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object 5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1054" y="5156206"/>
            <a:ext cx="261575" cy="26313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29157" y="5898389"/>
            <a:ext cx="185369" cy="261611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3611985" y="6268726"/>
            <a:ext cx="220345" cy="261620"/>
          </a:xfrm>
          <a:custGeom>
            <a:avLst/>
            <a:gdLst/>
            <a:ahLst/>
            <a:cxnLst/>
            <a:rect l="l" t="t" r="r" b="b"/>
            <a:pathLst>
              <a:path w="220345" h="261620">
                <a:moveTo>
                  <a:pt x="217564" y="28837"/>
                </a:moveTo>
                <a:lnTo>
                  <a:pt x="2152" y="28837"/>
                </a:lnTo>
                <a:lnTo>
                  <a:pt x="531" y="27427"/>
                </a:lnTo>
                <a:lnTo>
                  <a:pt x="0" y="23636"/>
                </a:lnTo>
                <a:lnTo>
                  <a:pt x="1171" y="21834"/>
                </a:lnTo>
                <a:lnTo>
                  <a:pt x="76977" y="173"/>
                </a:lnTo>
                <a:lnTo>
                  <a:pt x="77404" y="69"/>
                </a:lnTo>
                <a:lnTo>
                  <a:pt x="141626" y="0"/>
                </a:lnTo>
                <a:lnTo>
                  <a:pt x="141943" y="18"/>
                </a:lnTo>
                <a:lnTo>
                  <a:pt x="168833" y="7676"/>
                </a:lnTo>
                <a:lnTo>
                  <a:pt x="81958" y="7676"/>
                </a:lnTo>
                <a:lnTo>
                  <a:pt x="81958" y="8927"/>
                </a:lnTo>
                <a:lnTo>
                  <a:pt x="74281" y="8927"/>
                </a:lnTo>
                <a:lnTo>
                  <a:pt x="31467" y="21160"/>
                </a:lnTo>
                <a:lnTo>
                  <a:pt x="81958" y="21160"/>
                </a:lnTo>
                <a:lnTo>
                  <a:pt x="216180" y="21161"/>
                </a:lnTo>
                <a:lnTo>
                  <a:pt x="218545" y="21834"/>
                </a:lnTo>
                <a:lnTo>
                  <a:pt x="219717" y="23636"/>
                </a:lnTo>
                <a:lnTo>
                  <a:pt x="219185" y="27427"/>
                </a:lnTo>
                <a:lnTo>
                  <a:pt x="217564" y="28837"/>
                </a:lnTo>
                <a:close/>
              </a:path>
              <a:path w="220345" h="261620">
                <a:moveTo>
                  <a:pt x="145433" y="21161"/>
                </a:moveTo>
                <a:lnTo>
                  <a:pt x="137757" y="21161"/>
                </a:lnTo>
                <a:lnTo>
                  <a:pt x="137757" y="7676"/>
                </a:lnTo>
                <a:lnTo>
                  <a:pt x="168833" y="7676"/>
                </a:lnTo>
                <a:lnTo>
                  <a:pt x="173225" y="8927"/>
                </a:lnTo>
                <a:lnTo>
                  <a:pt x="145433" y="8927"/>
                </a:lnTo>
                <a:lnTo>
                  <a:pt x="145433" y="21161"/>
                </a:lnTo>
                <a:close/>
              </a:path>
              <a:path w="220345" h="261620">
                <a:moveTo>
                  <a:pt x="81958" y="21160"/>
                </a:moveTo>
                <a:lnTo>
                  <a:pt x="74283" y="21160"/>
                </a:lnTo>
                <a:lnTo>
                  <a:pt x="74283" y="8927"/>
                </a:lnTo>
                <a:lnTo>
                  <a:pt x="81958" y="8927"/>
                </a:lnTo>
                <a:lnTo>
                  <a:pt x="81958" y="21160"/>
                </a:lnTo>
                <a:close/>
              </a:path>
              <a:path w="220345" h="261620">
                <a:moveTo>
                  <a:pt x="216180" y="21161"/>
                </a:moveTo>
                <a:lnTo>
                  <a:pt x="188246" y="21160"/>
                </a:lnTo>
                <a:lnTo>
                  <a:pt x="145433" y="8927"/>
                </a:lnTo>
                <a:lnTo>
                  <a:pt x="173225" y="8927"/>
                </a:lnTo>
                <a:lnTo>
                  <a:pt x="216180" y="21161"/>
                </a:lnTo>
                <a:close/>
              </a:path>
              <a:path w="220345" h="261620">
                <a:moveTo>
                  <a:pt x="37923" y="60579"/>
                </a:moveTo>
                <a:lnTo>
                  <a:pt x="12525" y="60579"/>
                </a:lnTo>
                <a:lnTo>
                  <a:pt x="10807" y="58861"/>
                </a:lnTo>
                <a:lnTo>
                  <a:pt x="10807" y="38749"/>
                </a:lnTo>
                <a:lnTo>
                  <a:pt x="12525" y="37031"/>
                </a:lnTo>
                <a:lnTo>
                  <a:pt x="21387" y="37031"/>
                </a:lnTo>
                <a:lnTo>
                  <a:pt x="21387" y="28837"/>
                </a:lnTo>
                <a:lnTo>
                  <a:pt x="29062" y="28837"/>
                </a:lnTo>
                <a:lnTo>
                  <a:pt x="29062" y="37031"/>
                </a:lnTo>
                <a:lnTo>
                  <a:pt x="37923" y="37031"/>
                </a:lnTo>
                <a:lnTo>
                  <a:pt x="39641" y="38749"/>
                </a:lnTo>
                <a:lnTo>
                  <a:pt x="39641" y="44708"/>
                </a:lnTo>
                <a:lnTo>
                  <a:pt x="18483" y="44708"/>
                </a:lnTo>
                <a:lnTo>
                  <a:pt x="18483" y="52903"/>
                </a:lnTo>
                <a:lnTo>
                  <a:pt x="39641" y="52903"/>
                </a:lnTo>
                <a:lnTo>
                  <a:pt x="39641" y="58861"/>
                </a:lnTo>
                <a:lnTo>
                  <a:pt x="37923" y="60579"/>
                </a:lnTo>
                <a:close/>
              </a:path>
              <a:path w="220345" h="261620">
                <a:moveTo>
                  <a:pt x="145433" y="123633"/>
                </a:moveTo>
                <a:lnTo>
                  <a:pt x="137757" y="123633"/>
                </a:lnTo>
                <a:lnTo>
                  <a:pt x="137757" y="92321"/>
                </a:lnTo>
                <a:lnTo>
                  <a:pt x="2152" y="92321"/>
                </a:lnTo>
                <a:lnTo>
                  <a:pt x="531" y="90911"/>
                </a:lnTo>
                <a:lnTo>
                  <a:pt x="0" y="87119"/>
                </a:lnTo>
                <a:lnTo>
                  <a:pt x="1171" y="85318"/>
                </a:lnTo>
                <a:lnTo>
                  <a:pt x="74281" y="64427"/>
                </a:lnTo>
                <a:lnTo>
                  <a:pt x="74283" y="28837"/>
                </a:lnTo>
                <a:lnTo>
                  <a:pt x="90795" y="28837"/>
                </a:lnTo>
                <a:lnTo>
                  <a:pt x="95795" y="32171"/>
                </a:lnTo>
                <a:lnTo>
                  <a:pt x="81958" y="32171"/>
                </a:lnTo>
                <a:lnTo>
                  <a:pt x="81958" y="63483"/>
                </a:lnTo>
                <a:lnTo>
                  <a:pt x="145433" y="63483"/>
                </a:lnTo>
                <a:lnTo>
                  <a:pt x="145433" y="64427"/>
                </a:lnTo>
                <a:lnTo>
                  <a:pt x="168995" y="71160"/>
                </a:lnTo>
                <a:lnTo>
                  <a:pt x="81958" y="71160"/>
                </a:lnTo>
                <a:lnTo>
                  <a:pt x="81958" y="72409"/>
                </a:lnTo>
                <a:lnTo>
                  <a:pt x="74281" y="72410"/>
                </a:lnTo>
                <a:lnTo>
                  <a:pt x="31467" y="84644"/>
                </a:lnTo>
                <a:lnTo>
                  <a:pt x="81958" y="84644"/>
                </a:lnTo>
                <a:lnTo>
                  <a:pt x="216189" y="84645"/>
                </a:lnTo>
                <a:lnTo>
                  <a:pt x="218544" y="85318"/>
                </a:lnTo>
                <a:lnTo>
                  <a:pt x="219716" y="87119"/>
                </a:lnTo>
                <a:lnTo>
                  <a:pt x="219186" y="90911"/>
                </a:lnTo>
                <a:lnTo>
                  <a:pt x="217565" y="92321"/>
                </a:lnTo>
                <a:lnTo>
                  <a:pt x="145433" y="92321"/>
                </a:lnTo>
                <a:lnTo>
                  <a:pt x="145433" y="123633"/>
                </a:lnTo>
                <a:close/>
              </a:path>
              <a:path w="220345" h="261620">
                <a:moveTo>
                  <a:pt x="145433" y="60149"/>
                </a:moveTo>
                <a:lnTo>
                  <a:pt x="137757" y="60149"/>
                </a:lnTo>
                <a:lnTo>
                  <a:pt x="137757" y="28837"/>
                </a:lnTo>
                <a:lnTo>
                  <a:pt x="145433" y="28837"/>
                </a:lnTo>
                <a:lnTo>
                  <a:pt x="145433" y="60149"/>
                </a:lnTo>
                <a:close/>
              </a:path>
              <a:path w="220345" h="261620">
                <a:moveTo>
                  <a:pt x="207190" y="60579"/>
                </a:moveTo>
                <a:lnTo>
                  <a:pt x="181792" y="60579"/>
                </a:lnTo>
                <a:lnTo>
                  <a:pt x="180074" y="58861"/>
                </a:lnTo>
                <a:lnTo>
                  <a:pt x="180074" y="38749"/>
                </a:lnTo>
                <a:lnTo>
                  <a:pt x="181792" y="37031"/>
                </a:lnTo>
                <a:lnTo>
                  <a:pt x="190653" y="37031"/>
                </a:lnTo>
                <a:lnTo>
                  <a:pt x="190653" y="28837"/>
                </a:lnTo>
                <a:lnTo>
                  <a:pt x="198328" y="28837"/>
                </a:lnTo>
                <a:lnTo>
                  <a:pt x="198328" y="37031"/>
                </a:lnTo>
                <a:lnTo>
                  <a:pt x="207190" y="37031"/>
                </a:lnTo>
                <a:lnTo>
                  <a:pt x="208908" y="38749"/>
                </a:lnTo>
                <a:lnTo>
                  <a:pt x="208908" y="44708"/>
                </a:lnTo>
                <a:lnTo>
                  <a:pt x="187750" y="44708"/>
                </a:lnTo>
                <a:lnTo>
                  <a:pt x="187750" y="52903"/>
                </a:lnTo>
                <a:lnTo>
                  <a:pt x="208908" y="52903"/>
                </a:lnTo>
                <a:lnTo>
                  <a:pt x="208908" y="58861"/>
                </a:lnTo>
                <a:lnTo>
                  <a:pt x="207190" y="60579"/>
                </a:lnTo>
                <a:close/>
              </a:path>
              <a:path w="220345" h="261620">
                <a:moveTo>
                  <a:pt x="145433" y="63483"/>
                </a:moveTo>
                <a:lnTo>
                  <a:pt x="128919" y="63483"/>
                </a:lnTo>
                <a:lnTo>
                  <a:pt x="81958" y="32171"/>
                </a:lnTo>
                <a:lnTo>
                  <a:pt x="95795" y="32171"/>
                </a:lnTo>
                <a:lnTo>
                  <a:pt x="137757" y="60149"/>
                </a:lnTo>
                <a:lnTo>
                  <a:pt x="145433" y="60149"/>
                </a:lnTo>
                <a:lnTo>
                  <a:pt x="145433" y="63483"/>
                </a:lnTo>
                <a:close/>
              </a:path>
              <a:path w="220345" h="261620">
                <a:moveTo>
                  <a:pt x="39641" y="52903"/>
                </a:moveTo>
                <a:lnTo>
                  <a:pt x="31965" y="52903"/>
                </a:lnTo>
                <a:lnTo>
                  <a:pt x="31965" y="44708"/>
                </a:lnTo>
                <a:lnTo>
                  <a:pt x="39641" y="44708"/>
                </a:lnTo>
                <a:lnTo>
                  <a:pt x="39641" y="52903"/>
                </a:lnTo>
                <a:close/>
              </a:path>
              <a:path w="220345" h="261620">
                <a:moveTo>
                  <a:pt x="208908" y="52903"/>
                </a:moveTo>
                <a:lnTo>
                  <a:pt x="201233" y="52903"/>
                </a:lnTo>
                <a:lnTo>
                  <a:pt x="201233" y="44708"/>
                </a:lnTo>
                <a:lnTo>
                  <a:pt x="208908" y="44708"/>
                </a:lnTo>
                <a:lnTo>
                  <a:pt x="208908" y="52903"/>
                </a:lnTo>
                <a:close/>
              </a:path>
              <a:path w="220345" h="261620">
                <a:moveTo>
                  <a:pt x="216189" y="84645"/>
                </a:moveTo>
                <a:lnTo>
                  <a:pt x="137757" y="84645"/>
                </a:lnTo>
                <a:lnTo>
                  <a:pt x="137757" y="71160"/>
                </a:lnTo>
                <a:lnTo>
                  <a:pt x="168995" y="71160"/>
                </a:lnTo>
                <a:lnTo>
                  <a:pt x="173371" y="72410"/>
                </a:lnTo>
                <a:lnTo>
                  <a:pt x="145433" y="72410"/>
                </a:lnTo>
                <a:lnTo>
                  <a:pt x="145433" y="84644"/>
                </a:lnTo>
                <a:lnTo>
                  <a:pt x="216189" y="84645"/>
                </a:lnTo>
                <a:close/>
              </a:path>
              <a:path w="220345" h="261620">
                <a:moveTo>
                  <a:pt x="81958" y="84644"/>
                </a:moveTo>
                <a:lnTo>
                  <a:pt x="74283" y="84644"/>
                </a:lnTo>
                <a:lnTo>
                  <a:pt x="74283" y="72409"/>
                </a:lnTo>
                <a:lnTo>
                  <a:pt x="81958" y="72409"/>
                </a:lnTo>
                <a:lnTo>
                  <a:pt x="81958" y="84644"/>
                </a:lnTo>
                <a:close/>
              </a:path>
              <a:path w="220345" h="261620">
                <a:moveTo>
                  <a:pt x="216187" y="84644"/>
                </a:moveTo>
                <a:lnTo>
                  <a:pt x="188248" y="84644"/>
                </a:lnTo>
                <a:lnTo>
                  <a:pt x="145433" y="72410"/>
                </a:lnTo>
                <a:lnTo>
                  <a:pt x="173371" y="72410"/>
                </a:lnTo>
                <a:lnTo>
                  <a:pt x="216187" y="84644"/>
                </a:lnTo>
                <a:close/>
              </a:path>
              <a:path w="220345" h="261620">
                <a:moveTo>
                  <a:pt x="207191" y="124063"/>
                </a:moveTo>
                <a:lnTo>
                  <a:pt x="181793" y="124063"/>
                </a:lnTo>
                <a:lnTo>
                  <a:pt x="180075" y="122345"/>
                </a:lnTo>
                <a:lnTo>
                  <a:pt x="180075" y="102232"/>
                </a:lnTo>
                <a:lnTo>
                  <a:pt x="181793" y="100514"/>
                </a:lnTo>
                <a:lnTo>
                  <a:pt x="190653" y="100514"/>
                </a:lnTo>
                <a:lnTo>
                  <a:pt x="190653" y="92321"/>
                </a:lnTo>
                <a:lnTo>
                  <a:pt x="217565" y="92321"/>
                </a:lnTo>
                <a:lnTo>
                  <a:pt x="198329" y="92321"/>
                </a:lnTo>
                <a:lnTo>
                  <a:pt x="198329" y="100515"/>
                </a:lnTo>
                <a:lnTo>
                  <a:pt x="207191" y="100515"/>
                </a:lnTo>
                <a:lnTo>
                  <a:pt x="208908" y="102232"/>
                </a:lnTo>
                <a:lnTo>
                  <a:pt x="208909" y="108191"/>
                </a:lnTo>
                <a:lnTo>
                  <a:pt x="187750" y="108191"/>
                </a:lnTo>
                <a:lnTo>
                  <a:pt x="187750" y="116386"/>
                </a:lnTo>
                <a:lnTo>
                  <a:pt x="208909" y="116386"/>
                </a:lnTo>
                <a:lnTo>
                  <a:pt x="208908" y="122345"/>
                </a:lnTo>
                <a:lnTo>
                  <a:pt x="207191" y="124063"/>
                </a:lnTo>
                <a:close/>
              </a:path>
              <a:path w="220345" h="261620">
                <a:moveTo>
                  <a:pt x="29062" y="100515"/>
                </a:moveTo>
                <a:lnTo>
                  <a:pt x="21387" y="100515"/>
                </a:lnTo>
                <a:lnTo>
                  <a:pt x="21387" y="92321"/>
                </a:lnTo>
                <a:lnTo>
                  <a:pt x="29062" y="92321"/>
                </a:lnTo>
                <a:lnTo>
                  <a:pt x="29062" y="100515"/>
                </a:lnTo>
                <a:close/>
              </a:path>
              <a:path w="220345" h="261620">
                <a:moveTo>
                  <a:pt x="197713" y="261610"/>
                </a:moveTo>
                <a:lnTo>
                  <a:pt x="22003" y="261610"/>
                </a:lnTo>
                <a:lnTo>
                  <a:pt x="20284" y="259892"/>
                </a:lnTo>
                <a:lnTo>
                  <a:pt x="20284" y="255651"/>
                </a:lnTo>
                <a:lnTo>
                  <a:pt x="22003" y="253934"/>
                </a:lnTo>
                <a:lnTo>
                  <a:pt x="31964" y="253934"/>
                </a:lnTo>
                <a:lnTo>
                  <a:pt x="31964" y="239779"/>
                </a:lnTo>
                <a:lnTo>
                  <a:pt x="33683" y="238062"/>
                </a:lnTo>
                <a:lnTo>
                  <a:pt x="43487" y="238062"/>
                </a:lnTo>
                <a:lnTo>
                  <a:pt x="74283" y="130268"/>
                </a:lnTo>
                <a:lnTo>
                  <a:pt x="74283" y="92321"/>
                </a:lnTo>
                <a:lnTo>
                  <a:pt x="90795" y="92321"/>
                </a:lnTo>
                <a:lnTo>
                  <a:pt x="95795" y="95655"/>
                </a:lnTo>
                <a:lnTo>
                  <a:pt x="81958" y="95655"/>
                </a:lnTo>
                <a:lnTo>
                  <a:pt x="81958" y="126967"/>
                </a:lnTo>
                <a:lnTo>
                  <a:pt x="145433" y="126967"/>
                </a:lnTo>
                <a:lnTo>
                  <a:pt x="145433" y="130268"/>
                </a:lnTo>
                <a:lnTo>
                  <a:pt x="146683" y="134644"/>
                </a:lnTo>
                <a:lnTo>
                  <a:pt x="90296" y="134644"/>
                </a:lnTo>
                <a:lnTo>
                  <a:pt x="93716" y="137038"/>
                </a:lnTo>
                <a:lnTo>
                  <a:pt x="80331" y="137038"/>
                </a:lnTo>
                <a:lnTo>
                  <a:pt x="68914" y="177003"/>
                </a:lnTo>
                <a:lnTo>
                  <a:pt x="82300" y="177003"/>
                </a:lnTo>
                <a:lnTo>
                  <a:pt x="74427" y="182514"/>
                </a:lnTo>
                <a:lnTo>
                  <a:pt x="160359" y="182514"/>
                </a:lnTo>
                <a:lnTo>
                  <a:pt x="162552" y="190191"/>
                </a:lnTo>
                <a:lnTo>
                  <a:pt x="78508" y="190191"/>
                </a:lnTo>
                <a:lnTo>
                  <a:pt x="81833" y="191854"/>
                </a:lnTo>
                <a:lnTo>
                  <a:pt x="64671" y="191854"/>
                </a:lnTo>
                <a:lnTo>
                  <a:pt x="52469" y="234566"/>
                </a:lnTo>
                <a:lnTo>
                  <a:pt x="69632" y="234566"/>
                </a:lnTo>
                <a:lnTo>
                  <a:pt x="62639" y="238063"/>
                </a:lnTo>
                <a:lnTo>
                  <a:pt x="84744" y="238063"/>
                </a:lnTo>
                <a:lnTo>
                  <a:pt x="86461" y="239779"/>
                </a:lnTo>
                <a:lnTo>
                  <a:pt x="86462" y="244022"/>
                </a:lnTo>
                <a:lnTo>
                  <a:pt x="84744" y="245740"/>
                </a:lnTo>
                <a:lnTo>
                  <a:pt x="39642" y="245740"/>
                </a:lnTo>
                <a:lnTo>
                  <a:pt x="39642" y="253935"/>
                </a:lnTo>
                <a:lnTo>
                  <a:pt x="197714" y="253935"/>
                </a:lnTo>
                <a:lnTo>
                  <a:pt x="199431" y="255651"/>
                </a:lnTo>
                <a:lnTo>
                  <a:pt x="199431" y="259892"/>
                </a:lnTo>
                <a:lnTo>
                  <a:pt x="197713" y="261610"/>
                </a:lnTo>
                <a:close/>
              </a:path>
              <a:path w="220345" h="261620">
                <a:moveTo>
                  <a:pt x="145433" y="126967"/>
                </a:moveTo>
                <a:lnTo>
                  <a:pt x="128921" y="126967"/>
                </a:lnTo>
                <a:lnTo>
                  <a:pt x="81958" y="95655"/>
                </a:lnTo>
                <a:lnTo>
                  <a:pt x="95795" y="95655"/>
                </a:lnTo>
                <a:lnTo>
                  <a:pt x="137757" y="123633"/>
                </a:lnTo>
                <a:lnTo>
                  <a:pt x="145433" y="123633"/>
                </a:lnTo>
                <a:lnTo>
                  <a:pt x="145433" y="126967"/>
                </a:lnTo>
                <a:close/>
              </a:path>
              <a:path w="220345" h="261620">
                <a:moveTo>
                  <a:pt x="37923" y="124063"/>
                </a:moveTo>
                <a:lnTo>
                  <a:pt x="12525" y="124063"/>
                </a:lnTo>
                <a:lnTo>
                  <a:pt x="10807" y="122345"/>
                </a:lnTo>
                <a:lnTo>
                  <a:pt x="10807" y="102232"/>
                </a:lnTo>
                <a:lnTo>
                  <a:pt x="12525" y="100515"/>
                </a:lnTo>
                <a:lnTo>
                  <a:pt x="37923" y="100515"/>
                </a:lnTo>
                <a:lnTo>
                  <a:pt x="39641" y="102232"/>
                </a:lnTo>
                <a:lnTo>
                  <a:pt x="39641" y="108191"/>
                </a:lnTo>
                <a:lnTo>
                  <a:pt x="18483" y="108191"/>
                </a:lnTo>
                <a:lnTo>
                  <a:pt x="18483" y="116386"/>
                </a:lnTo>
                <a:lnTo>
                  <a:pt x="39641" y="116386"/>
                </a:lnTo>
                <a:lnTo>
                  <a:pt x="39641" y="122345"/>
                </a:lnTo>
                <a:lnTo>
                  <a:pt x="37923" y="124063"/>
                </a:lnTo>
                <a:close/>
              </a:path>
              <a:path w="220345" h="261620">
                <a:moveTo>
                  <a:pt x="39641" y="116386"/>
                </a:moveTo>
                <a:lnTo>
                  <a:pt x="31965" y="116386"/>
                </a:lnTo>
                <a:lnTo>
                  <a:pt x="31965" y="108191"/>
                </a:lnTo>
                <a:lnTo>
                  <a:pt x="39641" y="108191"/>
                </a:lnTo>
                <a:lnTo>
                  <a:pt x="39641" y="116386"/>
                </a:lnTo>
                <a:close/>
              </a:path>
              <a:path w="220345" h="261620">
                <a:moveTo>
                  <a:pt x="208909" y="116386"/>
                </a:moveTo>
                <a:lnTo>
                  <a:pt x="201233" y="116386"/>
                </a:lnTo>
                <a:lnTo>
                  <a:pt x="201233" y="108191"/>
                </a:lnTo>
                <a:lnTo>
                  <a:pt x="208909" y="108191"/>
                </a:lnTo>
                <a:lnTo>
                  <a:pt x="208909" y="116386"/>
                </a:lnTo>
                <a:close/>
              </a:path>
              <a:path w="220345" h="261620">
                <a:moveTo>
                  <a:pt x="123243" y="148338"/>
                </a:moveTo>
                <a:lnTo>
                  <a:pt x="109858" y="148338"/>
                </a:lnTo>
                <a:lnTo>
                  <a:pt x="129420" y="134644"/>
                </a:lnTo>
                <a:lnTo>
                  <a:pt x="146683" y="134644"/>
                </a:lnTo>
                <a:lnTo>
                  <a:pt x="147367" y="137038"/>
                </a:lnTo>
                <a:lnTo>
                  <a:pt x="139384" y="137038"/>
                </a:lnTo>
                <a:lnTo>
                  <a:pt x="123243" y="148338"/>
                </a:lnTo>
                <a:close/>
              </a:path>
              <a:path w="220345" h="261620">
                <a:moveTo>
                  <a:pt x="82300" y="177003"/>
                </a:moveTo>
                <a:lnTo>
                  <a:pt x="68914" y="177003"/>
                </a:lnTo>
                <a:lnTo>
                  <a:pt x="103165" y="153024"/>
                </a:lnTo>
                <a:lnTo>
                  <a:pt x="80331" y="137038"/>
                </a:lnTo>
                <a:lnTo>
                  <a:pt x="93716" y="137038"/>
                </a:lnTo>
                <a:lnTo>
                  <a:pt x="109858" y="148338"/>
                </a:lnTo>
                <a:lnTo>
                  <a:pt x="123243" y="148338"/>
                </a:lnTo>
                <a:lnTo>
                  <a:pt x="116550" y="153024"/>
                </a:lnTo>
                <a:lnTo>
                  <a:pt x="123242" y="157709"/>
                </a:lnTo>
                <a:lnTo>
                  <a:pt x="109858" y="157709"/>
                </a:lnTo>
                <a:lnTo>
                  <a:pt x="82300" y="177003"/>
                </a:lnTo>
                <a:close/>
              </a:path>
              <a:path w="220345" h="261620">
                <a:moveTo>
                  <a:pt x="158785" y="177003"/>
                </a:moveTo>
                <a:lnTo>
                  <a:pt x="150801" y="177003"/>
                </a:lnTo>
                <a:lnTo>
                  <a:pt x="139384" y="137038"/>
                </a:lnTo>
                <a:lnTo>
                  <a:pt x="147367" y="137038"/>
                </a:lnTo>
                <a:lnTo>
                  <a:pt x="158785" y="177003"/>
                </a:lnTo>
                <a:close/>
              </a:path>
              <a:path w="220345" h="261620">
                <a:moveTo>
                  <a:pt x="160359" y="182514"/>
                </a:moveTo>
                <a:lnTo>
                  <a:pt x="145289" y="182514"/>
                </a:lnTo>
                <a:lnTo>
                  <a:pt x="109858" y="157709"/>
                </a:lnTo>
                <a:lnTo>
                  <a:pt x="123242" y="157709"/>
                </a:lnTo>
                <a:lnTo>
                  <a:pt x="150801" y="177003"/>
                </a:lnTo>
                <a:lnTo>
                  <a:pt x="158785" y="177003"/>
                </a:lnTo>
                <a:lnTo>
                  <a:pt x="160359" y="182514"/>
                </a:lnTo>
                <a:close/>
              </a:path>
              <a:path w="220345" h="261620">
                <a:moveTo>
                  <a:pt x="127019" y="205868"/>
                </a:moveTo>
                <a:lnTo>
                  <a:pt x="109858" y="205868"/>
                </a:lnTo>
                <a:lnTo>
                  <a:pt x="141207" y="190191"/>
                </a:lnTo>
                <a:lnTo>
                  <a:pt x="162552" y="190191"/>
                </a:lnTo>
                <a:lnTo>
                  <a:pt x="163027" y="191854"/>
                </a:lnTo>
                <a:lnTo>
                  <a:pt x="155044" y="191854"/>
                </a:lnTo>
                <a:lnTo>
                  <a:pt x="127019" y="205868"/>
                </a:lnTo>
                <a:close/>
              </a:path>
              <a:path w="220345" h="261620">
                <a:moveTo>
                  <a:pt x="69632" y="234566"/>
                </a:moveTo>
                <a:lnTo>
                  <a:pt x="52469" y="234566"/>
                </a:lnTo>
                <a:lnTo>
                  <a:pt x="101276" y="210159"/>
                </a:lnTo>
                <a:lnTo>
                  <a:pt x="64671" y="191854"/>
                </a:lnTo>
                <a:lnTo>
                  <a:pt x="81833" y="191854"/>
                </a:lnTo>
                <a:lnTo>
                  <a:pt x="109858" y="205868"/>
                </a:lnTo>
                <a:lnTo>
                  <a:pt x="127019" y="205868"/>
                </a:lnTo>
                <a:lnTo>
                  <a:pt x="118439" y="210159"/>
                </a:lnTo>
                <a:lnTo>
                  <a:pt x="127021" y="214451"/>
                </a:lnTo>
                <a:lnTo>
                  <a:pt x="109858" y="214451"/>
                </a:lnTo>
                <a:lnTo>
                  <a:pt x="69632" y="234566"/>
                </a:lnTo>
                <a:close/>
              </a:path>
              <a:path w="220345" h="261620">
                <a:moveTo>
                  <a:pt x="175229" y="234566"/>
                </a:moveTo>
                <a:lnTo>
                  <a:pt x="167246" y="234566"/>
                </a:lnTo>
                <a:lnTo>
                  <a:pt x="155044" y="191854"/>
                </a:lnTo>
                <a:lnTo>
                  <a:pt x="163027" y="191854"/>
                </a:lnTo>
                <a:lnTo>
                  <a:pt x="175229" y="234566"/>
                </a:lnTo>
                <a:close/>
              </a:path>
              <a:path w="220345" h="261620">
                <a:moveTo>
                  <a:pt x="173330" y="245741"/>
                </a:moveTo>
                <a:lnTo>
                  <a:pt x="97615" y="245740"/>
                </a:lnTo>
                <a:lnTo>
                  <a:pt x="95897" y="244022"/>
                </a:lnTo>
                <a:lnTo>
                  <a:pt x="95898" y="239779"/>
                </a:lnTo>
                <a:lnTo>
                  <a:pt x="97615" y="238063"/>
                </a:lnTo>
                <a:lnTo>
                  <a:pt x="157076" y="238063"/>
                </a:lnTo>
                <a:lnTo>
                  <a:pt x="109858" y="214451"/>
                </a:lnTo>
                <a:lnTo>
                  <a:pt x="127021" y="214451"/>
                </a:lnTo>
                <a:lnTo>
                  <a:pt x="167246" y="234566"/>
                </a:lnTo>
                <a:lnTo>
                  <a:pt x="175229" y="234566"/>
                </a:lnTo>
                <a:lnTo>
                  <a:pt x="176228" y="238062"/>
                </a:lnTo>
                <a:lnTo>
                  <a:pt x="186034" y="238063"/>
                </a:lnTo>
                <a:lnTo>
                  <a:pt x="187751" y="239779"/>
                </a:lnTo>
                <a:lnTo>
                  <a:pt x="187751" y="245740"/>
                </a:lnTo>
                <a:lnTo>
                  <a:pt x="173330" y="245741"/>
                </a:lnTo>
                <a:close/>
              </a:path>
              <a:path w="220345" h="261620">
                <a:moveTo>
                  <a:pt x="197714" y="253935"/>
                </a:moveTo>
                <a:lnTo>
                  <a:pt x="180076" y="253935"/>
                </a:lnTo>
                <a:lnTo>
                  <a:pt x="180076" y="245740"/>
                </a:lnTo>
                <a:lnTo>
                  <a:pt x="187751" y="245740"/>
                </a:lnTo>
                <a:lnTo>
                  <a:pt x="187751" y="253934"/>
                </a:lnTo>
                <a:lnTo>
                  <a:pt x="197714" y="253935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3586746" y="6632828"/>
            <a:ext cx="255270" cy="263525"/>
            <a:chOff x="3586746" y="6632828"/>
            <a:chExt cx="255270" cy="263525"/>
          </a:xfrm>
        </p:grpSpPr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92725" y="6632828"/>
              <a:ext cx="242791" cy="19930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586746" y="6750037"/>
              <a:ext cx="255270" cy="146685"/>
            </a:xfrm>
            <a:custGeom>
              <a:avLst/>
              <a:gdLst/>
              <a:ahLst/>
              <a:cxnLst/>
              <a:rect l="l" t="t" r="r" b="b"/>
              <a:pathLst>
                <a:path w="255270" h="146684">
                  <a:moveTo>
                    <a:pt x="63195" y="18034"/>
                  </a:moveTo>
                  <a:lnTo>
                    <a:pt x="62534" y="15646"/>
                  </a:lnTo>
                  <a:lnTo>
                    <a:pt x="34734" y="0"/>
                  </a:lnTo>
                  <a:lnTo>
                    <a:pt x="32359" y="673"/>
                  </a:lnTo>
                  <a:lnTo>
                    <a:pt x="30264" y="4445"/>
                  </a:lnTo>
                  <a:lnTo>
                    <a:pt x="30937" y="6819"/>
                  </a:lnTo>
                  <a:lnTo>
                    <a:pt x="56857" y="21424"/>
                  </a:lnTo>
                  <a:lnTo>
                    <a:pt x="57467" y="21755"/>
                  </a:lnTo>
                  <a:lnTo>
                    <a:pt x="58115" y="21920"/>
                  </a:lnTo>
                  <a:lnTo>
                    <a:pt x="60121" y="21920"/>
                  </a:lnTo>
                  <a:lnTo>
                    <a:pt x="61442" y="21196"/>
                  </a:lnTo>
                  <a:lnTo>
                    <a:pt x="63195" y="18034"/>
                  </a:lnTo>
                  <a:close/>
                </a:path>
                <a:path w="255270" h="146684">
                  <a:moveTo>
                    <a:pt x="79121" y="42786"/>
                  </a:moveTo>
                  <a:lnTo>
                    <a:pt x="78447" y="40398"/>
                  </a:lnTo>
                  <a:lnTo>
                    <a:pt x="21285" y="8216"/>
                  </a:lnTo>
                  <a:lnTo>
                    <a:pt x="18910" y="8890"/>
                  </a:lnTo>
                  <a:lnTo>
                    <a:pt x="17868" y="10782"/>
                  </a:lnTo>
                  <a:lnTo>
                    <a:pt x="16814" y="12661"/>
                  </a:lnTo>
                  <a:lnTo>
                    <a:pt x="17487" y="15049"/>
                  </a:lnTo>
                  <a:lnTo>
                    <a:pt x="73380" y="46507"/>
                  </a:lnTo>
                  <a:lnTo>
                    <a:pt x="74041" y="46672"/>
                  </a:lnTo>
                  <a:lnTo>
                    <a:pt x="76034" y="46672"/>
                  </a:lnTo>
                  <a:lnTo>
                    <a:pt x="77355" y="45948"/>
                  </a:lnTo>
                  <a:lnTo>
                    <a:pt x="79121" y="42786"/>
                  </a:lnTo>
                  <a:close/>
                </a:path>
                <a:path w="255270" h="146684">
                  <a:moveTo>
                    <a:pt x="224396" y="4445"/>
                  </a:moveTo>
                  <a:lnTo>
                    <a:pt x="222300" y="673"/>
                  </a:lnTo>
                  <a:lnTo>
                    <a:pt x="219925" y="0"/>
                  </a:lnTo>
                  <a:lnTo>
                    <a:pt x="192125" y="15646"/>
                  </a:lnTo>
                  <a:lnTo>
                    <a:pt x="191465" y="18034"/>
                  </a:lnTo>
                  <a:lnTo>
                    <a:pt x="193217" y="21196"/>
                  </a:lnTo>
                  <a:lnTo>
                    <a:pt x="194538" y="21920"/>
                  </a:lnTo>
                  <a:lnTo>
                    <a:pt x="195910" y="21920"/>
                  </a:lnTo>
                  <a:lnTo>
                    <a:pt x="196545" y="21920"/>
                  </a:lnTo>
                  <a:lnTo>
                    <a:pt x="197192" y="21755"/>
                  </a:lnTo>
                  <a:lnTo>
                    <a:pt x="223723" y="6819"/>
                  </a:lnTo>
                  <a:lnTo>
                    <a:pt x="224396" y="4445"/>
                  </a:lnTo>
                  <a:close/>
                </a:path>
                <a:path w="255270" h="146684">
                  <a:moveTo>
                    <a:pt x="237845" y="12661"/>
                  </a:moveTo>
                  <a:lnTo>
                    <a:pt x="235750" y="8890"/>
                  </a:lnTo>
                  <a:lnTo>
                    <a:pt x="233375" y="8216"/>
                  </a:lnTo>
                  <a:lnTo>
                    <a:pt x="176212" y="40398"/>
                  </a:lnTo>
                  <a:lnTo>
                    <a:pt x="175539" y="42786"/>
                  </a:lnTo>
                  <a:lnTo>
                    <a:pt x="176580" y="44665"/>
                  </a:lnTo>
                  <a:lnTo>
                    <a:pt x="177304" y="45948"/>
                  </a:lnTo>
                  <a:lnTo>
                    <a:pt x="178625" y="46672"/>
                  </a:lnTo>
                  <a:lnTo>
                    <a:pt x="180619" y="46672"/>
                  </a:lnTo>
                  <a:lnTo>
                    <a:pt x="181279" y="46507"/>
                  </a:lnTo>
                  <a:lnTo>
                    <a:pt x="237172" y="15049"/>
                  </a:lnTo>
                  <a:lnTo>
                    <a:pt x="237845" y="12661"/>
                  </a:lnTo>
                  <a:close/>
                </a:path>
                <a:path w="255270" h="146684">
                  <a:moveTo>
                    <a:pt x="254749" y="54292"/>
                  </a:moveTo>
                  <a:lnTo>
                    <a:pt x="254622" y="53225"/>
                  </a:lnTo>
                  <a:lnTo>
                    <a:pt x="245478" y="36804"/>
                  </a:lnTo>
                  <a:lnTo>
                    <a:pt x="240411" y="27686"/>
                  </a:lnTo>
                  <a:lnTo>
                    <a:pt x="238036" y="27012"/>
                  </a:lnTo>
                  <a:lnTo>
                    <a:pt x="127368" y="89306"/>
                  </a:lnTo>
                  <a:lnTo>
                    <a:pt x="34086" y="36804"/>
                  </a:lnTo>
                  <a:lnTo>
                    <a:pt x="17665" y="27559"/>
                  </a:lnTo>
                  <a:lnTo>
                    <a:pt x="16611" y="27432"/>
                  </a:lnTo>
                  <a:lnTo>
                    <a:pt x="14617" y="28003"/>
                  </a:lnTo>
                  <a:lnTo>
                    <a:pt x="13779" y="28663"/>
                  </a:lnTo>
                  <a:lnTo>
                    <a:pt x="114" y="53225"/>
                  </a:lnTo>
                  <a:lnTo>
                    <a:pt x="0" y="54292"/>
                  </a:lnTo>
                  <a:lnTo>
                    <a:pt x="558" y="56286"/>
                  </a:lnTo>
                  <a:lnTo>
                    <a:pt x="1219" y="57137"/>
                  </a:lnTo>
                  <a:lnTo>
                    <a:pt x="38023" y="77851"/>
                  </a:lnTo>
                  <a:lnTo>
                    <a:pt x="40398" y="77177"/>
                  </a:lnTo>
                  <a:lnTo>
                    <a:pt x="42494" y="73406"/>
                  </a:lnTo>
                  <a:lnTo>
                    <a:pt x="41821" y="71031"/>
                  </a:lnTo>
                  <a:lnTo>
                    <a:pt x="9309" y="52730"/>
                  </a:lnTo>
                  <a:lnTo>
                    <a:pt x="18161" y="36804"/>
                  </a:lnTo>
                  <a:lnTo>
                    <a:pt x="126644" y="97866"/>
                  </a:lnTo>
                  <a:lnTo>
                    <a:pt x="128079" y="97866"/>
                  </a:lnTo>
                  <a:lnTo>
                    <a:pt x="143281" y="89306"/>
                  </a:lnTo>
                  <a:lnTo>
                    <a:pt x="236575" y="36804"/>
                  </a:lnTo>
                  <a:lnTo>
                    <a:pt x="245427" y="52730"/>
                  </a:lnTo>
                  <a:lnTo>
                    <a:pt x="184340" y="87122"/>
                  </a:lnTo>
                  <a:lnTo>
                    <a:pt x="184340" y="96075"/>
                  </a:lnTo>
                  <a:lnTo>
                    <a:pt x="184340" y="138252"/>
                  </a:lnTo>
                  <a:lnTo>
                    <a:pt x="70396" y="138252"/>
                  </a:lnTo>
                  <a:lnTo>
                    <a:pt x="70396" y="96075"/>
                  </a:lnTo>
                  <a:lnTo>
                    <a:pt x="126060" y="127406"/>
                  </a:lnTo>
                  <a:lnTo>
                    <a:pt x="126707" y="127571"/>
                  </a:lnTo>
                  <a:lnTo>
                    <a:pt x="128016" y="127571"/>
                  </a:lnTo>
                  <a:lnTo>
                    <a:pt x="128676" y="127406"/>
                  </a:lnTo>
                  <a:lnTo>
                    <a:pt x="143281" y="119189"/>
                  </a:lnTo>
                  <a:lnTo>
                    <a:pt x="184340" y="96075"/>
                  </a:lnTo>
                  <a:lnTo>
                    <a:pt x="184340" y="87122"/>
                  </a:lnTo>
                  <a:lnTo>
                    <a:pt x="127368" y="119189"/>
                  </a:lnTo>
                  <a:lnTo>
                    <a:pt x="86309" y="96075"/>
                  </a:lnTo>
                  <a:lnTo>
                    <a:pt x="51638" y="76555"/>
                  </a:lnTo>
                  <a:lnTo>
                    <a:pt x="49276" y="77228"/>
                  </a:lnTo>
                  <a:lnTo>
                    <a:pt x="47180" y="81000"/>
                  </a:lnTo>
                  <a:lnTo>
                    <a:pt x="47853" y="83388"/>
                  </a:lnTo>
                  <a:lnTo>
                    <a:pt x="62623" y="91694"/>
                  </a:lnTo>
                  <a:lnTo>
                    <a:pt x="62623" y="144310"/>
                  </a:lnTo>
                  <a:lnTo>
                    <a:pt x="64363" y="146062"/>
                  </a:lnTo>
                  <a:lnTo>
                    <a:pt x="190373" y="146062"/>
                  </a:lnTo>
                  <a:lnTo>
                    <a:pt x="192112" y="144310"/>
                  </a:lnTo>
                  <a:lnTo>
                    <a:pt x="192112" y="138252"/>
                  </a:lnTo>
                  <a:lnTo>
                    <a:pt x="192112" y="96075"/>
                  </a:lnTo>
                  <a:lnTo>
                    <a:pt x="192112" y="91694"/>
                  </a:lnTo>
                  <a:lnTo>
                    <a:pt x="253517" y="57137"/>
                  </a:lnTo>
                  <a:lnTo>
                    <a:pt x="254177" y="56286"/>
                  </a:lnTo>
                  <a:lnTo>
                    <a:pt x="254749" y="54292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7" name="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89698" y="7011516"/>
            <a:ext cx="247135" cy="246686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87522" y="7379233"/>
            <a:ext cx="253471" cy="253436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3590764" y="5535366"/>
            <a:ext cx="262255" cy="247015"/>
            <a:chOff x="3590764" y="5535366"/>
            <a:chExt cx="262255" cy="247015"/>
          </a:xfrm>
        </p:grpSpPr>
        <p:sp>
          <p:nvSpPr>
            <p:cNvPr id="60" name="object 60"/>
            <p:cNvSpPr/>
            <p:nvPr/>
          </p:nvSpPr>
          <p:spPr>
            <a:xfrm>
              <a:off x="3590760" y="5535371"/>
              <a:ext cx="262255" cy="247015"/>
            </a:xfrm>
            <a:custGeom>
              <a:avLst/>
              <a:gdLst/>
              <a:ahLst/>
              <a:cxnLst/>
              <a:rect l="l" t="t" r="r" b="b"/>
              <a:pathLst>
                <a:path w="262254" h="247014">
                  <a:moveTo>
                    <a:pt x="76276" y="218490"/>
                  </a:moveTo>
                  <a:lnTo>
                    <a:pt x="74561" y="216776"/>
                  </a:lnTo>
                  <a:lnTo>
                    <a:pt x="70243" y="216776"/>
                  </a:lnTo>
                  <a:lnTo>
                    <a:pt x="68529" y="218490"/>
                  </a:lnTo>
                  <a:lnTo>
                    <a:pt x="68529" y="222732"/>
                  </a:lnTo>
                  <a:lnTo>
                    <a:pt x="70243" y="224447"/>
                  </a:lnTo>
                  <a:lnTo>
                    <a:pt x="72364" y="224447"/>
                  </a:lnTo>
                  <a:lnTo>
                    <a:pt x="74561" y="224447"/>
                  </a:lnTo>
                  <a:lnTo>
                    <a:pt x="76276" y="222732"/>
                  </a:lnTo>
                  <a:lnTo>
                    <a:pt x="76276" y="218490"/>
                  </a:lnTo>
                  <a:close/>
                </a:path>
                <a:path w="262254" h="247014">
                  <a:moveTo>
                    <a:pt x="193624" y="218490"/>
                  </a:moveTo>
                  <a:lnTo>
                    <a:pt x="191909" y="216776"/>
                  </a:lnTo>
                  <a:lnTo>
                    <a:pt x="187591" y="216776"/>
                  </a:lnTo>
                  <a:lnTo>
                    <a:pt x="185877" y="218490"/>
                  </a:lnTo>
                  <a:lnTo>
                    <a:pt x="185877" y="222732"/>
                  </a:lnTo>
                  <a:lnTo>
                    <a:pt x="187591" y="224447"/>
                  </a:lnTo>
                  <a:lnTo>
                    <a:pt x="189712" y="224447"/>
                  </a:lnTo>
                  <a:lnTo>
                    <a:pt x="191909" y="224447"/>
                  </a:lnTo>
                  <a:lnTo>
                    <a:pt x="193624" y="222732"/>
                  </a:lnTo>
                  <a:lnTo>
                    <a:pt x="193624" y="218490"/>
                  </a:lnTo>
                  <a:close/>
                </a:path>
                <a:path w="262254" h="247014">
                  <a:moveTo>
                    <a:pt x="262153" y="71856"/>
                  </a:moveTo>
                  <a:lnTo>
                    <a:pt x="261251" y="68897"/>
                  </a:lnTo>
                  <a:lnTo>
                    <a:pt x="257327" y="64439"/>
                  </a:lnTo>
                  <a:lnTo>
                    <a:pt x="254495" y="63169"/>
                  </a:lnTo>
                  <a:lnTo>
                    <a:pt x="254317" y="63169"/>
                  </a:lnTo>
                  <a:lnTo>
                    <a:pt x="254317" y="72796"/>
                  </a:lnTo>
                  <a:lnTo>
                    <a:pt x="252018" y="90830"/>
                  </a:lnTo>
                  <a:lnTo>
                    <a:pt x="10134" y="90830"/>
                  </a:lnTo>
                  <a:lnTo>
                    <a:pt x="7848" y="72796"/>
                  </a:lnTo>
                  <a:lnTo>
                    <a:pt x="8318" y="72072"/>
                  </a:lnTo>
                  <a:lnTo>
                    <a:pt x="8915" y="71399"/>
                  </a:lnTo>
                  <a:lnTo>
                    <a:pt x="9575" y="70827"/>
                  </a:lnTo>
                  <a:lnTo>
                    <a:pt x="46685" y="70827"/>
                  </a:lnTo>
                  <a:lnTo>
                    <a:pt x="48399" y="69113"/>
                  </a:lnTo>
                  <a:lnTo>
                    <a:pt x="48399" y="64884"/>
                  </a:lnTo>
                  <a:lnTo>
                    <a:pt x="46685" y="63169"/>
                  </a:lnTo>
                  <a:lnTo>
                    <a:pt x="24422" y="63169"/>
                  </a:lnTo>
                  <a:lnTo>
                    <a:pt x="41135" y="24282"/>
                  </a:lnTo>
                  <a:lnTo>
                    <a:pt x="73063" y="24282"/>
                  </a:lnTo>
                  <a:lnTo>
                    <a:pt x="73444" y="24777"/>
                  </a:lnTo>
                  <a:lnTo>
                    <a:pt x="88963" y="40297"/>
                  </a:lnTo>
                  <a:lnTo>
                    <a:pt x="90563" y="40957"/>
                  </a:lnTo>
                  <a:lnTo>
                    <a:pt x="93980" y="40957"/>
                  </a:lnTo>
                  <a:lnTo>
                    <a:pt x="95580" y="40297"/>
                  </a:lnTo>
                  <a:lnTo>
                    <a:pt x="103111" y="32766"/>
                  </a:lnTo>
                  <a:lnTo>
                    <a:pt x="113372" y="22504"/>
                  </a:lnTo>
                  <a:lnTo>
                    <a:pt x="113372" y="18453"/>
                  </a:lnTo>
                  <a:lnTo>
                    <a:pt x="109550" y="14643"/>
                  </a:lnTo>
                  <a:lnTo>
                    <a:pt x="115214" y="10414"/>
                  </a:lnTo>
                  <a:lnTo>
                    <a:pt x="159715" y="10414"/>
                  </a:lnTo>
                  <a:lnTo>
                    <a:pt x="195719" y="38100"/>
                  </a:lnTo>
                  <a:lnTo>
                    <a:pt x="195719" y="49098"/>
                  </a:lnTo>
                  <a:lnTo>
                    <a:pt x="197434" y="50812"/>
                  </a:lnTo>
                  <a:lnTo>
                    <a:pt x="201676" y="50812"/>
                  </a:lnTo>
                  <a:lnTo>
                    <a:pt x="203390" y="49098"/>
                  </a:lnTo>
                  <a:lnTo>
                    <a:pt x="203390" y="40043"/>
                  </a:lnTo>
                  <a:lnTo>
                    <a:pt x="220802" y="40043"/>
                  </a:lnTo>
                  <a:lnTo>
                    <a:pt x="234696" y="63169"/>
                  </a:lnTo>
                  <a:lnTo>
                    <a:pt x="184912" y="63169"/>
                  </a:lnTo>
                  <a:lnTo>
                    <a:pt x="188772" y="59296"/>
                  </a:lnTo>
                  <a:lnTo>
                    <a:pt x="188772" y="55245"/>
                  </a:lnTo>
                  <a:lnTo>
                    <a:pt x="179959" y="46431"/>
                  </a:lnTo>
                  <a:lnTo>
                    <a:pt x="179959" y="57277"/>
                  </a:lnTo>
                  <a:lnTo>
                    <a:pt x="174066" y="63169"/>
                  </a:lnTo>
                  <a:lnTo>
                    <a:pt x="161290" y="63169"/>
                  </a:lnTo>
                  <a:lnTo>
                    <a:pt x="155397" y="57277"/>
                  </a:lnTo>
                  <a:lnTo>
                    <a:pt x="167678" y="44983"/>
                  </a:lnTo>
                  <a:lnTo>
                    <a:pt x="179959" y="57277"/>
                  </a:lnTo>
                  <a:lnTo>
                    <a:pt x="179959" y="46431"/>
                  </a:lnTo>
                  <a:lnTo>
                    <a:pt x="178511" y="44983"/>
                  </a:lnTo>
                  <a:lnTo>
                    <a:pt x="169710" y="36169"/>
                  </a:lnTo>
                  <a:lnTo>
                    <a:pt x="165658" y="36169"/>
                  </a:lnTo>
                  <a:lnTo>
                    <a:pt x="147866" y="53962"/>
                  </a:lnTo>
                  <a:lnTo>
                    <a:pt x="147205" y="55562"/>
                  </a:lnTo>
                  <a:lnTo>
                    <a:pt x="147205" y="58978"/>
                  </a:lnTo>
                  <a:lnTo>
                    <a:pt x="147866" y="60579"/>
                  </a:lnTo>
                  <a:lnTo>
                    <a:pt x="150444" y="63169"/>
                  </a:lnTo>
                  <a:lnTo>
                    <a:pt x="106070" y="63169"/>
                  </a:lnTo>
                  <a:lnTo>
                    <a:pt x="106070" y="49441"/>
                  </a:lnTo>
                  <a:lnTo>
                    <a:pt x="104355" y="47726"/>
                  </a:lnTo>
                  <a:lnTo>
                    <a:pt x="100126" y="47726"/>
                  </a:lnTo>
                  <a:lnTo>
                    <a:pt x="98412" y="49441"/>
                  </a:lnTo>
                  <a:lnTo>
                    <a:pt x="98412" y="63169"/>
                  </a:lnTo>
                  <a:lnTo>
                    <a:pt x="80759" y="63169"/>
                  </a:lnTo>
                  <a:lnTo>
                    <a:pt x="80759" y="56095"/>
                  </a:lnTo>
                  <a:lnTo>
                    <a:pt x="79044" y="54381"/>
                  </a:lnTo>
                  <a:lnTo>
                    <a:pt x="74803" y="54381"/>
                  </a:lnTo>
                  <a:lnTo>
                    <a:pt x="73088" y="56095"/>
                  </a:lnTo>
                  <a:lnTo>
                    <a:pt x="73088" y="63169"/>
                  </a:lnTo>
                  <a:lnTo>
                    <a:pt x="59817" y="63169"/>
                  </a:lnTo>
                  <a:lnTo>
                    <a:pt x="58102" y="64884"/>
                  </a:lnTo>
                  <a:lnTo>
                    <a:pt x="58102" y="69113"/>
                  </a:lnTo>
                  <a:lnTo>
                    <a:pt x="59817" y="70827"/>
                  </a:lnTo>
                  <a:lnTo>
                    <a:pt x="252577" y="70827"/>
                  </a:lnTo>
                  <a:lnTo>
                    <a:pt x="253238" y="71399"/>
                  </a:lnTo>
                  <a:lnTo>
                    <a:pt x="253834" y="72072"/>
                  </a:lnTo>
                  <a:lnTo>
                    <a:pt x="254317" y="72796"/>
                  </a:lnTo>
                  <a:lnTo>
                    <a:pt x="254317" y="63169"/>
                  </a:lnTo>
                  <a:lnTo>
                    <a:pt x="243636" y="63169"/>
                  </a:lnTo>
                  <a:lnTo>
                    <a:pt x="229743" y="40043"/>
                  </a:lnTo>
                  <a:lnTo>
                    <a:pt x="225844" y="33566"/>
                  </a:lnTo>
                  <a:lnTo>
                    <a:pt x="223748" y="32385"/>
                  </a:lnTo>
                  <a:lnTo>
                    <a:pt x="200863" y="32385"/>
                  </a:lnTo>
                  <a:lnTo>
                    <a:pt x="172288" y="10414"/>
                  </a:lnTo>
                  <a:lnTo>
                    <a:pt x="170662" y="9169"/>
                  </a:lnTo>
                  <a:lnTo>
                    <a:pt x="162928" y="3225"/>
                  </a:lnTo>
                  <a:lnTo>
                    <a:pt x="161556" y="2755"/>
                  </a:lnTo>
                  <a:lnTo>
                    <a:pt x="113423" y="2755"/>
                  </a:lnTo>
                  <a:lnTo>
                    <a:pt x="112064" y="3200"/>
                  </a:lnTo>
                  <a:lnTo>
                    <a:pt x="104559" y="8813"/>
                  </a:lnTo>
                  <a:lnTo>
                    <a:pt x="104559" y="20485"/>
                  </a:lnTo>
                  <a:lnTo>
                    <a:pt x="92265" y="32766"/>
                  </a:lnTo>
                  <a:lnTo>
                    <a:pt x="83794" y="24282"/>
                  </a:lnTo>
                  <a:lnTo>
                    <a:pt x="79984" y="20485"/>
                  </a:lnTo>
                  <a:lnTo>
                    <a:pt x="92265" y="8191"/>
                  </a:lnTo>
                  <a:lnTo>
                    <a:pt x="104559" y="20485"/>
                  </a:lnTo>
                  <a:lnTo>
                    <a:pt x="104559" y="8813"/>
                  </a:lnTo>
                  <a:lnTo>
                    <a:pt x="104076" y="9169"/>
                  </a:lnTo>
                  <a:lnTo>
                    <a:pt x="103111" y="8191"/>
                  </a:lnTo>
                  <a:lnTo>
                    <a:pt x="95580" y="660"/>
                  </a:lnTo>
                  <a:lnTo>
                    <a:pt x="93980" y="0"/>
                  </a:lnTo>
                  <a:lnTo>
                    <a:pt x="90563" y="0"/>
                  </a:lnTo>
                  <a:lnTo>
                    <a:pt x="88963" y="660"/>
                  </a:lnTo>
                  <a:lnTo>
                    <a:pt x="73456" y="16167"/>
                  </a:lnTo>
                  <a:lnTo>
                    <a:pt x="73101" y="16624"/>
                  </a:lnTo>
                  <a:lnTo>
                    <a:pt x="37731" y="16624"/>
                  </a:lnTo>
                  <a:lnTo>
                    <a:pt x="35433" y="18135"/>
                  </a:lnTo>
                  <a:lnTo>
                    <a:pt x="16078" y="63169"/>
                  </a:lnTo>
                  <a:lnTo>
                    <a:pt x="7658" y="63169"/>
                  </a:lnTo>
                  <a:lnTo>
                    <a:pt x="4838" y="64439"/>
                  </a:lnTo>
                  <a:lnTo>
                    <a:pt x="914" y="68897"/>
                  </a:lnTo>
                  <a:lnTo>
                    <a:pt x="0" y="71856"/>
                  </a:lnTo>
                  <a:lnTo>
                    <a:pt x="17792" y="211747"/>
                  </a:lnTo>
                  <a:lnTo>
                    <a:pt x="22199" y="215633"/>
                  </a:lnTo>
                  <a:lnTo>
                    <a:pt x="29654" y="215633"/>
                  </a:lnTo>
                  <a:lnTo>
                    <a:pt x="29654" y="229539"/>
                  </a:lnTo>
                  <a:lnTo>
                    <a:pt x="34290" y="234175"/>
                  </a:lnTo>
                  <a:lnTo>
                    <a:pt x="49784" y="234175"/>
                  </a:lnTo>
                  <a:lnTo>
                    <a:pt x="53911" y="239420"/>
                  </a:lnTo>
                  <a:lnTo>
                    <a:pt x="59220" y="243471"/>
                  </a:lnTo>
                  <a:lnTo>
                    <a:pt x="65468" y="246075"/>
                  </a:lnTo>
                  <a:lnTo>
                    <a:pt x="72402" y="247002"/>
                  </a:lnTo>
                  <a:lnTo>
                    <a:pt x="79336" y="246075"/>
                  </a:lnTo>
                  <a:lnTo>
                    <a:pt x="85585" y="243471"/>
                  </a:lnTo>
                  <a:lnTo>
                    <a:pt x="90893" y="239420"/>
                  </a:lnTo>
                  <a:lnTo>
                    <a:pt x="95034" y="234175"/>
                  </a:lnTo>
                  <a:lnTo>
                    <a:pt x="136601" y="234175"/>
                  </a:lnTo>
                  <a:lnTo>
                    <a:pt x="138315" y="232460"/>
                  </a:lnTo>
                  <a:lnTo>
                    <a:pt x="138315" y="228231"/>
                  </a:lnTo>
                  <a:lnTo>
                    <a:pt x="136601" y="226517"/>
                  </a:lnTo>
                  <a:lnTo>
                    <a:pt x="98120" y="226517"/>
                  </a:lnTo>
                  <a:lnTo>
                    <a:pt x="98552" y="224612"/>
                  </a:lnTo>
                  <a:lnTo>
                    <a:pt x="98793" y="222643"/>
                  </a:lnTo>
                  <a:lnTo>
                    <a:pt x="98793" y="218909"/>
                  </a:lnTo>
                  <a:lnTo>
                    <a:pt x="98628" y="217246"/>
                  </a:lnTo>
                  <a:lnTo>
                    <a:pt x="98323" y="215633"/>
                  </a:lnTo>
                  <a:lnTo>
                    <a:pt x="163842" y="215633"/>
                  </a:lnTo>
                  <a:lnTo>
                    <a:pt x="163525" y="217246"/>
                  </a:lnTo>
                  <a:lnTo>
                    <a:pt x="163360" y="218909"/>
                  </a:lnTo>
                  <a:lnTo>
                    <a:pt x="163360" y="222643"/>
                  </a:lnTo>
                  <a:lnTo>
                    <a:pt x="163601" y="224612"/>
                  </a:lnTo>
                  <a:lnTo>
                    <a:pt x="164033" y="226517"/>
                  </a:lnTo>
                  <a:lnTo>
                    <a:pt x="149733" y="226517"/>
                  </a:lnTo>
                  <a:lnTo>
                    <a:pt x="148018" y="228231"/>
                  </a:lnTo>
                  <a:lnTo>
                    <a:pt x="148018" y="232460"/>
                  </a:lnTo>
                  <a:lnTo>
                    <a:pt x="149733" y="234175"/>
                  </a:lnTo>
                  <a:lnTo>
                    <a:pt x="167119" y="234175"/>
                  </a:lnTo>
                  <a:lnTo>
                    <a:pt x="171259" y="239420"/>
                  </a:lnTo>
                  <a:lnTo>
                    <a:pt x="176568" y="243471"/>
                  </a:lnTo>
                  <a:lnTo>
                    <a:pt x="182816" y="246075"/>
                  </a:lnTo>
                  <a:lnTo>
                    <a:pt x="189750" y="247002"/>
                  </a:lnTo>
                  <a:lnTo>
                    <a:pt x="196684" y="246075"/>
                  </a:lnTo>
                  <a:lnTo>
                    <a:pt x="202933" y="243471"/>
                  </a:lnTo>
                  <a:lnTo>
                    <a:pt x="208241" y="239420"/>
                  </a:lnTo>
                  <a:lnTo>
                    <a:pt x="212382" y="234175"/>
                  </a:lnTo>
                  <a:lnTo>
                    <a:pt x="227863" y="234175"/>
                  </a:lnTo>
                  <a:lnTo>
                    <a:pt x="232498" y="229539"/>
                  </a:lnTo>
                  <a:lnTo>
                    <a:pt x="232498" y="226517"/>
                  </a:lnTo>
                  <a:lnTo>
                    <a:pt x="232498" y="215633"/>
                  </a:lnTo>
                  <a:lnTo>
                    <a:pt x="239953" y="215633"/>
                  </a:lnTo>
                  <a:lnTo>
                    <a:pt x="244373" y="211747"/>
                  </a:lnTo>
                  <a:lnTo>
                    <a:pt x="244843" y="207962"/>
                  </a:lnTo>
                  <a:lnTo>
                    <a:pt x="249936" y="167970"/>
                  </a:lnTo>
                  <a:lnTo>
                    <a:pt x="248450" y="166052"/>
                  </a:lnTo>
                  <a:lnTo>
                    <a:pt x="244259" y="165519"/>
                  </a:lnTo>
                  <a:lnTo>
                    <a:pt x="242328" y="167005"/>
                  </a:lnTo>
                  <a:lnTo>
                    <a:pt x="237248" y="206959"/>
                  </a:lnTo>
                  <a:lnTo>
                    <a:pt x="236105" y="207962"/>
                  </a:lnTo>
                  <a:lnTo>
                    <a:pt x="224840" y="207962"/>
                  </a:lnTo>
                  <a:lnTo>
                    <a:pt x="224840" y="215633"/>
                  </a:lnTo>
                  <a:lnTo>
                    <a:pt x="224840" y="225310"/>
                  </a:lnTo>
                  <a:lnTo>
                    <a:pt x="223634" y="226517"/>
                  </a:lnTo>
                  <a:lnTo>
                    <a:pt x="215468" y="226517"/>
                  </a:lnTo>
                  <a:lnTo>
                    <a:pt x="215900" y="224612"/>
                  </a:lnTo>
                  <a:lnTo>
                    <a:pt x="216141" y="222643"/>
                  </a:lnTo>
                  <a:lnTo>
                    <a:pt x="216141" y="218909"/>
                  </a:lnTo>
                  <a:lnTo>
                    <a:pt x="215976" y="217246"/>
                  </a:lnTo>
                  <a:lnTo>
                    <a:pt x="215658" y="215633"/>
                  </a:lnTo>
                  <a:lnTo>
                    <a:pt x="224840" y="215633"/>
                  </a:lnTo>
                  <a:lnTo>
                    <a:pt x="224840" y="207962"/>
                  </a:lnTo>
                  <a:lnTo>
                    <a:pt x="212915" y="207962"/>
                  </a:lnTo>
                  <a:lnTo>
                    <a:pt x="208800" y="202361"/>
                  </a:lnTo>
                  <a:lnTo>
                    <a:pt x="208483" y="202107"/>
                  </a:lnTo>
                  <a:lnTo>
                    <a:pt x="208483" y="220611"/>
                  </a:lnTo>
                  <a:lnTo>
                    <a:pt x="207010" y="227888"/>
                  </a:lnTo>
                  <a:lnTo>
                    <a:pt x="202984" y="233845"/>
                  </a:lnTo>
                  <a:lnTo>
                    <a:pt x="197027" y="237871"/>
                  </a:lnTo>
                  <a:lnTo>
                    <a:pt x="189750" y="239344"/>
                  </a:lnTo>
                  <a:lnTo>
                    <a:pt x="182473" y="237871"/>
                  </a:lnTo>
                  <a:lnTo>
                    <a:pt x="176517" y="233845"/>
                  </a:lnTo>
                  <a:lnTo>
                    <a:pt x="172504" y="227888"/>
                  </a:lnTo>
                  <a:lnTo>
                    <a:pt x="171018" y="220611"/>
                  </a:lnTo>
                  <a:lnTo>
                    <a:pt x="172034" y="215633"/>
                  </a:lnTo>
                  <a:lnTo>
                    <a:pt x="172504" y="213321"/>
                  </a:lnTo>
                  <a:lnTo>
                    <a:pt x="176110" y="207962"/>
                  </a:lnTo>
                  <a:lnTo>
                    <a:pt x="176517" y="207378"/>
                  </a:lnTo>
                  <a:lnTo>
                    <a:pt x="182473" y="203352"/>
                  </a:lnTo>
                  <a:lnTo>
                    <a:pt x="189750" y="201879"/>
                  </a:lnTo>
                  <a:lnTo>
                    <a:pt x="197027" y="203352"/>
                  </a:lnTo>
                  <a:lnTo>
                    <a:pt x="202984" y="207378"/>
                  </a:lnTo>
                  <a:lnTo>
                    <a:pt x="207010" y="213321"/>
                  </a:lnTo>
                  <a:lnTo>
                    <a:pt x="208483" y="220611"/>
                  </a:lnTo>
                  <a:lnTo>
                    <a:pt x="208483" y="202107"/>
                  </a:lnTo>
                  <a:lnTo>
                    <a:pt x="208203" y="201879"/>
                  </a:lnTo>
                  <a:lnTo>
                    <a:pt x="203390" y="198018"/>
                  </a:lnTo>
                  <a:lnTo>
                    <a:pt x="196951" y="195211"/>
                  </a:lnTo>
                  <a:lnTo>
                    <a:pt x="189750" y="194221"/>
                  </a:lnTo>
                  <a:lnTo>
                    <a:pt x="182562" y="195211"/>
                  </a:lnTo>
                  <a:lnTo>
                    <a:pt x="176110" y="198018"/>
                  </a:lnTo>
                  <a:lnTo>
                    <a:pt x="170700" y="202361"/>
                  </a:lnTo>
                  <a:lnTo>
                    <a:pt x="166598" y="207962"/>
                  </a:lnTo>
                  <a:lnTo>
                    <a:pt x="95567" y="207962"/>
                  </a:lnTo>
                  <a:lnTo>
                    <a:pt x="91452" y="202361"/>
                  </a:lnTo>
                  <a:lnTo>
                    <a:pt x="91135" y="202107"/>
                  </a:lnTo>
                  <a:lnTo>
                    <a:pt x="91135" y="220611"/>
                  </a:lnTo>
                  <a:lnTo>
                    <a:pt x="89662" y="227888"/>
                  </a:lnTo>
                  <a:lnTo>
                    <a:pt x="85636" y="233845"/>
                  </a:lnTo>
                  <a:lnTo>
                    <a:pt x="79692" y="237871"/>
                  </a:lnTo>
                  <a:lnTo>
                    <a:pt x="72402" y="239344"/>
                  </a:lnTo>
                  <a:lnTo>
                    <a:pt x="65125" y="237871"/>
                  </a:lnTo>
                  <a:lnTo>
                    <a:pt x="59169" y="233845"/>
                  </a:lnTo>
                  <a:lnTo>
                    <a:pt x="55156" y="227888"/>
                  </a:lnTo>
                  <a:lnTo>
                    <a:pt x="54876" y="226517"/>
                  </a:lnTo>
                  <a:lnTo>
                    <a:pt x="53682" y="220611"/>
                  </a:lnTo>
                  <a:lnTo>
                    <a:pt x="54686" y="215633"/>
                  </a:lnTo>
                  <a:lnTo>
                    <a:pt x="55156" y="213321"/>
                  </a:lnTo>
                  <a:lnTo>
                    <a:pt x="58775" y="207962"/>
                  </a:lnTo>
                  <a:lnTo>
                    <a:pt x="59169" y="207378"/>
                  </a:lnTo>
                  <a:lnTo>
                    <a:pt x="65125" y="203352"/>
                  </a:lnTo>
                  <a:lnTo>
                    <a:pt x="72402" y="201879"/>
                  </a:lnTo>
                  <a:lnTo>
                    <a:pt x="79692" y="203352"/>
                  </a:lnTo>
                  <a:lnTo>
                    <a:pt x="85636" y="207378"/>
                  </a:lnTo>
                  <a:lnTo>
                    <a:pt x="89662" y="213321"/>
                  </a:lnTo>
                  <a:lnTo>
                    <a:pt x="91135" y="220611"/>
                  </a:lnTo>
                  <a:lnTo>
                    <a:pt x="91135" y="202107"/>
                  </a:lnTo>
                  <a:lnTo>
                    <a:pt x="90855" y="201879"/>
                  </a:lnTo>
                  <a:lnTo>
                    <a:pt x="86042" y="198018"/>
                  </a:lnTo>
                  <a:lnTo>
                    <a:pt x="79603" y="195211"/>
                  </a:lnTo>
                  <a:lnTo>
                    <a:pt x="72402" y="194221"/>
                  </a:lnTo>
                  <a:lnTo>
                    <a:pt x="65214" y="195211"/>
                  </a:lnTo>
                  <a:lnTo>
                    <a:pt x="58775" y="198018"/>
                  </a:lnTo>
                  <a:lnTo>
                    <a:pt x="53352" y="202361"/>
                  </a:lnTo>
                  <a:lnTo>
                    <a:pt x="49250" y="207962"/>
                  </a:lnTo>
                  <a:lnTo>
                    <a:pt x="46685" y="207962"/>
                  </a:lnTo>
                  <a:lnTo>
                    <a:pt x="46685" y="226517"/>
                  </a:lnTo>
                  <a:lnTo>
                    <a:pt x="38519" y="226517"/>
                  </a:lnTo>
                  <a:lnTo>
                    <a:pt x="37312" y="225310"/>
                  </a:lnTo>
                  <a:lnTo>
                    <a:pt x="37312" y="215633"/>
                  </a:lnTo>
                  <a:lnTo>
                    <a:pt x="46494" y="215633"/>
                  </a:lnTo>
                  <a:lnTo>
                    <a:pt x="46177" y="217246"/>
                  </a:lnTo>
                  <a:lnTo>
                    <a:pt x="46012" y="218909"/>
                  </a:lnTo>
                  <a:lnTo>
                    <a:pt x="46012" y="222643"/>
                  </a:lnTo>
                  <a:lnTo>
                    <a:pt x="46253" y="224612"/>
                  </a:lnTo>
                  <a:lnTo>
                    <a:pt x="46685" y="226517"/>
                  </a:lnTo>
                  <a:lnTo>
                    <a:pt x="46685" y="207962"/>
                  </a:lnTo>
                  <a:lnTo>
                    <a:pt x="26047" y="207962"/>
                  </a:lnTo>
                  <a:lnTo>
                    <a:pt x="24904" y="206959"/>
                  </a:lnTo>
                  <a:lnTo>
                    <a:pt x="11112" y="98501"/>
                  </a:lnTo>
                  <a:lnTo>
                    <a:pt x="251040" y="98501"/>
                  </a:lnTo>
                  <a:lnTo>
                    <a:pt x="243992" y="154000"/>
                  </a:lnTo>
                  <a:lnTo>
                    <a:pt x="245465" y="155917"/>
                  </a:lnTo>
                  <a:lnTo>
                    <a:pt x="247904" y="156210"/>
                  </a:lnTo>
                  <a:lnTo>
                    <a:pt x="249961" y="156210"/>
                  </a:lnTo>
                  <a:lnTo>
                    <a:pt x="251612" y="154800"/>
                  </a:lnTo>
                  <a:lnTo>
                    <a:pt x="258775" y="98501"/>
                  </a:lnTo>
                  <a:lnTo>
                    <a:pt x="259740" y="90830"/>
                  </a:lnTo>
                  <a:lnTo>
                    <a:pt x="262153" y="71856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19277" y="5644047"/>
              <a:ext cx="205134" cy="7522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646551" y="5554725"/>
              <a:ext cx="99060" cy="24765"/>
            </a:xfrm>
            <a:custGeom>
              <a:avLst/>
              <a:gdLst/>
              <a:ahLst/>
              <a:cxnLst/>
              <a:rect l="l" t="t" r="r" b="b"/>
              <a:pathLst>
                <a:path w="99060" h="24764">
                  <a:moveTo>
                    <a:pt x="7721" y="18211"/>
                  </a:moveTo>
                  <a:lnTo>
                    <a:pt x="6007" y="16497"/>
                  </a:lnTo>
                  <a:lnTo>
                    <a:pt x="1714" y="16497"/>
                  </a:lnTo>
                  <a:lnTo>
                    <a:pt x="0" y="18211"/>
                  </a:lnTo>
                  <a:lnTo>
                    <a:pt x="0" y="22440"/>
                  </a:lnTo>
                  <a:lnTo>
                    <a:pt x="1714" y="24155"/>
                  </a:lnTo>
                  <a:lnTo>
                    <a:pt x="3886" y="24155"/>
                  </a:lnTo>
                  <a:lnTo>
                    <a:pt x="6007" y="24155"/>
                  </a:lnTo>
                  <a:lnTo>
                    <a:pt x="7721" y="22440"/>
                  </a:lnTo>
                  <a:lnTo>
                    <a:pt x="7721" y="18211"/>
                  </a:lnTo>
                  <a:close/>
                </a:path>
                <a:path w="99060" h="24764">
                  <a:moveTo>
                    <a:pt x="87426" y="15494"/>
                  </a:moveTo>
                  <a:lnTo>
                    <a:pt x="85725" y="13754"/>
                  </a:lnTo>
                  <a:lnTo>
                    <a:pt x="83515" y="13741"/>
                  </a:lnTo>
                  <a:lnTo>
                    <a:pt x="81419" y="13741"/>
                  </a:lnTo>
                  <a:lnTo>
                    <a:pt x="79705" y="15430"/>
                  </a:lnTo>
                  <a:lnTo>
                    <a:pt x="79667" y="19646"/>
                  </a:lnTo>
                  <a:lnTo>
                    <a:pt x="81368" y="21386"/>
                  </a:lnTo>
                  <a:lnTo>
                    <a:pt x="83489" y="21399"/>
                  </a:lnTo>
                  <a:lnTo>
                    <a:pt x="85674" y="21399"/>
                  </a:lnTo>
                  <a:lnTo>
                    <a:pt x="87388" y="19710"/>
                  </a:lnTo>
                  <a:lnTo>
                    <a:pt x="87426" y="15494"/>
                  </a:lnTo>
                  <a:close/>
                </a:path>
                <a:path w="99060" h="24764">
                  <a:moveTo>
                    <a:pt x="99047" y="1714"/>
                  </a:moveTo>
                  <a:lnTo>
                    <a:pt x="97332" y="0"/>
                  </a:lnTo>
                  <a:lnTo>
                    <a:pt x="93052" y="0"/>
                  </a:lnTo>
                  <a:lnTo>
                    <a:pt x="91338" y="1714"/>
                  </a:lnTo>
                  <a:lnTo>
                    <a:pt x="91338" y="5956"/>
                  </a:lnTo>
                  <a:lnTo>
                    <a:pt x="93052" y="7670"/>
                  </a:lnTo>
                  <a:lnTo>
                    <a:pt x="95173" y="7670"/>
                  </a:lnTo>
                  <a:lnTo>
                    <a:pt x="97332" y="7670"/>
                  </a:lnTo>
                  <a:lnTo>
                    <a:pt x="99047" y="5956"/>
                  </a:lnTo>
                  <a:lnTo>
                    <a:pt x="99047" y="1714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394715" y="4919471"/>
            <a:ext cx="294640" cy="309880"/>
            <a:chOff x="394715" y="4919471"/>
            <a:chExt cx="294640" cy="309880"/>
          </a:xfrm>
        </p:grpSpPr>
        <p:pic>
          <p:nvPicPr>
            <p:cNvPr id="64" name="object 6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4715" y="4919471"/>
              <a:ext cx="294131" cy="30937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3417" y="4948174"/>
              <a:ext cx="181864" cy="181864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471312" y="4968684"/>
            <a:ext cx="869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94715" y="5242559"/>
            <a:ext cx="294640" cy="309880"/>
            <a:chOff x="394715" y="5242559"/>
            <a:chExt cx="294640" cy="309880"/>
          </a:xfrm>
        </p:grpSpPr>
        <p:pic>
          <p:nvPicPr>
            <p:cNvPr id="68" name="object 6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4715" y="5242559"/>
              <a:ext cx="294131" cy="30937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3417" y="5271261"/>
              <a:ext cx="181864" cy="181864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471312" y="5253969"/>
            <a:ext cx="14281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0825" algn="l"/>
              </a:tabLst>
            </a:pPr>
            <a:r>
              <a:rPr sz="700" b="1" spc="15" dirty="0">
                <a:solidFill>
                  <a:srgbClr val="FFFFFF"/>
                </a:solidFill>
                <a:latin typeface="Arial"/>
                <a:cs typeface="Arial"/>
              </a:rPr>
              <a:t>X	</a:t>
            </a:r>
            <a:r>
              <a:rPr sz="1500" spc="89" baseline="2777" dirty="0">
                <a:latin typeface="Tahoma"/>
                <a:cs typeface="Tahoma"/>
              </a:rPr>
              <a:t>Brownfield</a:t>
            </a:r>
            <a:r>
              <a:rPr sz="1500" spc="15" baseline="2777" dirty="0">
                <a:latin typeface="Tahoma"/>
                <a:cs typeface="Tahoma"/>
              </a:rPr>
              <a:t> </a:t>
            </a:r>
            <a:r>
              <a:rPr sz="1500" spc="82" baseline="2777" dirty="0">
                <a:latin typeface="Tahoma"/>
                <a:cs typeface="Tahoma"/>
              </a:rPr>
              <a:t>проект</a:t>
            </a:r>
            <a:endParaRPr sz="1500" baseline="2777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64426" y="5629861"/>
            <a:ext cx="29870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sz="1000" spc="40" dirty="0">
                <a:latin typeface="Tahoma"/>
                <a:cs typeface="Tahoma"/>
              </a:rPr>
              <a:t>Моногорода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54901" y="5566981"/>
            <a:ext cx="3006090" cy="340360"/>
            <a:chOff x="354901" y="5566981"/>
            <a:chExt cx="3006090" cy="340360"/>
          </a:xfrm>
        </p:grpSpPr>
        <p:sp>
          <p:nvSpPr>
            <p:cNvPr id="73" name="object 73"/>
            <p:cNvSpPr/>
            <p:nvPr/>
          </p:nvSpPr>
          <p:spPr>
            <a:xfrm>
              <a:off x="359663" y="5571744"/>
              <a:ext cx="2996565" cy="315595"/>
            </a:xfrm>
            <a:custGeom>
              <a:avLst/>
              <a:gdLst/>
              <a:ahLst/>
              <a:cxnLst/>
              <a:rect l="l" t="t" r="r" b="b"/>
              <a:pathLst>
                <a:path w="2996565" h="315595">
                  <a:moveTo>
                    <a:pt x="0" y="0"/>
                  </a:moveTo>
                  <a:lnTo>
                    <a:pt x="2996184" y="0"/>
                  </a:lnTo>
                  <a:lnTo>
                    <a:pt x="2996184" y="315467"/>
                  </a:lnTo>
                  <a:lnTo>
                    <a:pt x="0" y="3154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68118" y="5887974"/>
              <a:ext cx="888365" cy="0"/>
            </a:xfrm>
            <a:custGeom>
              <a:avLst/>
              <a:gdLst/>
              <a:ahLst/>
              <a:cxnLst/>
              <a:rect l="l" t="t" r="r" b="b"/>
              <a:pathLst>
                <a:path w="888364">
                  <a:moveTo>
                    <a:pt x="0" y="0"/>
                  </a:moveTo>
                  <a:lnTo>
                    <a:pt x="88821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569463" y="5887212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5">
                  <a:moveTo>
                    <a:pt x="0" y="0"/>
                  </a:moveTo>
                  <a:lnTo>
                    <a:pt x="686282" y="0"/>
                  </a:lnTo>
                </a:path>
              </a:pathLst>
            </a:custGeom>
            <a:ln w="952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19565" y="5885122"/>
            <a:ext cx="1420495" cy="8375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95"/>
              </a:spcBef>
              <a:buAutoNum type="arabicPeriod" startAt="6"/>
              <a:tabLst>
                <a:tab pos="241935" algn="l"/>
              </a:tabLst>
            </a:pPr>
            <a:r>
              <a:rPr sz="1000" spc="15" dirty="0">
                <a:latin typeface="Tahoma"/>
                <a:cs typeface="Tahoma"/>
              </a:rPr>
              <a:t>г.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Новомичуринск</a:t>
            </a:r>
            <a:endParaRPr sz="100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395"/>
              </a:spcBef>
              <a:buAutoNum type="arabicPeriod" startAt="6"/>
              <a:tabLst>
                <a:tab pos="241935" algn="l"/>
              </a:tabLst>
            </a:pPr>
            <a:r>
              <a:rPr sz="1000" spc="15" dirty="0">
                <a:latin typeface="Tahoma"/>
                <a:cs typeface="Tahoma"/>
              </a:rPr>
              <a:t>г.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60" dirty="0">
                <a:latin typeface="Tahoma"/>
                <a:cs typeface="Tahoma"/>
              </a:rPr>
              <a:t>Побединка</a:t>
            </a:r>
            <a:endParaRPr sz="1000">
              <a:latin typeface="Tahoma"/>
              <a:cs typeface="Tahoma"/>
            </a:endParaRPr>
          </a:p>
          <a:p>
            <a:pPr marL="240665" indent="-228600">
              <a:lnSpc>
                <a:spcPct val="100000"/>
              </a:lnSpc>
              <a:spcBef>
                <a:spcPts val="395"/>
              </a:spcBef>
              <a:buAutoNum type="arabicPeriod" startAt="6"/>
              <a:tabLst>
                <a:tab pos="241300" algn="l"/>
              </a:tabLst>
            </a:pPr>
            <a:r>
              <a:rPr sz="1000" spc="15" dirty="0">
                <a:latin typeface="Tahoma"/>
                <a:cs typeface="Tahoma"/>
              </a:rPr>
              <a:t>г.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60" dirty="0">
                <a:latin typeface="Tahoma"/>
                <a:cs typeface="Tahoma"/>
              </a:rPr>
              <a:t>Лесной</a:t>
            </a:r>
            <a:endParaRPr sz="1000">
              <a:latin typeface="Tahoma"/>
              <a:cs typeface="Tahoma"/>
            </a:endParaRPr>
          </a:p>
          <a:p>
            <a:pPr marL="240665" indent="-228600">
              <a:lnSpc>
                <a:spcPct val="100000"/>
              </a:lnSpc>
              <a:spcBef>
                <a:spcPts val="409"/>
              </a:spcBef>
              <a:buAutoNum type="arabicPeriod" startAt="6"/>
              <a:tabLst>
                <a:tab pos="241300" algn="l"/>
              </a:tabLst>
            </a:pPr>
            <a:r>
              <a:rPr sz="1000" spc="15" dirty="0">
                <a:latin typeface="Tahoma"/>
                <a:cs typeface="Tahoma"/>
              </a:rPr>
              <a:t>г.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Елатьма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0" y="7941564"/>
            <a:ext cx="2607945" cy="805180"/>
            <a:chOff x="0" y="7941564"/>
            <a:chExt cx="2607945" cy="805180"/>
          </a:xfrm>
        </p:grpSpPr>
        <p:pic>
          <p:nvPicPr>
            <p:cNvPr id="78" name="object 7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8301228"/>
              <a:ext cx="1979676" cy="8534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840986" y="7979664"/>
              <a:ext cx="728980" cy="728980"/>
            </a:xfrm>
            <a:custGeom>
              <a:avLst/>
              <a:gdLst/>
              <a:ahLst/>
              <a:cxnLst/>
              <a:rect l="l" t="t" r="r" b="b"/>
              <a:pathLst>
                <a:path w="728980" h="728979">
                  <a:moveTo>
                    <a:pt x="134772" y="400659"/>
                  </a:moveTo>
                  <a:lnTo>
                    <a:pt x="78374" y="430594"/>
                  </a:lnTo>
                  <a:lnTo>
                    <a:pt x="35972" y="465310"/>
                  </a:lnTo>
                  <a:lnTo>
                    <a:pt x="9278" y="504124"/>
                  </a:lnTo>
                  <a:lnTo>
                    <a:pt x="0" y="546354"/>
                  </a:lnTo>
                  <a:lnTo>
                    <a:pt x="5526" y="579458"/>
                  </a:lnTo>
                  <a:lnTo>
                    <a:pt x="47217" y="638894"/>
                  </a:lnTo>
                  <a:lnTo>
                    <a:pt x="81703" y="664266"/>
                  </a:lnTo>
                  <a:lnTo>
                    <a:pt x="124163" y="686101"/>
                  </a:lnTo>
                  <a:lnTo>
                    <a:pt x="173758" y="703918"/>
                  </a:lnTo>
                  <a:lnTo>
                    <a:pt x="229649" y="717239"/>
                  </a:lnTo>
                  <a:lnTo>
                    <a:pt x="290995" y="725583"/>
                  </a:lnTo>
                  <a:lnTo>
                    <a:pt x="356958" y="728472"/>
                  </a:lnTo>
                  <a:lnTo>
                    <a:pt x="411615" y="726617"/>
                  </a:lnTo>
                  <a:lnTo>
                    <a:pt x="465529" y="721070"/>
                  </a:lnTo>
                  <a:lnTo>
                    <a:pt x="517519" y="711850"/>
                  </a:lnTo>
                  <a:lnTo>
                    <a:pt x="566406" y="698981"/>
                  </a:lnTo>
                  <a:lnTo>
                    <a:pt x="611009" y="682485"/>
                  </a:lnTo>
                  <a:lnTo>
                    <a:pt x="650149" y="662382"/>
                  </a:lnTo>
                  <a:lnTo>
                    <a:pt x="659420" y="655624"/>
                  </a:lnTo>
                  <a:lnTo>
                    <a:pt x="364235" y="655624"/>
                  </a:lnTo>
                  <a:lnTo>
                    <a:pt x="293046" y="651865"/>
                  </a:lnTo>
                  <a:lnTo>
                    <a:pt x="230012" y="641608"/>
                  </a:lnTo>
                  <a:lnTo>
                    <a:pt x="176152" y="626381"/>
                  </a:lnTo>
                  <a:lnTo>
                    <a:pt x="132485" y="607713"/>
                  </a:lnTo>
                  <a:lnTo>
                    <a:pt x="100033" y="587133"/>
                  </a:lnTo>
                  <a:lnTo>
                    <a:pt x="72847" y="546354"/>
                  </a:lnTo>
                  <a:lnTo>
                    <a:pt x="79505" y="526660"/>
                  </a:lnTo>
                  <a:lnTo>
                    <a:pt x="98799" y="506285"/>
                  </a:lnTo>
                  <a:lnTo>
                    <a:pt x="129704" y="485910"/>
                  </a:lnTo>
                  <a:lnTo>
                    <a:pt x="171195" y="466217"/>
                  </a:lnTo>
                  <a:lnTo>
                    <a:pt x="160895" y="449831"/>
                  </a:lnTo>
                  <a:lnTo>
                    <a:pt x="151617" y="433443"/>
                  </a:lnTo>
                  <a:lnTo>
                    <a:pt x="143022" y="417051"/>
                  </a:lnTo>
                  <a:lnTo>
                    <a:pt x="134772" y="400659"/>
                  </a:lnTo>
                  <a:close/>
                </a:path>
                <a:path w="728980" h="728979">
                  <a:moveTo>
                    <a:pt x="593712" y="404304"/>
                  </a:moveTo>
                  <a:lnTo>
                    <a:pt x="585456" y="420695"/>
                  </a:lnTo>
                  <a:lnTo>
                    <a:pt x="576862" y="437083"/>
                  </a:lnTo>
                  <a:lnTo>
                    <a:pt x="567587" y="453471"/>
                  </a:lnTo>
                  <a:lnTo>
                    <a:pt x="557288" y="469861"/>
                  </a:lnTo>
                  <a:lnTo>
                    <a:pt x="598773" y="487448"/>
                  </a:lnTo>
                  <a:lnTo>
                    <a:pt x="629673" y="506741"/>
                  </a:lnTo>
                  <a:lnTo>
                    <a:pt x="648966" y="526717"/>
                  </a:lnTo>
                  <a:lnTo>
                    <a:pt x="655624" y="546354"/>
                  </a:lnTo>
                  <a:lnTo>
                    <a:pt x="648659" y="566170"/>
                  </a:lnTo>
                  <a:lnTo>
                    <a:pt x="595990" y="607713"/>
                  </a:lnTo>
                  <a:lnTo>
                    <a:pt x="552325" y="626381"/>
                  </a:lnTo>
                  <a:lnTo>
                    <a:pt x="498465" y="641608"/>
                  </a:lnTo>
                  <a:lnTo>
                    <a:pt x="435429" y="651865"/>
                  </a:lnTo>
                  <a:lnTo>
                    <a:pt x="364235" y="655624"/>
                  </a:lnTo>
                  <a:lnTo>
                    <a:pt x="659420" y="655624"/>
                  </a:lnTo>
                  <a:lnTo>
                    <a:pt x="682645" y="638696"/>
                  </a:lnTo>
                  <a:lnTo>
                    <a:pt x="707317" y="611448"/>
                  </a:lnTo>
                  <a:lnTo>
                    <a:pt x="722986" y="580660"/>
                  </a:lnTo>
                  <a:lnTo>
                    <a:pt x="728471" y="546354"/>
                  </a:lnTo>
                  <a:lnTo>
                    <a:pt x="719195" y="504181"/>
                  </a:lnTo>
                  <a:lnTo>
                    <a:pt x="692505" y="465766"/>
                  </a:lnTo>
                  <a:lnTo>
                    <a:pt x="650108" y="432132"/>
                  </a:lnTo>
                  <a:lnTo>
                    <a:pt x="593712" y="404304"/>
                  </a:lnTo>
                  <a:close/>
                </a:path>
                <a:path w="728980" h="728979">
                  <a:moveTo>
                    <a:pt x="364235" y="0"/>
                  </a:moveTo>
                  <a:lnTo>
                    <a:pt x="314285" y="5798"/>
                  </a:lnTo>
                  <a:lnTo>
                    <a:pt x="268347" y="22301"/>
                  </a:lnTo>
                  <a:lnTo>
                    <a:pt x="227761" y="48169"/>
                  </a:lnTo>
                  <a:lnTo>
                    <a:pt x="193864" y="82066"/>
                  </a:lnTo>
                  <a:lnTo>
                    <a:pt x="167995" y="122653"/>
                  </a:lnTo>
                  <a:lnTo>
                    <a:pt x="151492" y="168590"/>
                  </a:lnTo>
                  <a:lnTo>
                    <a:pt x="145694" y="218541"/>
                  </a:lnTo>
                  <a:lnTo>
                    <a:pt x="149109" y="292410"/>
                  </a:lnTo>
                  <a:lnTo>
                    <a:pt x="173012" y="358768"/>
                  </a:lnTo>
                  <a:lnTo>
                    <a:pt x="237891" y="455178"/>
                  </a:lnTo>
                  <a:lnTo>
                    <a:pt x="364235" y="619201"/>
                  </a:lnTo>
                  <a:lnTo>
                    <a:pt x="398383" y="573500"/>
                  </a:lnTo>
                  <a:lnTo>
                    <a:pt x="473506" y="463943"/>
                  </a:lnTo>
                  <a:lnTo>
                    <a:pt x="548630" y="331851"/>
                  </a:lnTo>
                  <a:lnTo>
                    <a:pt x="560824" y="291388"/>
                  </a:lnTo>
                  <a:lnTo>
                    <a:pt x="364235" y="291388"/>
                  </a:lnTo>
                  <a:lnTo>
                    <a:pt x="335955" y="285641"/>
                  </a:lnTo>
                  <a:lnTo>
                    <a:pt x="312791" y="269990"/>
                  </a:lnTo>
                  <a:lnTo>
                    <a:pt x="297138" y="246827"/>
                  </a:lnTo>
                  <a:lnTo>
                    <a:pt x="291388" y="218541"/>
                  </a:lnTo>
                  <a:lnTo>
                    <a:pt x="297138" y="190255"/>
                  </a:lnTo>
                  <a:lnTo>
                    <a:pt x="312791" y="167092"/>
                  </a:lnTo>
                  <a:lnTo>
                    <a:pt x="335955" y="151442"/>
                  </a:lnTo>
                  <a:lnTo>
                    <a:pt x="364235" y="145694"/>
                  </a:lnTo>
                  <a:lnTo>
                    <a:pt x="568755" y="145694"/>
                  </a:lnTo>
                  <a:lnTo>
                    <a:pt x="560478" y="122653"/>
                  </a:lnTo>
                  <a:lnTo>
                    <a:pt x="534611" y="82066"/>
                  </a:lnTo>
                  <a:lnTo>
                    <a:pt x="500716" y="48169"/>
                  </a:lnTo>
                  <a:lnTo>
                    <a:pt x="460130" y="22301"/>
                  </a:lnTo>
                  <a:lnTo>
                    <a:pt x="414190" y="5798"/>
                  </a:lnTo>
                  <a:lnTo>
                    <a:pt x="364235" y="0"/>
                  </a:lnTo>
                  <a:close/>
                </a:path>
                <a:path w="728980" h="728979">
                  <a:moveTo>
                    <a:pt x="568755" y="145694"/>
                  </a:moveTo>
                  <a:lnTo>
                    <a:pt x="364235" y="145694"/>
                  </a:lnTo>
                  <a:lnTo>
                    <a:pt x="392522" y="151442"/>
                  </a:lnTo>
                  <a:lnTo>
                    <a:pt x="415685" y="167092"/>
                  </a:lnTo>
                  <a:lnTo>
                    <a:pt x="431335" y="190255"/>
                  </a:lnTo>
                  <a:lnTo>
                    <a:pt x="437083" y="218541"/>
                  </a:lnTo>
                  <a:lnTo>
                    <a:pt x="431335" y="246827"/>
                  </a:lnTo>
                  <a:lnTo>
                    <a:pt x="415685" y="269990"/>
                  </a:lnTo>
                  <a:lnTo>
                    <a:pt x="392522" y="285641"/>
                  </a:lnTo>
                  <a:lnTo>
                    <a:pt x="364235" y="291388"/>
                  </a:lnTo>
                  <a:lnTo>
                    <a:pt x="560824" y="291388"/>
                  </a:lnTo>
                  <a:lnTo>
                    <a:pt x="582777" y="218541"/>
                  </a:lnTo>
                  <a:lnTo>
                    <a:pt x="576979" y="168590"/>
                  </a:lnTo>
                  <a:lnTo>
                    <a:pt x="568755" y="1456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840986" y="8380323"/>
              <a:ext cx="728980" cy="328295"/>
            </a:xfrm>
            <a:custGeom>
              <a:avLst/>
              <a:gdLst/>
              <a:ahLst/>
              <a:cxnLst/>
              <a:rect l="l" t="t" r="r" b="b"/>
              <a:pathLst>
                <a:path w="728980" h="328295">
                  <a:moveTo>
                    <a:pt x="134772" y="0"/>
                  </a:moveTo>
                  <a:lnTo>
                    <a:pt x="143022" y="16392"/>
                  </a:lnTo>
                  <a:lnTo>
                    <a:pt x="151617" y="32783"/>
                  </a:lnTo>
                  <a:lnTo>
                    <a:pt x="160895" y="49172"/>
                  </a:lnTo>
                  <a:lnTo>
                    <a:pt x="171195" y="65557"/>
                  </a:lnTo>
                  <a:lnTo>
                    <a:pt x="129704" y="85251"/>
                  </a:lnTo>
                  <a:lnTo>
                    <a:pt x="98799" y="105625"/>
                  </a:lnTo>
                  <a:lnTo>
                    <a:pt x="79505" y="126000"/>
                  </a:lnTo>
                  <a:lnTo>
                    <a:pt x="72847" y="145694"/>
                  </a:lnTo>
                  <a:lnTo>
                    <a:pt x="79813" y="165511"/>
                  </a:lnTo>
                  <a:lnTo>
                    <a:pt x="132485" y="207053"/>
                  </a:lnTo>
                  <a:lnTo>
                    <a:pt x="176152" y="225721"/>
                  </a:lnTo>
                  <a:lnTo>
                    <a:pt x="230012" y="240948"/>
                  </a:lnTo>
                  <a:lnTo>
                    <a:pt x="293046" y="251206"/>
                  </a:lnTo>
                  <a:lnTo>
                    <a:pt x="364235" y="254965"/>
                  </a:lnTo>
                  <a:lnTo>
                    <a:pt x="435429" y="251206"/>
                  </a:lnTo>
                  <a:lnTo>
                    <a:pt x="498465" y="240948"/>
                  </a:lnTo>
                  <a:lnTo>
                    <a:pt x="552325" y="225721"/>
                  </a:lnTo>
                  <a:lnTo>
                    <a:pt x="595990" y="207053"/>
                  </a:lnTo>
                  <a:lnTo>
                    <a:pt x="628441" y="186474"/>
                  </a:lnTo>
                  <a:lnTo>
                    <a:pt x="655624" y="145694"/>
                  </a:lnTo>
                  <a:lnTo>
                    <a:pt x="648966" y="126057"/>
                  </a:lnTo>
                  <a:lnTo>
                    <a:pt x="629673" y="106081"/>
                  </a:lnTo>
                  <a:lnTo>
                    <a:pt x="598773" y="86788"/>
                  </a:lnTo>
                  <a:lnTo>
                    <a:pt x="557288" y="69202"/>
                  </a:lnTo>
                  <a:lnTo>
                    <a:pt x="567587" y="52811"/>
                  </a:lnTo>
                  <a:lnTo>
                    <a:pt x="576862" y="36423"/>
                  </a:lnTo>
                  <a:lnTo>
                    <a:pt x="585456" y="20035"/>
                  </a:lnTo>
                  <a:lnTo>
                    <a:pt x="593712" y="3644"/>
                  </a:lnTo>
                  <a:lnTo>
                    <a:pt x="650108" y="31472"/>
                  </a:lnTo>
                  <a:lnTo>
                    <a:pt x="692505" y="65106"/>
                  </a:lnTo>
                  <a:lnTo>
                    <a:pt x="719195" y="103521"/>
                  </a:lnTo>
                  <a:lnTo>
                    <a:pt x="728471" y="145694"/>
                  </a:lnTo>
                  <a:lnTo>
                    <a:pt x="722986" y="180000"/>
                  </a:lnTo>
                  <a:lnTo>
                    <a:pt x="682645" y="238036"/>
                  </a:lnTo>
                  <a:lnTo>
                    <a:pt x="650149" y="261723"/>
                  </a:lnTo>
                  <a:lnTo>
                    <a:pt x="611009" y="281825"/>
                  </a:lnTo>
                  <a:lnTo>
                    <a:pt x="566406" y="298322"/>
                  </a:lnTo>
                  <a:lnTo>
                    <a:pt x="517519" y="311191"/>
                  </a:lnTo>
                  <a:lnTo>
                    <a:pt x="465529" y="320410"/>
                  </a:lnTo>
                  <a:lnTo>
                    <a:pt x="411615" y="325958"/>
                  </a:lnTo>
                  <a:lnTo>
                    <a:pt x="356958" y="327812"/>
                  </a:lnTo>
                  <a:lnTo>
                    <a:pt x="290995" y="324924"/>
                  </a:lnTo>
                  <a:lnTo>
                    <a:pt x="229649" y="316579"/>
                  </a:lnTo>
                  <a:lnTo>
                    <a:pt x="173758" y="303259"/>
                  </a:lnTo>
                  <a:lnTo>
                    <a:pt x="124163" y="285441"/>
                  </a:lnTo>
                  <a:lnTo>
                    <a:pt x="81703" y="263606"/>
                  </a:lnTo>
                  <a:lnTo>
                    <a:pt x="47217" y="238235"/>
                  </a:lnTo>
                  <a:lnTo>
                    <a:pt x="21545" y="209805"/>
                  </a:lnTo>
                  <a:lnTo>
                    <a:pt x="0" y="145694"/>
                  </a:lnTo>
                  <a:lnTo>
                    <a:pt x="9278" y="103464"/>
                  </a:lnTo>
                  <a:lnTo>
                    <a:pt x="35972" y="64650"/>
                  </a:lnTo>
                  <a:lnTo>
                    <a:pt x="78374" y="29935"/>
                  </a:lnTo>
                  <a:lnTo>
                    <a:pt x="134772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94275" y="8087258"/>
              <a:ext cx="221894" cy="22189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986681" y="7979664"/>
              <a:ext cx="437515" cy="619760"/>
            </a:xfrm>
            <a:custGeom>
              <a:avLst/>
              <a:gdLst/>
              <a:ahLst/>
              <a:cxnLst/>
              <a:rect l="l" t="t" r="r" b="b"/>
              <a:pathLst>
                <a:path w="437514" h="619759">
                  <a:moveTo>
                    <a:pt x="218541" y="0"/>
                  </a:moveTo>
                  <a:lnTo>
                    <a:pt x="268496" y="5798"/>
                  </a:lnTo>
                  <a:lnTo>
                    <a:pt x="314435" y="22301"/>
                  </a:lnTo>
                  <a:lnTo>
                    <a:pt x="355021" y="48169"/>
                  </a:lnTo>
                  <a:lnTo>
                    <a:pt x="388917" y="82066"/>
                  </a:lnTo>
                  <a:lnTo>
                    <a:pt x="414784" y="122653"/>
                  </a:lnTo>
                  <a:lnTo>
                    <a:pt x="431285" y="168590"/>
                  </a:lnTo>
                  <a:lnTo>
                    <a:pt x="437083" y="218541"/>
                  </a:lnTo>
                  <a:lnTo>
                    <a:pt x="402936" y="331851"/>
                  </a:lnTo>
                  <a:lnTo>
                    <a:pt x="327812" y="463943"/>
                  </a:lnTo>
                  <a:lnTo>
                    <a:pt x="252688" y="573500"/>
                  </a:lnTo>
                  <a:lnTo>
                    <a:pt x="218541" y="619201"/>
                  </a:lnTo>
                  <a:lnTo>
                    <a:pt x="92197" y="455178"/>
                  </a:lnTo>
                  <a:lnTo>
                    <a:pt x="27317" y="358768"/>
                  </a:lnTo>
                  <a:lnTo>
                    <a:pt x="3414" y="292410"/>
                  </a:lnTo>
                  <a:lnTo>
                    <a:pt x="0" y="218541"/>
                  </a:lnTo>
                  <a:lnTo>
                    <a:pt x="5798" y="168590"/>
                  </a:lnTo>
                  <a:lnTo>
                    <a:pt x="22301" y="122653"/>
                  </a:lnTo>
                  <a:lnTo>
                    <a:pt x="48169" y="82066"/>
                  </a:lnTo>
                  <a:lnTo>
                    <a:pt x="82066" y="48169"/>
                  </a:lnTo>
                  <a:lnTo>
                    <a:pt x="122653" y="22301"/>
                  </a:lnTo>
                  <a:lnTo>
                    <a:pt x="168590" y="5798"/>
                  </a:lnTo>
                  <a:lnTo>
                    <a:pt x="218541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40986" y="7979664"/>
              <a:ext cx="728980" cy="728980"/>
            </a:xfrm>
            <a:custGeom>
              <a:avLst/>
              <a:gdLst/>
              <a:ahLst/>
              <a:cxnLst/>
              <a:rect l="l" t="t" r="r" b="b"/>
              <a:pathLst>
                <a:path w="728980" h="728979">
                  <a:moveTo>
                    <a:pt x="134772" y="400659"/>
                  </a:moveTo>
                  <a:lnTo>
                    <a:pt x="78374" y="430594"/>
                  </a:lnTo>
                  <a:lnTo>
                    <a:pt x="35972" y="465310"/>
                  </a:lnTo>
                  <a:lnTo>
                    <a:pt x="9278" y="504124"/>
                  </a:lnTo>
                  <a:lnTo>
                    <a:pt x="0" y="546354"/>
                  </a:lnTo>
                  <a:lnTo>
                    <a:pt x="5526" y="579458"/>
                  </a:lnTo>
                  <a:lnTo>
                    <a:pt x="47217" y="638894"/>
                  </a:lnTo>
                  <a:lnTo>
                    <a:pt x="81703" y="664266"/>
                  </a:lnTo>
                  <a:lnTo>
                    <a:pt x="124163" y="686101"/>
                  </a:lnTo>
                  <a:lnTo>
                    <a:pt x="173758" y="703918"/>
                  </a:lnTo>
                  <a:lnTo>
                    <a:pt x="229649" y="717239"/>
                  </a:lnTo>
                  <a:lnTo>
                    <a:pt x="290995" y="725583"/>
                  </a:lnTo>
                  <a:lnTo>
                    <a:pt x="356958" y="728472"/>
                  </a:lnTo>
                  <a:lnTo>
                    <a:pt x="411615" y="726617"/>
                  </a:lnTo>
                  <a:lnTo>
                    <a:pt x="465529" y="721070"/>
                  </a:lnTo>
                  <a:lnTo>
                    <a:pt x="517519" y="711850"/>
                  </a:lnTo>
                  <a:lnTo>
                    <a:pt x="566406" y="698981"/>
                  </a:lnTo>
                  <a:lnTo>
                    <a:pt x="611009" y="682485"/>
                  </a:lnTo>
                  <a:lnTo>
                    <a:pt x="650149" y="662382"/>
                  </a:lnTo>
                  <a:lnTo>
                    <a:pt x="659420" y="655624"/>
                  </a:lnTo>
                  <a:lnTo>
                    <a:pt x="364235" y="655624"/>
                  </a:lnTo>
                  <a:lnTo>
                    <a:pt x="293046" y="651865"/>
                  </a:lnTo>
                  <a:lnTo>
                    <a:pt x="230012" y="641608"/>
                  </a:lnTo>
                  <a:lnTo>
                    <a:pt x="176152" y="626381"/>
                  </a:lnTo>
                  <a:lnTo>
                    <a:pt x="132485" y="607713"/>
                  </a:lnTo>
                  <a:lnTo>
                    <a:pt x="100033" y="587133"/>
                  </a:lnTo>
                  <a:lnTo>
                    <a:pt x="72847" y="546354"/>
                  </a:lnTo>
                  <a:lnTo>
                    <a:pt x="79505" y="526660"/>
                  </a:lnTo>
                  <a:lnTo>
                    <a:pt x="98799" y="506285"/>
                  </a:lnTo>
                  <a:lnTo>
                    <a:pt x="129704" y="485910"/>
                  </a:lnTo>
                  <a:lnTo>
                    <a:pt x="171195" y="466217"/>
                  </a:lnTo>
                  <a:lnTo>
                    <a:pt x="160895" y="449831"/>
                  </a:lnTo>
                  <a:lnTo>
                    <a:pt x="151617" y="433443"/>
                  </a:lnTo>
                  <a:lnTo>
                    <a:pt x="143022" y="417051"/>
                  </a:lnTo>
                  <a:lnTo>
                    <a:pt x="134772" y="400659"/>
                  </a:lnTo>
                  <a:close/>
                </a:path>
                <a:path w="728980" h="728979">
                  <a:moveTo>
                    <a:pt x="593712" y="404304"/>
                  </a:moveTo>
                  <a:lnTo>
                    <a:pt x="585456" y="420695"/>
                  </a:lnTo>
                  <a:lnTo>
                    <a:pt x="576862" y="437083"/>
                  </a:lnTo>
                  <a:lnTo>
                    <a:pt x="567587" y="453471"/>
                  </a:lnTo>
                  <a:lnTo>
                    <a:pt x="557288" y="469861"/>
                  </a:lnTo>
                  <a:lnTo>
                    <a:pt x="598773" y="487448"/>
                  </a:lnTo>
                  <a:lnTo>
                    <a:pt x="629673" y="506741"/>
                  </a:lnTo>
                  <a:lnTo>
                    <a:pt x="648966" y="526717"/>
                  </a:lnTo>
                  <a:lnTo>
                    <a:pt x="655624" y="546354"/>
                  </a:lnTo>
                  <a:lnTo>
                    <a:pt x="648659" y="566170"/>
                  </a:lnTo>
                  <a:lnTo>
                    <a:pt x="595990" y="607713"/>
                  </a:lnTo>
                  <a:lnTo>
                    <a:pt x="552325" y="626381"/>
                  </a:lnTo>
                  <a:lnTo>
                    <a:pt x="498465" y="641608"/>
                  </a:lnTo>
                  <a:lnTo>
                    <a:pt x="435429" y="651865"/>
                  </a:lnTo>
                  <a:lnTo>
                    <a:pt x="364235" y="655624"/>
                  </a:lnTo>
                  <a:lnTo>
                    <a:pt x="659420" y="655624"/>
                  </a:lnTo>
                  <a:lnTo>
                    <a:pt x="682645" y="638696"/>
                  </a:lnTo>
                  <a:lnTo>
                    <a:pt x="707317" y="611448"/>
                  </a:lnTo>
                  <a:lnTo>
                    <a:pt x="722986" y="580660"/>
                  </a:lnTo>
                  <a:lnTo>
                    <a:pt x="728471" y="546354"/>
                  </a:lnTo>
                  <a:lnTo>
                    <a:pt x="719195" y="504181"/>
                  </a:lnTo>
                  <a:lnTo>
                    <a:pt x="692505" y="465766"/>
                  </a:lnTo>
                  <a:lnTo>
                    <a:pt x="650108" y="432132"/>
                  </a:lnTo>
                  <a:lnTo>
                    <a:pt x="593712" y="404304"/>
                  </a:lnTo>
                  <a:close/>
                </a:path>
                <a:path w="728980" h="728979">
                  <a:moveTo>
                    <a:pt x="364235" y="0"/>
                  </a:moveTo>
                  <a:lnTo>
                    <a:pt x="314285" y="5798"/>
                  </a:lnTo>
                  <a:lnTo>
                    <a:pt x="268347" y="22301"/>
                  </a:lnTo>
                  <a:lnTo>
                    <a:pt x="227761" y="48169"/>
                  </a:lnTo>
                  <a:lnTo>
                    <a:pt x="193864" y="82066"/>
                  </a:lnTo>
                  <a:lnTo>
                    <a:pt x="167995" y="122653"/>
                  </a:lnTo>
                  <a:lnTo>
                    <a:pt x="151492" y="168590"/>
                  </a:lnTo>
                  <a:lnTo>
                    <a:pt x="145694" y="218541"/>
                  </a:lnTo>
                  <a:lnTo>
                    <a:pt x="149109" y="292410"/>
                  </a:lnTo>
                  <a:lnTo>
                    <a:pt x="173012" y="358768"/>
                  </a:lnTo>
                  <a:lnTo>
                    <a:pt x="237891" y="455178"/>
                  </a:lnTo>
                  <a:lnTo>
                    <a:pt x="364235" y="619201"/>
                  </a:lnTo>
                  <a:lnTo>
                    <a:pt x="398383" y="573500"/>
                  </a:lnTo>
                  <a:lnTo>
                    <a:pt x="473506" y="463943"/>
                  </a:lnTo>
                  <a:lnTo>
                    <a:pt x="548630" y="331851"/>
                  </a:lnTo>
                  <a:lnTo>
                    <a:pt x="560824" y="291388"/>
                  </a:lnTo>
                  <a:lnTo>
                    <a:pt x="364235" y="291388"/>
                  </a:lnTo>
                  <a:lnTo>
                    <a:pt x="335955" y="285641"/>
                  </a:lnTo>
                  <a:lnTo>
                    <a:pt x="312791" y="269990"/>
                  </a:lnTo>
                  <a:lnTo>
                    <a:pt x="297138" y="246827"/>
                  </a:lnTo>
                  <a:lnTo>
                    <a:pt x="291388" y="218541"/>
                  </a:lnTo>
                  <a:lnTo>
                    <a:pt x="297138" y="190255"/>
                  </a:lnTo>
                  <a:lnTo>
                    <a:pt x="312791" y="167092"/>
                  </a:lnTo>
                  <a:lnTo>
                    <a:pt x="335955" y="151442"/>
                  </a:lnTo>
                  <a:lnTo>
                    <a:pt x="364235" y="145694"/>
                  </a:lnTo>
                  <a:lnTo>
                    <a:pt x="568755" y="145694"/>
                  </a:lnTo>
                  <a:lnTo>
                    <a:pt x="560478" y="122653"/>
                  </a:lnTo>
                  <a:lnTo>
                    <a:pt x="534611" y="82066"/>
                  </a:lnTo>
                  <a:lnTo>
                    <a:pt x="500716" y="48169"/>
                  </a:lnTo>
                  <a:lnTo>
                    <a:pt x="460130" y="22301"/>
                  </a:lnTo>
                  <a:lnTo>
                    <a:pt x="414190" y="5798"/>
                  </a:lnTo>
                  <a:lnTo>
                    <a:pt x="364235" y="0"/>
                  </a:lnTo>
                  <a:close/>
                </a:path>
                <a:path w="728980" h="728979">
                  <a:moveTo>
                    <a:pt x="568755" y="145694"/>
                  </a:moveTo>
                  <a:lnTo>
                    <a:pt x="364235" y="145694"/>
                  </a:lnTo>
                  <a:lnTo>
                    <a:pt x="392522" y="151442"/>
                  </a:lnTo>
                  <a:lnTo>
                    <a:pt x="415685" y="167092"/>
                  </a:lnTo>
                  <a:lnTo>
                    <a:pt x="431335" y="190255"/>
                  </a:lnTo>
                  <a:lnTo>
                    <a:pt x="437083" y="218541"/>
                  </a:lnTo>
                  <a:lnTo>
                    <a:pt x="431335" y="246827"/>
                  </a:lnTo>
                  <a:lnTo>
                    <a:pt x="415685" y="269990"/>
                  </a:lnTo>
                  <a:lnTo>
                    <a:pt x="392522" y="285641"/>
                  </a:lnTo>
                  <a:lnTo>
                    <a:pt x="364235" y="291388"/>
                  </a:lnTo>
                  <a:lnTo>
                    <a:pt x="560824" y="291388"/>
                  </a:lnTo>
                  <a:lnTo>
                    <a:pt x="582777" y="218541"/>
                  </a:lnTo>
                  <a:lnTo>
                    <a:pt x="576979" y="168590"/>
                  </a:lnTo>
                  <a:lnTo>
                    <a:pt x="568755" y="145694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/>
          <p:nvPr/>
        </p:nvSpPr>
        <p:spPr>
          <a:xfrm>
            <a:off x="3587496" y="7720076"/>
            <a:ext cx="265430" cy="264160"/>
          </a:xfrm>
          <a:custGeom>
            <a:avLst/>
            <a:gdLst/>
            <a:ahLst/>
            <a:cxnLst/>
            <a:rect l="l" t="t" r="r" b="b"/>
            <a:pathLst>
              <a:path w="265429" h="264159">
                <a:moveTo>
                  <a:pt x="83820" y="236728"/>
                </a:moveTo>
                <a:lnTo>
                  <a:pt x="74676" y="236728"/>
                </a:lnTo>
                <a:lnTo>
                  <a:pt x="74676" y="245872"/>
                </a:lnTo>
                <a:lnTo>
                  <a:pt x="83820" y="245872"/>
                </a:lnTo>
                <a:lnTo>
                  <a:pt x="83820" y="236728"/>
                </a:lnTo>
                <a:close/>
              </a:path>
              <a:path w="265429" h="264159">
                <a:moveTo>
                  <a:pt x="83820" y="218440"/>
                </a:moveTo>
                <a:lnTo>
                  <a:pt x="74676" y="218440"/>
                </a:lnTo>
                <a:lnTo>
                  <a:pt x="74676" y="229108"/>
                </a:lnTo>
                <a:lnTo>
                  <a:pt x="83820" y="229108"/>
                </a:lnTo>
                <a:lnTo>
                  <a:pt x="83820" y="218440"/>
                </a:lnTo>
                <a:close/>
              </a:path>
              <a:path w="265429" h="264159">
                <a:moveTo>
                  <a:pt x="83820" y="201676"/>
                </a:moveTo>
                <a:lnTo>
                  <a:pt x="74676" y="201676"/>
                </a:lnTo>
                <a:lnTo>
                  <a:pt x="74676" y="210820"/>
                </a:lnTo>
                <a:lnTo>
                  <a:pt x="83820" y="210820"/>
                </a:lnTo>
                <a:lnTo>
                  <a:pt x="83820" y="201676"/>
                </a:lnTo>
                <a:close/>
              </a:path>
              <a:path w="265429" h="264159">
                <a:moveTo>
                  <a:pt x="83820" y="183388"/>
                </a:moveTo>
                <a:lnTo>
                  <a:pt x="74676" y="183388"/>
                </a:lnTo>
                <a:lnTo>
                  <a:pt x="74676" y="192532"/>
                </a:lnTo>
                <a:lnTo>
                  <a:pt x="83820" y="192532"/>
                </a:lnTo>
                <a:lnTo>
                  <a:pt x="83820" y="183388"/>
                </a:lnTo>
                <a:close/>
              </a:path>
              <a:path w="265429" h="264159">
                <a:moveTo>
                  <a:pt x="83820" y="166624"/>
                </a:moveTo>
                <a:lnTo>
                  <a:pt x="74676" y="166624"/>
                </a:lnTo>
                <a:lnTo>
                  <a:pt x="74676" y="175768"/>
                </a:lnTo>
                <a:lnTo>
                  <a:pt x="83820" y="175768"/>
                </a:lnTo>
                <a:lnTo>
                  <a:pt x="83820" y="166624"/>
                </a:lnTo>
                <a:close/>
              </a:path>
              <a:path w="265429" h="264159">
                <a:moveTo>
                  <a:pt x="83820" y="148336"/>
                </a:moveTo>
                <a:lnTo>
                  <a:pt x="74676" y="148336"/>
                </a:lnTo>
                <a:lnTo>
                  <a:pt x="74676" y="157480"/>
                </a:lnTo>
                <a:lnTo>
                  <a:pt x="83820" y="157480"/>
                </a:lnTo>
                <a:lnTo>
                  <a:pt x="83820" y="148336"/>
                </a:lnTo>
                <a:close/>
              </a:path>
              <a:path w="265429" h="264159">
                <a:moveTo>
                  <a:pt x="102108" y="236728"/>
                </a:moveTo>
                <a:lnTo>
                  <a:pt x="91440" y="236728"/>
                </a:lnTo>
                <a:lnTo>
                  <a:pt x="91440" y="245872"/>
                </a:lnTo>
                <a:lnTo>
                  <a:pt x="102108" y="245872"/>
                </a:lnTo>
                <a:lnTo>
                  <a:pt x="102108" y="236728"/>
                </a:lnTo>
                <a:close/>
              </a:path>
              <a:path w="265429" h="264159">
                <a:moveTo>
                  <a:pt x="102108" y="218440"/>
                </a:moveTo>
                <a:lnTo>
                  <a:pt x="91440" y="218440"/>
                </a:lnTo>
                <a:lnTo>
                  <a:pt x="91440" y="229108"/>
                </a:lnTo>
                <a:lnTo>
                  <a:pt x="102108" y="229108"/>
                </a:lnTo>
                <a:lnTo>
                  <a:pt x="102108" y="218440"/>
                </a:lnTo>
                <a:close/>
              </a:path>
              <a:path w="265429" h="264159">
                <a:moveTo>
                  <a:pt x="102108" y="201676"/>
                </a:moveTo>
                <a:lnTo>
                  <a:pt x="91440" y="201676"/>
                </a:lnTo>
                <a:lnTo>
                  <a:pt x="91440" y="210820"/>
                </a:lnTo>
                <a:lnTo>
                  <a:pt x="102108" y="210820"/>
                </a:lnTo>
                <a:lnTo>
                  <a:pt x="102108" y="201676"/>
                </a:lnTo>
                <a:close/>
              </a:path>
              <a:path w="265429" h="264159">
                <a:moveTo>
                  <a:pt x="102108" y="183388"/>
                </a:moveTo>
                <a:lnTo>
                  <a:pt x="91440" y="183388"/>
                </a:lnTo>
                <a:lnTo>
                  <a:pt x="91440" y="192532"/>
                </a:lnTo>
                <a:lnTo>
                  <a:pt x="102108" y="192532"/>
                </a:lnTo>
                <a:lnTo>
                  <a:pt x="102108" y="183388"/>
                </a:lnTo>
                <a:close/>
              </a:path>
              <a:path w="265429" h="264159">
                <a:moveTo>
                  <a:pt x="102108" y="166624"/>
                </a:moveTo>
                <a:lnTo>
                  <a:pt x="91440" y="166624"/>
                </a:lnTo>
                <a:lnTo>
                  <a:pt x="91440" y="175768"/>
                </a:lnTo>
                <a:lnTo>
                  <a:pt x="102108" y="175768"/>
                </a:lnTo>
                <a:lnTo>
                  <a:pt x="102108" y="166624"/>
                </a:lnTo>
                <a:close/>
              </a:path>
              <a:path w="265429" h="264159">
                <a:moveTo>
                  <a:pt x="102108" y="148336"/>
                </a:moveTo>
                <a:lnTo>
                  <a:pt x="91440" y="148336"/>
                </a:lnTo>
                <a:lnTo>
                  <a:pt x="91440" y="157480"/>
                </a:lnTo>
                <a:lnTo>
                  <a:pt x="102108" y="157480"/>
                </a:lnTo>
                <a:lnTo>
                  <a:pt x="102108" y="148336"/>
                </a:lnTo>
                <a:close/>
              </a:path>
              <a:path w="265429" h="264159">
                <a:moveTo>
                  <a:pt x="118872" y="236728"/>
                </a:moveTo>
                <a:lnTo>
                  <a:pt x="109728" y="236728"/>
                </a:lnTo>
                <a:lnTo>
                  <a:pt x="109728" y="245872"/>
                </a:lnTo>
                <a:lnTo>
                  <a:pt x="118872" y="245872"/>
                </a:lnTo>
                <a:lnTo>
                  <a:pt x="118872" y="236728"/>
                </a:lnTo>
                <a:close/>
              </a:path>
              <a:path w="265429" h="264159">
                <a:moveTo>
                  <a:pt x="118872" y="218440"/>
                </a:moveTo>
                <a:lnTo>
                  <a:pt x="109728" y="218440"/>
                </a:lnTo>
                <a:lnTo>
                  <a:pt x="109728" y="229108"/>
                </a:lnTo>
                <a:lnTo>
                  <a:pt x="118872" y="229108"/>
                </a:lnTo>
                <a:lnTo>
                  <a:pt x="118872" y="218440"/>
                </a:lnTo>
                <a:close/>
              </a:path>
              <a:path w="265429" h="264159">
                <a:moveTo>
                  <a:pt x="118872" y="201676"/>
                </a:moveTo>
                <a:lnTo>
                  <a:pt x="109728" y="201676"/>
                </a:lnTo>
                <a:lnTo>
                  <a:pt x="109728" y="210820"/>
                </a:lnTo>
                <a:lnTo>
                  <a:pt x="118872" y="210820"/>
                </a:lnTo>
                <a:lnTo>
                  <a:pt x="118872" y="201676"/>
                </a:lnTo>
                <a:close/>
              </a:path>
              <a:path w="265429" h="264159">
                <a:moveTo>
                  <a:pt x="118872" y="183388"/>
                </a:moveTo>
                <a:lnTo>
                  <a:pt x="109728" y="183388"/>
                </a:lnTo>
                <a:lnTo>
                  <a:pt x="109728" y="192532"/>
                </a:lnTo>
                <a:lnTo>
                  <a:pt x="118872" y="192532"/>
                </a:lnTo>
                <a:lnTo>
                  <a:pt x="118872" y="183388"/>
                </a:lnTo>
                <a:close/>
              </a:path>
              <a:path w="265429" h="264159">
                <a:moveTo>
                  <a:pt x="118872" y="166624"/>
                </a:moveTo>
                <a:lnTo>
                  <a:pt x="109728" y="166624"/>
                </a:lnTo>
                <a:lnTo>
                  <a:pt x="109728" y="175768"/>
                </a:lnTo>
                <a:lnTo>
                  <a:pt x="118872" y="175768"/>
                </a:lnTo>
                <a:lnTo>
                  <a:pt x="118872" y="166624"/>
                </a:lnTo>
                <a:close/>
              </a:path>
              <a:path w="265429" h="264159">
                <a:moveTo>
                  <a:pt x="118872" y="148336"/>
                </a:moveTo>
                <a:lnTo>
                  <a:pt x="109728" y="148336"/>
                </a:lnTo>
                <a:lnTo>
                  <a:pt x="109728" y="157480"/>
                </a:lnTo>
                <a:lnTo>
                  <a:pt x="118872" y="157480"/>
                </a:lnTo>
                <a:lnTo>
                  <a:pt x="118872" y="148336"/>
                </a:lnTo>
                <a:close/>
              </a:path>
              <a:path w="265429" h="264159">
                <a:moveTo>
                  <a:pt x="137160" y="236728"/>
                </a:moveTo>
                <a:lnTo>
                  <a:pt x="128016" y="236728"/>
                </a:lnTo>
                <a:lnTo>
                  <a:pt x="128016" y="245872"/>
                </a:lnTo>
                <a:lnTo>
                  <a:pt x="137160" y="245872"/>
                </a:lnTo>
                <a:lnTo>
                  <a:pt x="137160" y="236728"/>
                </a:lnTo>
                <a:close/>
              </a:path>
              <a:path w="265429" h="264159">
                <a:moveTo>
                  <a:pt x="137160" y="218440"/>
                </a:moveTo>
                <a:lnTo>
                  <a:pt x="128016" y="218440"/>
                </a:lnTo>
                <a:lnTo>
                  <a:pt x="128016" y="229108"/>
                </a:lnTo>
                <a:lnTo>
                  <a:pt x="137160" y="229108"/>
                </a:lnTo>
                <a:lnTo>
                  <a:pt x="137160" y="218440"/>
                </a:lnTo>
                <a:close/>
              </a:path>
              <a:path w="265429" h="264159">
                <a:moveTo>
                  <a:pt x="137160" y="201676"/>
                </a:moveTo>
                <a:lnTo>
                  <a:pt x="128016" y="201676"/>
                </a:lnTo>
                <a:lnTo>
                  <a:pt x="128016" y="210820"/>
                </a:lnTo>
                <a:lnTo>
                  <a:pt x="137160" y="210820"/>
                </a:lnTo>
                <a:lnTo>
                  <a:pt x="137160" y="201676"/>
                </a:lnTo>
                <a:close/>
              </a:path>
              <a:path w="265429" h="264159">
                <a:moveTo>
                  <a:pt x="137160" y="183388"/>
                </a:moveTo>
                <a:lnTo>
                  <a:pt x="128016" y="183388"/>
                </a:lnTo>
                <a:lnTo>
                  <a:pt x="128016" y="192532"/>
                </a:lnTo>
                <a:lnTo>
                  <a:pt x="137160" y="192532"/>
                </a:lnTo>
                <a:lnTo>
                  <a:pt x="137160" y="183388"/>
                </a:lnTo>
                <a:close/>
              </a:path>
              <a:path w="265429" h="264159">
                <a:moveTo>
                  <a:pt x="137160" y="166624"/>
                </a:moveTo>
                <a:lnTo>
                  <a:pt x="128016" y="166624"/>
                </a:lnTo>
                <a:lnTo>
                  <a:pt x="128016" y="175768"/>
                </a:lnTo>
                <a:lnTo>
                  <a:pt x="137160" y="175768"/>
                </a:lnTo>
                <a:lnTo>
                  <a:pt x="137160" y="166624"/>
                </a:lnTo>
                <a:close/>
              </a:path>
              <a:path w="265429" h="264159">
                <a:moveTo>
                  <a:pt x="153924" y="236728"/>
                </a:moveTo>
                <a:lnTo>
                  <a:pt x="144780" y="236728"/>
                </a:lnTo>
                <a:lnTo>
                  <a:pt x="144780" y="245872"/>
                </a:lnTo>
                <a:lnTo>
                  <a:pt x="153924" y="245872"/>
                </a:lnTo>
                <a:lnTo>
                  <a:pt x="153924" y="236728"/>
                </a:lnTo>
                <a:close/>
              </a:path>
              <a:path w="265429" h="264159">
                <a:moveTo>
                  <a:pt x="153924" y="218440"/>
                </a:moveTo>
                <a:lnTo>
                  <a:pt x="144780" y="218440"/>
                </a:lnTo>
                <a:lnTo>
                  <a:pt x="144780" y="229108"/>
                </a:lnTo>
                <a:lnTo>
                  <a:pt x="153924" y="229108"/>
                </a:lnTo>
                <a:lnTo>
                  <a:pt x="153924" y="218440"/>
                </a:lnTo>
                <a:close/>
              </a:path>
              <a:path w="265429" h="264159">
                <a:moveTo>
                  <a:pt x="153924" y="201676"/>
                </a:moveTo>
                <a:lnTo>
                  <a:pt x="144780" y="201676"/>
                </a:lnTo>
                <a:lnTo>
                  <a:pt x="144780" y="210820"/>
                </a:lnTo>
                <a:lnTo>
                  <a:pt x="153924" y="210820"/>
                </a:lnTo>
                <a:lnTo>
                  <a:pt x="153924" y="201676"/>
                </a:lnTo>
                <a:close/>
              </a:path>
              <a:path w="265429" h="264159">
                <a:moveTo>
                  <a:pt x="153924" y="183388"/>
                </a:moveTo>
                <a:lnTo>
                  <a:pt x="144780" y="183388"/>
                </a:lnTo>
                <a:lnTo>
                  <a:pt x="144780" y="192532"/>
                </a:lnTo>
                <a:lnTo>
                  <a:pt x="153924" y="192532"/>
                </a:lnTo>
                <a:lnTo>
                  <a:pt x="153924" y="183388"/>
                </a:lnTo>
                <a:close/>
              </a:path>
              <a:path w="265429" h="264159">
                <a:moveTo>
                  <a:pt x="153924" y="166624"/>
                </a:moveTo>
                <a:lnTo>
                  <a:pt x="144780" y="166624"/>
                </a:lnTo>
                <a:lnTo>
                  <a:pt x="144780" y="175768"/>
                </a:lnTo>
                <a:lnTo>
                  <a:pt x="153924" y="175768"/>
                </a:lnTo>
                <a:lnTo>
                  <a:pt x="153924" y="166624"/>
                </a:lnTo>
                <a:close/>
              </a:path>
              <a:path w="265429" h="264159">
                <a:moveTo>
                  <a:pt x="265176" y="247650"/>
                </a:moveTo>
                <a:lnTo>
                  <a:pt x="263702" y="242570"/>
                </a:lnTo>
                <a:lnTo>
                  <a:pt x="262597" y="238760"/>
                </a:lnTo>
                <a:lnTo>
                  <a:pt x="259067" y="234950"/>
                </a:lnTo>
                <a:lnTo>
                  <a:pt x="255587" y="234950"/>
                </a:lnTo>
                <a:lnTo>
                  <a:pt x="255587" y="245110"/>
                </a:lnTo>
                <a:lnTo>
                  <a:pt x="255587" y="248920"/>
                </a:lnTo>
                <a:lnTo>
                  <a:pt x="253644" y="251460"/>
                </a:lnTo>
                <a:lnTo>
                  <a:pt x="248754" y="251460"/>
                </a:lnTo>
                <a:lnTo>
                  <a:pt x="246799" y="248920"/>
                </a:lnTo>
                <a:lnTo>
                  <a:pt x="246799" y="245110"/>
                </a:lnTo>
                <a:lnTo>
                  <a:pt x="248754" y="242570"/>
                </a:lnTo>
                <a:lnTo>
                  <a:pt x="253644" y="242570"/>
                </a:lnTo>
                <a:lnTo>
                  <a:pt x="255587" y="245110"/>
                </a:lnTo>
                <a:lnTo>
                  <a:pt x="255587" y="234950"/>
                </a:lnTo>
                <a:lnTo>
                  <a:pt x="254635" y="234950"/>
                </a:lnTo>
                <a:lnTo>
                  <a:pt x="255079" y="233680"/>
                </a:lnTo>
                <a:lnTo>
                  <a:pt x="256882" y="228600"/>
                </a:lnTo>
                <a:lnTo>
                  <a:pt x="255828" y="224790"/>
                </a:lnTo>
                <a:lnTo>
                  <a:pt x="255130" y="222250"/>
                </a:lnTo>
                <a:lnTo>
                  <a:pt x="246799" y="215531"/>
                </a:lnTo>
                <a:lnTo>
                  <a:pt x="246799" y="227330"/>
                </a:lnTo>
                <a:lnTo>
                  <a:pt x="246799" y="232410"/>
                </a:lnTo>
                <a:lnTo>
                  <a:pt x="244817" y="233680"/>
                </a:lnTo>
                <a:lnTo>
                  <a:pt x="239953" y="233680"/>
                </a:lnTo>
                <a:lnTo>
                  <a:pt x="237972" y="232410"/>
                </a:lnTo>
                <a:lnTo>
                  <a:pt x="237972" y="245110"/>
                </a:lnTo>
                <a:lnTo>
                  <a:pt x="237972" y="248920"/>
                </a:lnTo>
                <a:lnTo>
                  <a:pt x="235991" y="251460"/>
                </a:lnTo>
                <a:lnTo>
                  <a:pt x="231127" y="251460"/>
                </a:lnTo>
                <a:lnTo>
                  <a:pt x="229146" y="248920"/>
                </a:lnTo>
                <a:lnTo>
                  <a:pt x="229146" y="245110"/>
                </a:lnTo>
                <a:lnTo>
                  <a:pt x="231127" y="242570"/>
                </a:lnTo>
                <a:lnTo>
                  <a:pt x="235991" y="242570"/>
                </a:lnTo>
                <a:lnTo>
                  <a:pt x="237972" y="245110"/>
                </a:lnTo>
                <a:lnTo>
                  <a:pt x="237972" y="232410"/>
                </a:lnTo>
                <a:lnTo>
                  <a:pt x="237972" y="227330"/>
                </a:lnTo>
                <a:lnTo>
                  <a:pt x="239953" y="224790"/>
                </a:lnTo>
                <a:lnTo>
                  <a:pt x="244817" y="224790"/>
                </a:lnTo>
                <a:lnTo>
                  <a:pt x="246799" y="227330"/>
                </a:lnTo>
                <a:lnTo>
                  <a:pt x="246799" y="215531"/>
                </a:lnTo>
                <a:lnTo>
                  <a:pt x="245681" y="214630"/>
                </a:lnTo>
                <a:lnTo>
                  <a:pt x="239102" y="214630"/>
                </a:lnTo>
                <a:lnTo>
                  <a:pt x="229616" y="222250"/>
                </a:lnTo>
                <a:lnTo>
                  <a:pt x="227888" y="228600"/>
                </a:lnTo>
                <a:lnTo>
                  <a:pt x="230136" y="234950"/>
                </a:lnTo>
                <a:lnTo>
                  <a:pt x="225679" y="234950"/>
                </a:lnTo>
                <a:lnTo>
                  <a:pt x="222173" y="238760"/>
                </a:lnTo>
                <a:lnTo>
                  <a:pt x="220891" y="243840"/>
                </a:lnTo>
                <a:lnTo>
                  <a:pt x="219570" y="247650"/>
                </a:lnTo>
                <a:lnTo>
                  <a:pt x="220687" y="252730"/>
                </a:lnTo>
                <a:lnTo>
                  <a:pt x="223799" y="256540"/>
                </a:lnTo>
                <a:lnTo>
                  <a:pt x="215925" y="256540"/>
                </a:lnTo>
                <a:lnTo>
                  <a:pt x="215925" y="48260"/>
                </a:lnTo>
                <a:lnTo>
                  <a:pt x="227203" y="48260"/>
                </a:lnTo>
                <a:lnTo>
                  <a:pt x="229146" y="45720"/>
                </a:lnTo>
                <a:lnTo>
                  <a:pt x="229146" y="39370"/>
                </a:lnTo>
                <a:lnTo>
                  <a:pt x="262432" y="39370"/>
                </a:lnTo>
                <a:lnTo>
                  <a:pt x="264414" y="36830"/>
                </a:lnTo>
                <a:lnTo>
                  <a:pt x="264414" y="30480"/>
                </a:lnTo>
                <a:lnTo>
                  <a:pt x="264414" y="22860"/>
                </a:lnTo>
                <a:lnTo>
                  <a:pt x="264414" y="21590"/>
                </a:lnTo>
                <a:lnTo>
                  <a:pt x="264414" y="15240"/>
                </a:lnTo>
                <a:lnTo>
                  <a:pt x="262432" y="12700"/>
                </a:lnTo>
                <a:lnTo>
                  <a:pt x="255587" y="12700"/>
                </a:lnTo>
                <a:lnTo>
                  <a:pt x="255587" y="22860"/>
                </a:lnTo>
                <a:lnTo>
                  <a:pt x="255587" y="30480"/>
                </a:lnTo>
                <a:lnTo>
                  <a:pt x="243687" y="30480"/>
                </a:lnTo>
                <a:lnTo>
                  <a:pt x="245668" y="29210"/>
                </a:lnTo>
                <a:lnTo>
                  <a:pt x="255587" y="22860"/>
                </a:lnTo>
                <a:lnTo>
                  <a:pt x="255587" y="12700"/>
                </a:lnTo>
                <a:lnTo>
                  <a:pt x="241046" y="12700"/>
                </a:lnTo>
                <a:lnTo>
                  <a:pt x="241046" y="21590"/>
                </a:lnTo>
                <a:lnTo>
                  <a:pt x="229146" y="29210"/>
                </a:lnTo>
                <a:lnTo>
                  <a:pt x="229146" y="21590"/>
                </a:lnTo>
                <a:lnTo>
                  <a:pt x="241046" y="21590"/>
                </a:lnTo>
                <a:lnTo>
                  <a:pt x="241046" y="12700"/>
                </a:lnTo>
                <a:lnTo>
                  <a:pt x="229146" y="12700"/>
                </a:lnTo>
                <a:lnTo>
                  <a:pt x="229146" y="8890"/>
                </a:lnTo>
                <a:lnTo>
                  <a:pt x="229146" y="1270"/>
                </a:lnTo>
                <a:lnTo>
                  <a:pt x="227203" y="0"/>
                </a:lnTo>
                <a:lnTo>
                  <a:pt x="220357" y="0"/>
                </a:lnTo>
                <a:lnTo>
                  <a:pt x="220357" y="8890"/>
                </a:lnTo>
                <a:lnTo>
                  <a:pt x="220357" y="39370"/>
                </a:lnTo>
                <a:lnTo>
                  <a:pt x="207137" y="39370"/>
                </a:lnTo>
                <a:lnTo>
                  <a:pt x="207137" y="58420"/>
                </a:lnTo>
                <a:lnTo>
                  <a:pt x="207137" y="82550"/>
                </a:lnTo>
                <a:lnTo>
                  <a:pt x="207137" y="241300"/>
                </a:lnTo>
                <a:lnTo>
                  <a:pt x="206248" y="240030"/>
                </a:lnTo>
                <a:lnTo>
                  <a:pt x="206248" y="256540"/>
                </a:lnTo>
                <a:lnTo>
                  <a:pt x="198310" y="256540"/>
                </a:lnTo>
                <a:lnTo>
                  <a:pt x="198310" y="243840"/>
                </a:lnTo>
                <a:lnTo>
                  <a:pt x="206248" y="256540"/>
                </a:lnTo>
                <a:lnTo>
                  <a:pt x="206248" y="240030"/>
                </a:lnTo>
                <a:lnTo>
                  <a:pt x="199199" y="229870"/>
                </a:lnTo>
                <a:lnTo>
                  <a:pt x="207137" y="217170"/>
                </a:lnTo>
                <a:lnTo>
                  <a:pt x="207137" y="187960"/>
                </a:lnTo>
                <a:lnTo>
                  <a:pt x="206248" y="186690"/>
                </a:lnTo>
                <a:lnTo>
                  <a:pt x="206248" y="203200"/>
                </a:lnTo>
                <a:lnTo>
                  <a:pt x="198310" y="214630"/>
                </a:lnTo>
                <a:lnTo>
                  <a:pt x="198310" y="190500"/>
                </a:lnTo>
                <a:lnTo>
                  <a:pt x="206248" y="203200"/>
                </a:lnTo>
                <a:lnTo>
                  <a:pt x="206248" y="186690"/>
                </a:lnTo>
                <a:lnTo>
                  <a:pt x="199199" y="176530"/>
                </a:lnTo>
                <a:lnTo>
                  <a:pt x="207137" y="165100"/>
                </a:lnTo>
                <a:lnTo>
                  <a:pt x="207137" y="135890"/>
                </a:lnTo>
                <a:lnTo>
                  <a:pt x="206248" y="134467"/>
                </a:lnTo>
                <a:lnTo>
                  <a:pt x="206248" y="149860"/>
                </a:lnTo>
                <a:lnTo>
                  <a:pt x="198310" y="161290"/>
                </a:lnTo>
                <a:lnTo>
                  <a:pt x="198310" y="138430"/>
                </a:lnTo>
                <a:lnTo>
                  <a:pt x="206248" y="149860"/>
                </a:lnTo>
                <a:lnTo>
                  <a:pt x="206248" y="134467"/>
                </a:lnTo>
                <a:lnTo>
                  <a:pt x="199199" y="123190"/>
                </a:lnTo>
                <a:lnTo>
                  <a:pt x="207137" y="111760"/>
                </a:lnTo>
                <a:lnTo>
                  <a:pt x="207137" y="82550"/>
                </a:lnTo>
                <a:lnTo>
                  <a:pt x="206248" y="81127"/>
                </a:lnTo>
                <a:lnTo>
                  <a:pt x="206248" y="96520"/>
                </a:lnTo>
                <a:lnTo>
                  <a:pt x="198310" y="109220"/>
                </a:lnTo>
                <a:lnTo>
                  <a:pt x="198310" y="85090"/>
                </a:lnTo>
                <a:lnTo>
                  <a:pt x="206248" y="96520"/>
                </a:lnTo>
                <a:lnTo>
                  <a:pt x="206248" y="81127"/>
                </a:lnTo>
                <a:lnTo>
                  <a:pt x="199199" y="69850"/>
                </a:lnTo>
                <a:lnTo>
                  <a:pt x="207137" y="58420"/>
                </a:lnTo>
                <a:lnTo>
                  <a:pt x="207137" y="39370"/>
                </a:lnTo>
                <a:lnTo>
                  <a:pt x="203301" y="39370"/>
                </a:lnTo>
                <a:lnTo>
                  <a:pt x="203301" y="48260"/>
                </a:lnTo>
                <a:lnTo>
                  <a:pt x="198310" y="55880"/>
                </a:lnTo>
                <a:lnTo>
                  <a:pt x="198310" y="48260"/>
                </a:lnTo>
                <a:lnTo>
                  <a:pt x="203301" y="48260"/>
                </a:lnTo>
                <a:lnTo>
                  <a:pt x="203301" y="39370"/>
                </a:lnTo>
                <a:lnTo>
                  <a:pt x="185089" y="39370"/>
                </a:lnTo>
                <a:lnTo>
                  <a:pt x="185089" y="35560"/>
                </a:lnTo>
                <a:lnTo>
                  <a:pt x="209550" y="35560"/>
                </a:lnTo>
                <a:lnTo>
                  <a:pt x="211531" y="33020"/>
                </a:lnTo>
                <a:lnTo>
                  <a:pt x="211531" y="30480"/>
                </a:lnTo>
                <a:lnTo>
                  <a:pt x="211531" y="26670"/>
                </a:lnTo>
                <a:lnTo>
                  <a:pt x="211531" y="8890"/>
                </a:lnTo>
                <a:lnTo>
                  <a:pt x="220357" y="8890"/>
                </a:lnTo>
                <a:lnTo>
                  <a:pt x="220357" y="0"/>
                </a:lnTo>
                <a:lnTo>
                  <a:pt x="202704" y="0"/>
                </a:lnTo>
                <a:lnTo>
                  <a:pt x="202704" y="8890"/>
                </a:lnTo>
                <a:lnTo>
                  <a:pt x="202704" y="26670"/>
                </a:lnTo>
                <a:lnTo>
                  <a:pt x="185089" y="26670"/>
                </a:lnTo>
                <a:lnTo>
                  <a:pt x="185089" y="21590"/>
                </a:lnTo>
                <a:lnTo>
                  <a:pt x="185089" y="8890"/>
                </a:lnTo>
                <a:lnTo>
                  <a:pt x="202704" y="8890"/>
                </a:lnTo>
                <a:lnTo>
                  <a:pt x="202704" y="0"/>
                </a:lnTo>
                <a:lnTo>
                  <a:pt x="178244" y="0"/>
                </a:lnTo>
                <a:lnTo>
                  <a:pt x="176263" y="1270"/>
                </a:lnTo>
                <a:lnTo>
                  <a:pt x="176263" y="12700"/>
                </a:lnTo>
                <a:lnTo>
                  <a:pt x="176263" y="21590"/>
                </a:lnTo>
                <a:lnTo>
                  <a:pt x="176263" y="30480"/>
                </a:lnTo>
                <a:lnTo>
                  <a:pt x="159969" y="30480"/>
                </a:lnTo>
                <a:lnTo>
                  <a:pt x="161848" y="29210"/>
                </a:lnTo>
                <a:lnTo>
                  <a:pt x="173189" y="21590"/>
                </a:lnTo>
                <a:lnTo>
                  <a:pt x="176263" y="21590"/>
                </a:lnTo>
                <a:lnTo>
                  <a:pt x="176263" y="12700"/>
                </a:lnTo>
                <a:lnTo>
                  <a:pt x="157327" y="12700"/>
                </a:lnTo>
                <a:lnTo>
                  <a:pt x="157327" y="21590"/>
                </a:lnTo>
                <a:lnTo>
                  <a:pt x="145427" y="29210"/>
                </a:lnTo>
                <a:lnTo>
                  <a:pt x="135509" y="22860"/>
                </a:lnTo>
                <a:lnTo>
                  <a:pt x="133527" y="21590"/>
                </a:lnTo>
                <a:lnTo>
                  <a:pt x="157327" y="21590"/>
                </a:lnTo>
                <a:lnTo>
                  <a:pt x="157327" y="12700"/>
                </a:lnTo>
                <a:lnTo>
                  <a:pt x="130886" y="12700"/>
                </a:lnTo>
                <a:lnTo>
                  <a:pt x="130886" y="30480"/>
                </a:lnTo>
                <a:lnTo>
                  <a:pt x="107086" y="30480"/>
                </a:lnTo>
                <a:lnTo>
                  <a:pt x="109067" y="29210"/>
                </a:lnTo>
                <a:lnTo>
                  <a:pt x="118986" y="22860"/>
                </a:lnTo>
                <a:lnTo>
                  <a:pt x="130886" y="30480"/>
                </a:lnTo>
                <a:lnTo>
                  <a:pt x="130886" y="12700"/>
                </a:lnTo>
                <a:lnTo>
                  <a:pt x="104444" y="12700"/>
                </a:lnTo>
                <a:lnTo>
                  <a:pt x="104444" y="21590"/>
                </a:lnTo>
                <a:lnTo>
                  <a:pt x="92544" y="29210"/>
                </a:lnTo>
                <a:lnTo>
                  <a:pt x="82626" y="22860"/>
                </a:lnTo>
                <a:lnTo>
                  <a:pt x="80645" y="21590"/>
                </a:lnTo>
                <a:lnTo>
                  <a:pt x="104444" y="21590"/>
                </a:lnTo>
                <a:lnTo>
                  <a:pt x="104444" y="12700"/>
                </a:lnTo>
                <a:lnTo>
                  <a:pt x="78003" y="12700"/>
                </a:lnTo>
                <a:lnTo>
                  <a:pt x="78003" y="30480"/>
                </a:lnTo>
                <a:lnTo>
                  <a:pt x="54203" y="30480"/>
                </a:lnTo>
                <a:lnTo>
                  <a:pt x="56184" y="29210"/>
                </a:lnTo>
                <a:lnTo>
                  <a:pt x="66103" y="22860"/>
                </a:lnTo>
                <a:lnTo>
                  <a:pt x="78003" y="30480"/>
                </a:lnTo>
                <a:lnTo>
                  <a:pt x="78003" y="12700"/>
                </a:lnTo>
                <a:lnTo>
                  <a:pt x="51562" y="12700"/>
                </a:lnTo>
                <a:lnTo>
                  <a:pt x="51562" y="21590"/>
                </a:lnTo>
                <a:lnTo>
                  <a:pt x="39662" y="29210"/>
                </a:lnTo>
                <a:lnTo>
                  <a:pt x="27762" y="21590"/>
                </a:lnTo>
                <a:lnTo>
                  <a:pt x="51562" y="21590"/>
                </a:lnTo>
                <a:lnTo>
                  <a:pt x="51562" y="12700"/>
                </a:lnTo>
                <a:lnTo>
                  <a:pt x="25120" y="12700"/>
                </a:lnTo>
                <a:lnTo>
                  <a:pt x="25120" y="30480"/>
                </a:lnTo>
                <a:lnTo>
                  <a:pt x="8826" y="30480"/>
                </a:lnTo>
                <a:lnTo>
                  <a:pt x="8826" y="21590"/>
                </a:lnTo>
                <a:lnTo>
                  <a:pt x="11899" y="21590"/>
                </a:lnTo>
                <a:lnTo>
                  <a:pt x="25120" y="30480"/>
                </a:lnTo>
                <a:lnTo>
                  <a:pt x="25120" y="12700"/>
                </a:lnTo>
                <a:lnTo>
                  <a:pt x="1981" y="12700"/>
                </a:lnTo>
                <a:lnTo>
                  <a:pt x="0" y="15240"/>
                </a:lnTo>
                <a:lnTo>
                  <a:pt x="0" y="36830"/>
                </a:lnTo>
                <a:lnTo>
                  <a:pt x="1981" y="39370"/>
                </a:lnTo>
                <a:lnTo>
                  <a:pt x="17614" y="39370"/>
                </a:lnTo>
                <a:lnTo>
                  <a:pt x="17614" y="125730"/>
                </a:lnTo>
                <a:lnTo>
                  <a:pt x="19596" y="128270"/>
                </a:lnTo>
                <a:lnTo>
                  <a:pt x="24460" y="128270"/>
                </a:lnTo>
                <a:lnTo>
                  <a:pt x="26441" y="129540"/>
                </a:lnTo>
                <a:lnTo>
                  <a:pt x="26441" y="134620"/>
                </a:lnTo>
                <a:lnTo>
                  <a:pt x="24460" y="137160"/>
                </a:lnTo>
                <a:lnTo>
                  <a:pt x="19596" y="137160"/>
                </a:lnTo>
                <a:lnTo>
                  <a:pt x="17614" y="134620"/>
                </a:lnTo>
                <a:lnTo>
                  <a:pt x="17614" y="132080"/>
                </a:lnTo>
                <a:lnTo>
                  <a:pt x="8826" y="132080"/>
                </a:lnTo>
                <a:lnTo>
                  <a:pt x="8826" y="135890"/>
                </a:lnTo>
                <a:lnTo>
                  <a:pt x="10020" y="138430"/>
                </a:lnTo>
                <a:lnTo>
                  <a:pt x="12192" y="140970"/>
                </a:lnTo>
                <a:lnTo>
                  <a:pt x="889" y="156210"/>
                </a:lnTo>
                <a:lnTo>
                  <a:pt x="368" y="157480"/>
                </a:lnTo>
                <a:lnTo>
                  <a:pt x="38" y="157480"/>
                </a:lnTo>
                <a:lnTo>
                  <a:pt x="0" y="177800"/>
                </a:lnTo>
                <a:lnTo>
                  <a:pt x="457" y="179070"/>
                </a:lnTo>
                <a:lnTo>
                  <a:pt x="10934" y="189230"/>
                </a:lnTo>
                <a:lnTo>
                  <a:pt x="33147" y="189230"/>
                </a:lnTo>
                <a:lnTo>
                  <a:pt x="42291" y="180340"/>
                </a:lnTo>
                <a:lnTo>
                  <a:pt x="43599" y="179070"/>
                </a:lnTo>
                <a:lnTo>
                  <a:pt x="44056" y="177800"/>
                </a:lnTo>
                <a:lnTo>
                  <a:pt x="44056" y="162560"/>
                </a:lnTo>
                <a:lnTo>
                  <a:pt x="44056" y="157480"/>
                </a:lnTo>
                <a:lnTo>
                  <a:pt x="43726" y="157480"/>
                </a:lnTo>
                <a:lnTo>
                  <a:pt x="43129" y="156210"/>
                </a:lnTo>
                <a:lnTo>
                  <a:pt x="42240" y="154940"/>
                </a:lnTo>
                <a:lnTo>
                  <a:pt x="35648" y="146050"/>
                </a:lnTo>
                <a:lnTo>
                  <a:pt x="35267" y="145542"/>
                </a:lnTo>
                <a:lnTo>
                  <a:pt x="35267" y="162560"/>
                </a:lnTo>
                <a:lnTo>
                  <a:pt x="35267" y="173990"/>
                </a:lnTo>
                <a:lnTo>
                  <a:pt x="29019" y="180340"/>
                </a:lnTo>
                <a:lnTo>
                  <a:pt x="15036" y="180340"/>
                </a:lnTo>
                <a:lnTo>
                  <a:pt x="8826" y="173990"/>
                </a:lnTo>
                <a:lnTo>
                  <a:pt x="8826" y="162560"/>
                </a:lnTo>
                <a:lnTo>
                  <a:pt x="35267" y="162560"/>
                </a:lnTo>
                <a:lnTo>
                  <a:pt x="35267" y="145542"/>
                </a:lnTo>
                <a:lnTo>
                  <a:pt x="31889" y="140970"/>
                </a:lnTo>
                <a:lnTo>
                  <a:pt x="34836" y="137160"/>
                </a:lnTo>
                <a:lnTo>
                  <a:pt x="35928" y="133350"/>
                </a:lnTo>
                <a:lnTo>
                  <a:pt x="33743" y="124460"/>
                </a:lnTo>
                <a:lnTo>
                  <a:pt x="30835" y="120929"/>
                </a:lnTo>
                <a:lnTo>
                  <a:pt x="30835" y="154940"/>
                </a:lnTo>
                <a:lnTo>
                  <a:pt x="13220" y="154940"/>
                </a:lnTo>
                <a:lnTo>
                  <a:pt x="19837" y="146050"/>
                </a:lnTo>
                <a:lnTo>
                  <a:pt x="24231" y="146050"/>
                </a:lnTo>
                <a:lnTo>
                  <a:pt x="30835" y="154940"/>
                </a:lnTo>
                <a:lnTo>
                  <a:pt x="30835" y="120929"/>
                </a:lnTo>
                <a:lnTo>
                  <a:pt x="30607" y="120650"/>
                </a:lnTo>
                <a:lnTo>
                  <a:pt x="26441" y="119380"/>
                </a:lnTo>
                <a:lnTo>
                  <a:pt x="26441" y="39370"/>
                </a:lnTo>
                <a:lnTo>
                  <a:pt x="176263" y="39370"/>
                </a:lnTo>
                <a:lnTo>
                  <a:pt x="176263" y="45720"/>
                </a:lnTo>
                <a:lnTo>
                  <a:pt x="178244" y="48260"/>
                </a:lnTo>
                <a:lnTo>
                  <a:pt x="189484" y="48260"/>
                </a:lnTo>
                <a:lnTo>
                  <a:pt x="189484" y="256540"/>
                </a:lnTo>
                <a:lnTo>
                  <a:pt x="171869" y="256540"/>
                </a:lnTo>
                <a:lnTo>
                  <a:pt x="171869" y="149860"/>
                </a:lnTo>
                <a:lnTo>
                  <a:pt x="171869" y="105410"/>
                </a:lnTo>
                <a:lnTo>
                  <a:pt x="171869" y="96520"/>
                </a:lnTo>
                <a:lnTo>
                  <a:pt x="171869" y="78740"/>
                </a:lnTo>
                <a:lnTo>
                  <a:pt x="163042" y="78740"/>
                </a:lnTo>
                <a:lnTo>
                  <a:pt x="163042" y="256540"/>
                </a:lnTo>
                <a:lnTo>
                  <a:pt x="66103" y="256540"/>
                </a:lnTo>
                <a:lnTo>
                  <a:pt x="66103" y="121920"/>
                </a:lnTo>
                <a:lnTo>
                  <a:pt x="92544" y="121920"/>
                </a:lnTo>
                <a:lnTo>
                  <a:pt x="92544" y="139700"/>
                </a:lnTo>
                <a:lnTo>
                  <a:pt x="94526" y="140970"/>
                </a:lnTo>
                <a:lnTo>
                  <a:pt x="112776" y="140970"/>
                </a:lnTo>
                <a:lnTo>
                  <a:pt x="129133" y="157480"/>
                </a:lnTo>
                <a:lnTo>
                  <a:pt x="129959" y="158750"/>
                </a:lnTo>
                <a:lnTo>
                  <a:pt x="163042" y="158750"/>
                </a:lnTo>
                <a:lnTo>
                  <a:pt x="163042" y="149860"/>
                </a:lnTo>
                <a:lnTo>
                  <a:pt x="136601" y="149860"/>
                </a:lnTo>
                <a:lnTo>
                  <a:pt x="136601" y="143510"/>
                </a:lnTo>
                <a:lnTo>
                  <a:pt x="136601" y="105410"/>
                </a:lnTo>
                <a:lnTo>
                  <a:pt x="163042" y="105410"/>
                </a:lnTo>
                <a:lnTo>
                  <a:pt x="163042" y="96520"/>
                </a:lnTo>
                <a:lnTo>
                  <a:pt x="136601" y="96520"/>
                </a:lnTo>
                <a:lnTo>
                  <a:pt x="136601" y="87630"/>
                </a:lnTo>
                <a:lnTo>
                  <a:pt x="127812" y="87630"/>
                </a:lnTo>
                <a:lnTo>
                  <a:pt x="127812" y="96520"/>
                </a:lnTo>
                <a:lnTo>
                  <a:pt x="127812" y="105410"/>
                </a:lnTo>
                <a:lnTo>
                  <a:pt x="127812" y="143510"/>
                </a:lnTo>
                <a:lnTo>
                  <a:pt x="116840" y="133350"/>
                </a:lnTo>
                <a:lnTo>
                  <a:pt x="115747" y="132080"/>
                </a:lnTo>
                <a:lnTo>
                  <a:pt x="101371" y="132080"/>
                </a:lnTo>
                <a:lnTo>
                  <a:pt x="101371" y="121920"/>
                </a:lnTo>
                <a:lnTo>
                  <a:pt x="101371" y="113030"/>
                </a:lnTo>
                <a:lnTo>
                  <a:pt x="101371" y="105410"/>
                </a:lnTo>
                <a:lnTo>
                  <a:pt x="127812" y="105410"/>
                </a:lnTo>
                <a:lnTo>
                  <a:pt x="127812" y="96520"/>
                </a:lnTo>
                <a:lnTo>
                  <a:pt x="101371" y="96520"/>
                </a:lnTo>
                <a:lnTo>
                  <a:pt x="101371" y="92710"/>
                </a:lnTo>
                <a:lnTo>
                  <a:pt x="92544" y="92710"/>
                </a:lnTo>
                <a:lnTo>
                  <a:pt x="92544" y="96520"/>
                </a:lnTo>
                <a:lnTo>
                  <a:pt x="92544" y="105410"/>
                </a:lnTo>
                <a:lnTo>
                  <a:pt x="92544" y="113030"/>
                </a:lnTo>
                <a:lnTo>
                  <a:pt x="66103" y="113030"/>
                </a:lnTo>
                <a:lnTo>
                  <a:pt x="66103" y="105410"/>
                </a:lnTo>
                <a:lnTo>
                  <a:pt x="92544" y="105410"/>
                </a:lnTo>
                <a:lnTo>
                  <a:pt x="92544" y="96520"/>
                </a:lnTo>
                <a:lnTo>
                  <a:pt x="66103" y="96520"/>
                </a:lnTo>
                <a:lnTo>
                  <a:pt x="66103" y="83820"/>
                </a:lnTo>
                <a:lnTo>
                  <a:pt x="123380" y="83820"/>
                </a:lnTo>
                <a:lnTo>
                  <a:pt x="123380" y="74930"/>
                </a:lnTo>
                <a:lnTo>
                  <a:pt x="66103" y="74930"/>
                </a:lnTo>
                <a:lnTo>
                  <a:pt x="66103" y="57150"/>
                </a:lnTo>
                <a:lnTo>
                  <a:pt x="57277" y="57150"/>
                </a:lnTo>
                <a:lnTo>
                  <a:pt x="57277" y="256540"/>
                </a:lnTo>
                <a:lnTo>
                  <a:pt x="50304" y="256540"/>
                </a:lnTo>
                <a:lnTo>
                  <a:pt x="39065" y="245110"/>
                </a:lnTo>
                <a:lnTo>
                  <a:pt x="37846" y="243878"/>
                </a:lnTo>
                <a:lnTo>
                  <a:pt x="37846" y="256540"/>
                </a:lnTo>
                <a:lnTo>
                  <a:pt x="15036" y="256540"/>
                </a:lnTo>
                <a:lnTo>
                  <a:pt x="26441" y="245110"/>
                </a:lnTo>
                <a:lnTo>
                  <a:pt x="37846" y="256540"/>
                </a:lnTo>
                <a:lnTo>
                  <a:pt x="37846" y="243878"/>
                </a:lnTo>
                <a:lnTo>
                  <a:pt x="27825" y="233680"/>
                </a:lnTo>
                <a:lnTo>
                  <a:pt x="25057" y="233680"/>
                </a:lnTo>
                <a:lnTo>
                  <a:pt x="2578" y="256540"/>
                </a:lnTo>
                <a:lnTo>
                  <a:pt x="0" y="256540"/>
                </a:lnTo>
                <a:lnTo>
                  <a:pt x="0" y="264160"/>
                </a:lnTo>
                <a:lnTo>
                  <a:pt x="264414" y="264160"/>
                </a:lnTo>
                <a:lnTo>
                  <a:pt x="264414" y="256540"/>
                </a:lnTo>
                <a:lnTo>
                  <a:pt x="260972" y="256540"/>
                </a:lnTo>
                <a:lnTo>
                  <a:pt x="264083" y="252730"/>
                </a:lnTo>
                <a:lnTo>
                  <a:pt x="264350" y="251460"/>
                </a:lnTo>
                <a:lnTo>
                  <a:pt x="265176" y="24765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663" y="9460581"/>
            <a:ext cx="1847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80" dirty="0">
                <a:solidFill>
                  <a:srgbClr val="3B3B45"/>
                </a:solidFill>
                <a:latin typeface="Tahoma"/>
                <a:cs typeface="Tahoma"/>
              </a:rPr>
              <a:t>58</a:t>
            </a:r>
            <a:endParaRPr sz="10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1632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Г</a:t>
            </a:r>
            <a:r>
              <a:rPr dirty="0"/>
              <a:t>л</a:t>
            </a:r>
            <a:r>
              <a:rPr spc="45" dirty="0"/>
              <a:t>о</a:t>
            </a:r>
            <a:r>
              <a:rPr spc="85" dirty="0"/>
              <a:t>ссар</a:t>
            </a:r>
            <a:r>
              <a:rPr spc="5" dirty="0"/>
              <a:t>и</a:t>
            </a:r>
            <a:r>
              <a:rPr spc="10" dirty="0"/>
              <a:t>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9830" y="1455511"/>
            <a:ext cx="302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ahoma"/>
                <a:cs typeface="Tahoma"/>
              </a:rPr>
              <a:t>5.1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Список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использованных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понятий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(2/4)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4044" y="1823200"/>
            <a:ext cx="18853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-1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нн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-30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2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14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а  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-15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з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ск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б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5611" y="1823200"/>
            <a:ext cx="36068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Г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ппа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0" dirty="0">
                <a:latin typeface="Tahoma"/>
                <a:cs typeface="Tahoma"/>
              </a:rPr>
              <a:t>ы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-10" dirty="0">
                <a:latin typeface="Tahoma"/>
                <a:cs typeface="Tahoma"/>
              </a:rPr>
              <a:t>ва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15" dirty="0">
                <a:latin typeface="Tahoma"/>
                <a:cs typeface="Tahoma"/>
              </a:rPr>
              <a:t>иц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ова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ов 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5" dirty="0">
                <a:latin typeface="Tahoma"/>
                <a:cs typeface="Tahoma"/>
              </a:rPr>
              <a:t>ея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  </a:t>
            </a:r>
            <a:r>
              <a:rPr sz="1200" spc="5" dirty="0">
                <a:latin typeface="Tahoma"/>
                <a:cs typeface="Tahoma"/>
              </a:rPr>
              <a:t>развития, </a:t>
            </a:r>
            <a:r>
              <a:rPr sz="1200" spc="10" dirty="0">
                <a:latin typeface="Tahoma"/>
                <a:cs typeface="Tahoma"/>
              </a:rPr>
              <a:t>целью </a:t>
            </a:r>
            <a:r>
              <a:rPr sz="1200" spc="25" dirty="0">
                <a:latin typeface="Tahoma"/>
                <a:cs typeface="Tahoma"/>
              </a:rPr>
              <a:t>которой </a:t>
            </a:r>
            <a:r>
              <a:rPr sz="1200" spc="5" dirty="0">
                <a:latin typeface="Tahoma"/>
                <a:cs typeface="Tahoma"/>
              </a:rPr>
              <a:t>является </a:t>
            </a:r>
            <a:r>
              <a:rPr sz="1200" spc="20" dirty="0">
                <a:latin typeface="Tahoma"/>
                <a:cs typeface="Tahoma"/>
              </a:rPr>
              <a:t>всесторонняя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одд</a:t>
            </a:r>
            <a:r>
              <a:rPr sz="1200" spc="4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5" dirty="0">
                <a:latin typeface="Tahoma"/>
                <a:cs typeface="Tahoma"/>
              </a:rPr>
              <a:t>ка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ой 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ж</a:t>
            </a:r>
            <a:r>
              <a:rPr sz="1200" spc="15" dirty="0">
                <a:latin typeface="Tahoma"/>
                <a:cs typeface="Tahoma"/>
              </a:rPr>
              <a:t>де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ие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044" y="3187406"/>
            <a:ext cx="1817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-1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нн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2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к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05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ат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5611" y="3187406"/>
            <a:ext cx="36633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ahoma"/>
                <a:cs typeface="Tahoma"/>
              </a:rPr>
              <a:t>Совокупность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характерных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для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каждой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местности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факторов, </a:t>
            </a:r>
            <a:r>
              <a:rPr sz="1200" spc="20" dirty="0">
                <a:latin typeface="Tahoma"/>
                <a:cs typeface="Tahoma"/>
              </a:rPr>
              <a:t>определяющих </a:t>
            </a:r>
            <a:r>
              <a:rPr sz="1200" spc="30" dirty="0">
                <a:latin typeface="Tahoma"/>
                <a:cs typeface="Tahoma"/>
              </a:rPr>
              <a:t>возможности </a:t>
            </a:r>
            <a:r>
              <a:rPr sz="1200" spc="20" dirty="0">
                <a:latin typeface="Tahoma"/>
                <a:cs typeface="Tahoma"/>
              </a:rPr>
              <a:t>компаний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у</a:t>
            </a:r>
            <a:r>
              <a:rPr sz="1200" spc="25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сти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ул</a:t>
            </a:r>
            <a:r>
              <a:rPr sz="1200" spc="-10" dirty="0">
                <a:latin typeface="Tahoma"/>
                <a:cs typeface="Tahoma"/>
              </a:rPr>
              <a:t>ы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су</a:t>
            </a:r>
            <a:r>
              <a:rPr sz="1200" spc="7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0" dirty="0">
                <a:latin typeface="Tahoma"/>
                <a:cs typeface="Tahoma"/>
              </a:rPr>
              <a:t>ств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ю  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-5" dirty="0">
                <a:latin typeface="Tahoma"/>
                <a:cs typeface="Tahoma"/>
              </a:rPr>
              <a:t>ий,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15" dirty="0">
                <a:latin typeface="Tahoma"/>
                <a:cs typeface="Tahoma"/>
              </a:rPr>
              <a:t>ию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их 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0" dirty="0">
                <a:latin typeface="Tahoma"/>
                <a:cs typeface="Tahoma"/>
              </a:rPr>
              <a:t>ш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ию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ей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5" dirty="0">
                <a:latin typeface="Tahoma"/>
                <a:cs typeface="Tahoma"/>
              </a:rPr>
              <a:t>ея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044" y="4578460"/>
            <a:ext cx="1806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-1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нн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200" spc="-16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6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ал  </a:t>
            </a:r>
            <a:r>
              <a:rPr sz="1200" spc="7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-15" dirty="0">
                <a:solidFill>
                  <a:srgbClr val="CC0033"/>
                </a:solidFill>
                <a:latin typeface="Tahoma"/>
                <a:cs typeface="Tahoma"/>
              </a:rPr>
              <a:t>я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з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50" dirty="0">
                <a:solidFill>
                  <a:srgbClr val="CC0033"/>
                </a:solidFill>
                <a:latin typeface="Tahoma"/>
                <a:cs typeface="Tahoma"/>
              </a:rPr>
              <a:t>ск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б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а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5611" y="4578459"/>
            <a:ext cx="366331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Официальный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ресурс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Рязанской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области,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который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открывает </a:t>
            </a:r>
            <a:r>
              <a:rPr sz="1200" spc="35" dirty="0">
                <a:latin typeface="Tahoma"/>
                <a:cs typeface="Tahoma"/>
              </a:rPr>
              <a:t>доступ </a:t>
            </a:r>
            <a:r>
              <a:rPr sz="1200" spc="5" dirty="0">
                <a:latin typeface="Tahoma"/>
                <a:cs typeface="Tahoma"/>
              </a:rPr>
              <a:t>к </a:t>
            </a:r>
            <a:r>
              <a:rPr sz="1200" spc="10" dirty="0">
                <a:latin typeface="Tahoma"/>
                <a:cs typeface="Tahoma"/>
              </a:rPr>
              <a:t>актуальной </a:t>
            </a:r>
            <a:r>
              <a:rPr sz="1200" spc="15" dirty="0">
                <a:latin typeface="Tahoma"/>
                <a:cs typeface="Tahoma"/>
              </a:rPr>
              <a:t>информации </a:t>
            </a:r>
            <a:r>
              <a:rPr sz="1200" spc="35" dirty="0">
                <a:latin typeface="Tahoma"/>
                <a:cs typeface="Tahoma"/>
              </a:rPr>
              <a:t>о </a:t>
            </a:r>
            <a:r>
              <a:rPr sz="1200" spc="4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г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ов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spc="35" dirty="0">
                <a:latin typeface="Tahoma"/>
                <a:cs typeface="Tahoma"/>
              </a:rPr>
              <a:t>де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де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50" dirty="0">
                <a:latin typeface="Tahoma"/>
                <a:cs typeface="Tahoma"/>
              </a:rPr>
              <a:t>, 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ту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ы</a:t>
            </a:r>
            <a:r>
              <a:rPr sz="1200" spc="45" dirty="0">
                <a:latin typeface="Tahoma"/>
                <a:cs typeface="Tahoma"/>
              </a:rPr>
              <a:t>м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ощ</a:t>
            </a:r>
            <a:r>
              <a:rPr sz="1200" spc="10" dirty="0">
                <a:latin typeface="Tahoma"/>
                <a:cs typeface="Tahoma"/>
              </a:rPr>
              <a:t>а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0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мым  </a:t>
            </a:r>
            <a:r>
              <a:rPr sz="1200" spc="20" dirty="0">
                <a:latin typeface="Tahoma"/>
                <a:cs typeface="Tahoma"/>
              </a:rPr>
              <a:t>инвестиционным проектам, </a:t>
            </a:r>
            <a:r>
              <a:rPr sz="1200" spc="30" dirty="0">
                <a:latin typeface="Tahoma"/>
                <a:cs typeface="Tahoma"/>
              </a:rPr>
              <a:t>нормативно</a:t>
            </a:r>
            <a:r>
              <a:rPr sz="1200" spc="30" dirty="0">
                <a:latin typeface="Microsoft Sans Serif"/>
                <a:cs typeface="Microsoft Sans Serif"/>
              </a:rPr>
              <a:t>- 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вово</a:t>
            </a:r>
            <a:r>
              <a:rPr sz="1200" spc="40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ег</a:t>
            </a:r>
            <a:r>
              <a:rPr sz="1200" spc="30" dirty="0">
                <a:latin typeface="Tahoma"/>
                <a:cs typeface="Tahoma"/>
              </a:rPr>
              <a:t>у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ова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ию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ой  деятельности,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мерам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поддержки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бизнеса,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единой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гово</a:t>
            </a:r>
            <a:r>
              <a:rPr sz="1200" spc="20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044" y="6491585"/>
            <a:ext cx="1633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во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r>
              <a:rPr sz="1200" spc="-1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в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spc="90" dirty="0">
                <a:solidFill>
                  <a:srgbClr val="CC0033"/>
                </a:solidFill>
                <a:latin typeface="Tahoma"/>
                <a:cs typeface="Tahoma"/>
              </a:rPr>
              <a:t>с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ц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и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-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х  правил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75611" y="6491585"/>
            <a:ext cx="358203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10" dirty="0">
                <a:latin typeface="Tahoma"/>
                <a:cs typeface="Tahoma"/>
              </a:rPr>
              <a:t>жит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0" dirty="0">
                <a:latin typeface="Tahoma"/>
                <a:cs typeface="Tahoma"/>
              </a:rPr>
              <a:t>ис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15" dirty="0">
                <a:latin typeface="Tahoma"/>
                <a:cs typeface="Tahoma"/>
              </a:rPr>
              <a:t>ие  конкретных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пошаговых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алгоритмов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для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решения 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типовых задач </a:t>
            </a:r>
            <a:r>
              <a:rPr sz="1200" spc="15" dirty="0">
                <a:latin typeface="Tahoma"/>
                <a:cs typeface="Tahoma"/>
              </a:rPr>
              <a:t>Инвестора: </a:t>
            </a:r>
            <a:r>
              <a:rPr sz="1200" spc="10" dirty="0">
                <a:latin typeface="Tahoma"/>
                <a:cs typeface="Tahoma"/>
              </a:rPr>
              <a:t>получение </a:t>
            </a:r>
            <a:r>
              <a:rPr sz="1200" spc="1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необходимых </a:t>
            </a:r>
            <a:r>
              <a:rPr sz="1200" spc="15" dirty="0">
                <a:latin typeface="Tahoma"/>
                <a:cs typeface="Tahoma"/>
              </a:rPr>
              <a:t>разрешений, подключение </a:t>
            </a:r>
            <a:r>
              <a:rPr sz="1200" spc="5" dirty="0">
                <a:latin typeface="Tahoma"/>
                <a:cs typeface="Tahoma"/>
              </a:rPr>
              <a:t>к 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инфраструктуре, </a:t>
            </a:r>
            <a:r>
              <a:rPr sz="1200" spc="10" dirty="0">
                <a:latin typeface="Tahoma"/>
                <a:cs typeface="Tahoma"/>
              </a:rPr>
              <a:t>получение </a:t>
            </a:r>
            <a:r>
              <a:rPr sz="1200" spc="15" dirty="0">
                <a:latin typeface="Tahoma"/>
                <a:cs typeface="Tahoma"/>
              </a:rPr>
              <a:t>льгот и </a:t>
            </a:r>
            <a:r>
              <a:rPr sz="1200" spc="10" dirty="0">
                <a:latin typeface="Tahoma"/>
                <a:cs typeface="Tahoma"/>
              </a:rPr>
              <a:t>финансовой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поддержки,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наем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персонала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др.,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утвержденный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 </a:t>
            </a:r>
            <a:r>
              <a:rPr sz="1200" spc="25" dirty="0">
                <a:latin typeface="Tahoma"/>
                <a:cs typeface="Tahoma"/>
              </a:rPr>
              <a:t>соответствии </a:t>
            </a:r>
            <a:r>
              <a:rPr sz="1200" spc="90" dirty="0">
                <a:latin typeface="Tahoma"/>
                <a:cs typeface="Tahoma"/>
              </a:rPr>
              <a:t>с </a:t>
            </a:r>
            <a:r>
              <a:rPr sz="1200" spc="30" dirty="0">
                <a:latin typeface="Tahoma"/>
                <a:cs typeface="Tahoma"/>
              </a:rPr>
              <a:t>приказом Минэкономразвития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spc="15" dirty="0">
                <a:latin typeface="Tahoma"/>
                <a:cs typeface="Tahoma"/>
              </a:rPr>
              <a:t>ии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3</a:t>
            </a:r>
            <a:r>
              <a:rPr sz="1200" spc="125" dirty="0">
                <a:latin typeface="Tahoma"/>
                <a:cs typeface="Tahoma"/>
              </a:rPr>
              <a:t>0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2</a:t>
            </a:r>
            <a:r>
              <a:rPr sz="1200" spc="95" dirty="0">
                <a:latin typeface="Tahoma"/>
                <a:cs typeface="Tahoma"/>
              </a:rPr>
              <a:t>0</a:t>
            </a:r>
            <a:r>
              <a:rPr sz="1200" spc="-25" dirty="0">
                <a:latin typeface="Tahoma"/>
                <a:cs typeface="Tahoma"/>
              </a:rPr>
              <a:t>21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№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5</a:t>
            </a:r>
            <a:r>
              <a:rPr sz="1200" spc="-10" dirty="0">
                <a:latin typeface="Tahoma"/>
                <a:cs typeface="Tahoma"/>
              </a:rPr>
              <a:t>91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25" dirty="0">
                <a:latin typeface="Tahoma"/>
                <a:cs typeface="Tahoma"/>
              </a:rPr>
              <a:t>поддержки </a:t>
            </a:r>
            <a:r>
              <a:rPr sz="1200" spc="5" dirty="0">
                <a:latin typeface="Tahoma"/>
                <a:cs typeface="Tahoma"/>
              </a:rPr>
              <a:t>новых </a:t>
            </a:r>
            <a:r>
              <a:rPr sz="1200" spc="15" dirty="0">
                <a:latin typeface="Tahoma"/>
                <a:cs typeface="Tahoma"/>
              </a:rPr>
              <a:t>инвестиционных </a:t>
            </a:r>
            <a:r>
              <a:rPr sz="1200" spc="20" dirty="0">
                <a:latin typeface="Tahoma"/>
                <a:cs typeface="Tahoma"/>
              </a:rPr>
              <a:t>проектов </a:t>
            </a:r>
            <a:r>
              <a:rPr sz="1200" spc="-15" dirty="0">
                <a:latin typeface="Tahoma"/>
                <a:cs typeface="Tahoma"/>
              </a:rPr>
              <a:t>в 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</a:t>
            </a:r>
            <a:r>
              <a:rPr sz="1200" spc="15" dirty="0">
                <a:latin typeface="Tahoma"/>
                <a:cs typeface="Tahoma"/>
              </a:rPr>
              <a:t>ек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сс</a:t>
            </a:r>
            <a:r>
              <a:rPr sz="1200" spc="40" dirty="0">
                <a:latin typeface="Tahoma"/>
                <a:cs typeface="Tahoma"/>
              </a:rPr>
              <a:t>ийс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95" dirty="0">
                <a:latin typeface="Tahoma"/>
                <a:cs typeface="Tahoma"/>
              </a:rPr>
              <a:t>Ф</a:t>
            </a:r>
            <a:r>
              <a:rPr sz="1200" spc="35" dirty="0">
                <a:latin typeface="Tahoma"/>
                <a:cs typeface="Tahoma"/>
              </a:rPr>
              <a:t>еде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0" dirty="0">
                <a:latin typeface="Tahoma"/>
                <a:cs typeface="Tahoma"/>
              </a:rPr>
              <a:t>ии  («Региональный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инвестиционный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стандарт»)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35583" y="2976372"/>
            <a:ext cx="3761104" cy="0"/>
          </a:xfrm>
          <a:custGeom>
            <a:avLst/>
            <a:gdLst/>
            <a:ahLst/>
            <a:cxnLst/>
            <a:rect l="l" t="t" r="r" b="b"/>
            <a:pathLst>
              <a:path w="3761104">
                <a:moveTo>
                  <a:pt x="376093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2709" y="2976372"/>
            <a:ext cx="2194560" cy="0"/>
          </a:xfrm>
          <a:custGeom>
            <a:avLst/>
            <a:gdLst/>
            <a:ahLst/>
            <a:cxnLst/>
            <a:rect l="l" t="t" r="r" b="b"/>
            <a:pathLst>
              <a:path w="2194560">
                <a:moveTo>
                  <a:pt x="219419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CC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35583" y="4367784"/>
            <a:ext cx="3761104" cy="0"/>
          </a:xfrm>
          <a:custGeom>
            <a:avLst/>
            <a:gdLst/>
            <a:ahLst/>
            <a:cxnLst/>
            <a:rect l="l" t="t" r="r" b="b"/>
            <a:pathLst>
              <a:path w="3761104">
                <a:moveTo>
                  <a:pt x="376093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2709" y="4367784"/>
            <a:ext cx="2194560" cy="0"/>
          </a:xfrm>
          <a:custGeom>
            <a:avLst/>
            <a:gdLst/>
            <a:ahLst/>
            <a:cxnLst/>
            <a:rect l="l" t="t" r="r" b="b"/>
            <a:pathLst>
              <a:path w="2194560">
                <a:moveTo>
                  <a:pt x="219419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CC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5583" y="6280403"/>
            <a:ext cx="3761104" cy="0"/>
          </a:xfrm>
          <a:custGeom>
            <a:avLst/>
            <a:gdLst/>
            <a:ahLst/>
            <a:cxnLst/>
            <a:rect l="l" t="t" r="r" b="b"/>
            <a:pathLst>
              <a:path w="3761104">
                <a:moveTo>
                  <a:pt x="376093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2709" y="6280403"/>
            <a:ext cx="2194560" cy="0"/>
          </a:xfrm>
          <a:custGeom>
            <a:avLst/>
            <a:gdLst/>
            <a:ahLst/>
            <a:cxnLst/>
            <a:rect l="l" t="t" r="r" b="b"/>
            <a:pathLst>
              <a:path w="2194560">
                <a:moveTo>
                  <a:pt x="219419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CC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6507" y="9507814"/>
            <a:ext cx="15049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70" dirty="0">
                <a:solidFill>
                  <a:srgbClr val="3B3B45"/>
                </a:solidFill>
                <a:latin typeface="Tahoma"/>
                <a:cs typeface="Tahoma"/>
              </a:rPr>
              <a:t>5</a:t>
            </a:r>
            <a:r>
              <a:rPr sz="1000" spc="10" dirty="0">
                <a:solidFill>
                  <a:srgbClr val="3B3B45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45168"/>
            <a:ext cx="6858000" cy="561340"/>
          </a:xfrm>
          <a:custGeom>
            <a:avLst/>
            <a:gdLst/>
            <a:ahLst/>
            <a:cxnLst/>
            <a:rect l="l" t="t" r="r" b="b"/>
            <a:pathLst>
              <a:path w="6858000" h="561340">
                <a:moveTo>
                  <a:pt x="6858000" y="0"/>
                </a:moveTo>
                <a:lnTo>
                  <a:pt x="0" y="0"/>
                </a:lnTo>
                <a:lnTo>
                  <a:pt x="0" y="560831"/>
                </a:lnTo>
                <a:lnTo>
                  <a:pt x="6858000" y="560831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823" y="9460581"/>
            <a:ext cx="17589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10" dirty="0">
                <a:solidFill>
                  <a:srgbClr val="3B3B45"/>
                </a:solidFill>
                <a:latin typeface="Tahoma"/>
                <a:cs typeface="Tahoma"/>
              </a:rPr>
              <a:t>58</a:t>
            </a:r>
            <a:endParaRPr sz="1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511" y="9377836"/>
            <a:ext cx="224541" cy="3948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1632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Г</a:t>
            </a:r>
            <a:r>
              <a:rPr dirty="0"/>
              <a:t>л</a:t>
            </a:r>
            <a:r>
              <a:rPr spc="45" dirty="0"/>
              <a:t>о</a:t>
            </a:r>
            <a:r>
              <a:rPr spc="85" dirty="0"/>
              <a:t>ссар</a:t>
            </a:r>
            <a:r>
              <a:rPr spc="5" dirty="0"/>
              <a:t>и</a:t>
            </a:r>
            <a:r>
              <a:rPr spc="10" dirty="0"/>
              <a:t>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9830" y="1455511"/>
            <a:ext cx="3023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ahoma"/>
                <a:cs typeface="Tahoma"/>
              </a:rPr>
              <a:t>5.1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Список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использованных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понятий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(3/4)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0446" y="1823201"/>
            <a:ext cx="774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CC0033"/>
                </a:solidFill>
                <a:latin typeface="Microsoft Sans Serif"/>
                <a:cs typeface="Microsoft Sans Serif"/>
              </a:rPr>
              <a:t>Brownfield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52013" y="1823201"/>
            <a:ext cx="30702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г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ппа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5" dirty="0">
                <a:latin typeface="Tahoma"/>
                <a:cs typeface="Tahoma"/>
              </a:rPr>
              <a:t>ов</a:t>
            </a:r>
            <a:r>
              <a:rPr sz="1200" spc="-5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аг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ю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нк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  </a:t>
            </a:r>
            <a:r>
              <a:rPr sz="1200" spc="25" dirty="0">
                <a:latin typeface="Tahoma"/>
                <a:cs typeface="Tahoma"/>
              </a:rPr>
              <a:t>за</a:t>
            </a:r>
            <a:r>
              <a:rPr sz="1200" spc="30" dirty="0">
                <a:latin typeface="Tahoma"/>
                <a:cs typeface="Tahoma"/>
              </a:rPr>
              <a:t>б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ше</a:t>
            </a:r>
            <a:r>
              <a:rPr sz="1200" spc="-5" dirty="0">
                <a:latin typeface="Tahoma"/>
                <a:cs typeface="Tahoma"/>
              </a:rPr>
              <a:t>нн</a:t>
            </a:r>
            <a:r>
              <a:rPr sz="1200" spc="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зд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ш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нно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ли 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назна</a:t>
            </a:r>
            <a:r>
              <a:rPr sz="1200" spc="5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5" dirty="0">
                <a:latin typeface="Tahoma"/>
                <a:cs typeface="Tahoma"/>
              </a:rPr>
              <a:t>ад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ие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75" dirty="0">
                <a:latin typeface="Tahoma"/>
                <a:cs typeface="Tahoma"/>
              </a:rPr>
              <a:t>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5" dirty="0">
                <a:latin typeface="Tahoma"/>
                <a:cs typeface="Tahoma"/>
              </a:rPr>
              <a:t>де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п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35583" y="2881883"/>
            <a:ext cx="3761104" cy="0"/>
          </a:xfrm>
          <a:custGeom>
            <a:avLst/>
            <a:gdLst/>
            <a:ahLst/>
            <a:cxnLst/>
            <a:rect l="l" t="t" r="r" b="b"/>
            <a:pathLst>
              <a:path w="3761104">
                <a:moveTo>
                  <a:pt x="376093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2709" y="2881883"/>
            <a:ext cx="2194560" cy="0"/>
          </a:xfrm>
          <a:custGeom>
            <a:avLst/>
            <a:gdLst/>
            <a:ahLst/>
            <a:cxnLst/>
            <a:rect l="l" t="t" r="r" b="b"/>
            <a:pathLst>
              <a:path w="2194560">
                <a:moveTo>
                  <a:pt x="219419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CC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7924801"/>
            <a:ext cx="6858000" cy="688975"/>
            <a:chOff x="0" y="7924801"/>
            <a:chExt cx="6858000" cy="68897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226564"/>
              <a:ext cx="6858000" cy="853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9508" y="7924801"/>
              <a:ext cx="858607" cy="68884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80446" y="3001126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CC0033"/>
                </a:solidFill>
                <a:latin typeface="Tahoma"/>
                <a:cs typeface="Tahoma"/>
              </a:rPr>
              <a:t>G</a:t>
            </a:r>
            <a:r>
              <a:rPr sz="1200" spc="20" dirty="0">
                <a:solidFill>
                  <a:srgbClr val="CC0033"/>
                </a:solidFill>
                <a:latin typeface="Tahoma"/>
                <a:cs typeface="Tahoma"/>
              </a:rPr>
              <a:t>r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ee</a:t>
            </a:r>
            <a:r>
              <a:rPr sz="1200" spc="10" dirty="0">
                <a:solidFill>
                  <a:srgbClr val="CC0033"/>
                </a:solidFill>
                <a:latin typeface="Tahoma"/>
                <a:cs typeface="Tahoma"/>
              </a:rPr>
              <a:t>nfi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e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ld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52013" y="3001126"/>
            <a:ext cx="2962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г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ппа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5" dirty="0">
                <a:latin typeface="Tahoma"/>
                <a:cs typeface="Tahoma"/>
              </a:rPr>
              <a:t>ов</a:t>
            </a:r>
            <a:r>
              <a:rPr sz="1200" spc="-5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5" dirty="0">
                <a:latin typeface="Tahoma"/>
                <a:cs typeface="Tahoma"/>
              </a:rPr>
              <a:t>во</a:t>
            </a:r>
            <a:r>
              <a:rPr sz="1200" spc="20" dirty="0">
                <a:latin typeface="Tahoma"/>
                <a:cs typeface="Tahoma"/>
              </a:rPr>
              <a:t>б</a:t>
            </a:r>
            <a:r>
              <a:rPr sz="1200" spc="25" dirty="0">
                <a:latin typeface="Tahoma"/>
                <a:cs typeface="Tahoma"/>
              </a:rPr>
              <a:t>одн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0" dirty="0">
                <a:latin typeface="Tahoma"/>
                <a:cs typeface="Tahoma"/>
              </a:rPr>
              <a:t>ы</a:t>
            </a:r>
            <a:r>
              <a:rPr sz="1200" spc="35" dirty="0">
                <a:latin typeface="Tahoma"/>
                <a:cs typeface="Tahoma"/>
              </a:rPr>
              <a:t>де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ек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0446" y="4232282"/>
            <a:ext cx="1644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Индустриальный 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CC0033"/>
                </a:solidFill>
                <a:latin typeface="Tahoma"/>
                <a:cs typeface="Tahoma"/>
              </a:rPr>
              <a:t>(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</a:t>
            </a:r>
            <a:r>
              <a:rPr sz="1200" spc="4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40" dirty="0">
                <a:solidFill>
                  <a:srgbClr val="CC0033"/>
                </a:solidFill>
                <a:latin typeface="Tahoma"/>
                <a:cs typeface="Tahoma"/>
              </a:rPr>
              <a:t>мыш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л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е</a:t>
            </a:r>
            <a:r>
              <a:rPr sz="1200" dirty="0">
                <a:solidFill>
                  <a:srgbClr val="CC0033"/>
                </a:solidFill>
                <a:latin typeface="Tahoma"/>
                <a:cs typeface="Tahoma"/>
              </a:rPr>
              <a:t>нн</a:t>
            </a:r>
            <a:r>
              <a:rPr sz="1200" spc="5" dirty="0">
                <a:solidFill>
                  <a:srgbClr val="CC0033"/>
                </a:solidFill>
                <a:latin typeface="Tahoma"/>
                <a:cs typeface="Tahoma"/>
              </a:rPr>
              <a:t>ы</a:t>
            </a:r>
            <a:r>
              <a:rPr sz="1200" spc="-10" dirty="0">
                <a:solidFill>
                  <a:srgbClr val="CC0033"/>
                </a:solidFill>
                <a:latin typeface="Tahoma"/>
                <a:cs typeface="Tahoma"/>
              </a:rPr>
              <a:t>й</a:t>
            </a:r>
            <a:r>
              <a:rPr sz="1200" spc="-50" dirty="0">
                <a:solidFill>
                  <a:srgbClr val="CC0033"/>
                </a:solidFill>
                <a:latin typeface="Tahoma"/>
                <a:cs typeface="Tahoma"/>
              </a:rPr>
              <a:t>)</a:t>
            </a:r>
            <a:r>
              <a:rPr sz="1200" spc="-14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CC0033"/>
                </a:solidFill>
                <a:latin typeface="Tahoma"/>
                <a:cs typeface="Tahoma"/>
              </a:rPr>
              <a:t>па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рк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52013" y="4232281"/>
            <a:ext cx="360743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Tahoma"/>
                <a:cs typeface="Tahoma"/>
              </a:rPr>
              <a:t>Управляемый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управляющей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компанией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комплекс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дв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" dirty="0">
                <a:latin typeface="Tahoma"/>
                <a:cs typeface="Tahoma"/>
              </a:rPr>
              <a:t>ва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я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з  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уча</a:t>
            </a:r>
            <a:r>
              <a:rPr sz="1200" spc="40" dirty="0">
                <a:latin typeface="Tahoma"/>
                <a:cs typeface="Tahoma"/>
              </a:rPr>
              <a:t>стк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(</a:t>
            </a:r>
            <a:r>
              <a:rPr sz="1200" dirty="0">
                <a:latin typeface="Tahoma"/>
                <a:cs typeface="Tahoma"/>
              </a:rPr>
              <a:t>уча</a:t>
            </a:r>
            <a:r>
              <a:rPr sz="1200" spc="40" dirty="0">
                <a:latin typeface="Tahoma"/>
                <a:cs typeface="Tahoma"/>
              </a:rPr>
              <a:t>стк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-50" dirty="0">
                <a:latin typeface="Tahoma"/>
                <a:cs typeface="Tahoma"/>
              </a:rPr>
              <a:t>)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20" dirty="0">
                <a:latin typeface="Tahoma"/>
                <a:cs typeface="Tahoma"/>
              </a:rPr>
              <a:t>вод</a:t>
            </a:r>
            <a:r>
              <a:rPr sz="1200" spc="90" dirty="0">
                <a:latin typeface="Microsoft Sans Serif"/>
                <a:cs typeface="Microsoft Sans Serif"/>
              </a:rPr>
              <a:t>- 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5" dirty="0">
                <a:latin typeface="Tahoma"/>
                <a:cs typeface="Tahoma"/>
              </a:rPr>
              <a:t>нн</a:t>
            </a:r>
            <a:r>
              <a:rPr sz="1200" spc="5" dirty="0">
                <a:latin typeface="Tahoma"/>
                <a:cs typeface="Tahoma"/>
              </a:rPr>
              <a:t>ы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ис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-20" dirty="0">
                <a:latin typeface="Tahoma"/>
                <a:cs typeface="Tahoma"/>
              </a:rPr>
              <a:t>и,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55" dirty="0">
                <a:latin typeface="Tahoma"/>
                <a:cs typeface="Tahoma"/>
              </a:rPr>
              <a:t>и</a:t>
            </a: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  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-20" dirty="0">
                <a:latin typeface="Tahoma"/>
                <a:cs typeface="Tahoma"/>
              </a:rPr>
              <a:t>и,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0" dirty="0">
                <a:latin typeface="Tahoma"/>
                <a:cs typeface="Tahoma"/>
              </a:rPr>
              <a:t>же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-15" dirty="0">
                <a:latin typeface="Tahoma"/>
                <a:cs typeface="Tahoma"/>
              </a:rPr>
              <a:t>и,  </a:t>
            </a:r>
            <a:r>
              <a:rPr sz="1200" spc="20" dirty="0">
                <a:latin typeface="Tahoma"/>
                <a:cs typeface="Tahoma"/>
              </a:rPr>
              <a:t>обеспеченный </a:t>
            </a:r>
            <a:r>
              <a:rPr sz="1200" spc="15" dirty="0">
                <a:latin typeface="Tahoma"/>
                <a:cs typeface="Tahoma"/>
              </a:rPr>
              <a:t>инженерной и </a:t>
            </a:r>
            <a:r>
              <a:rPr sz="1200" spc="25" dirty="0">
                <a:latin typeface="Tahoma"/>
                <a:cs typeface="Tahoma"/>
              </a:rPr>
              <a:t>транспортной </a:t>
            </a:r>
            <a:r>
              <a:rPr sz="1200" spc="3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ту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30" dirty="0">
                <a:latin typeface="Tahoma"/>
                <a:cs typeface="Tahoma"/>
              </a:rPr>
              <a:t>од</a:t>
            </a:r>
            <a:r>
              <a:rPr sz="1200" spc="35" dirty="0">
                <a:latin typeface="Tahoma"/>
                <a:cs typeface="Tahoma"/>
              </a:rPr>
              <a:t>и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оз</a:t>
            </a:r>
            <a:r>
              <a:rPr sz="1200" spc="25" dirty="0">
                <a:latin typeface="Tahoma"/>
                <a:cs typeface="Tahoma"/>
              </a:rPr>
              <a:t>да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я 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овог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ш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зводс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" dirty="0">
                <a:latin typeface="Tahoma"/>
                <a:cs typeface="Tahoma"/>
              </a:rPr>
              <a:t>ва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ющ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70" dirty="0">
                <a:latin typeface="Tahoma"/>
                <a:cs typeface="Tahoma"/>
              </a:rPr>
              <a:t>мы</a:t>
            </a:r>
            <a:r>
              <a:rPr sz="1200" spc="60" dirty="0">
                <a:latin typeface="Tahoma"/>
                <a:cs typeface="Tahoma"/>
              </a:rPr>
              <a:t>м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0" dirty="0">
                <a:latin typeface="Tahoma"/>
                <a:cs typeface="Tahoma"/>
              </a:rPr>
              <a:t>ы</a:t>
            </a:r>
            <a:r>
              <a:rPr sz="1200" spc="45" dirty="0">
                <a:latin typeface="Tahoma"/>
                <a:cs typeface="Tahoma"/>
              </a:rPr>
              <a:t>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65" dirty="0">
                <a:latin typeface="Tahoma"/>
                <a:cs typeface="Tahoma"/>
              </a:rPr>
              <a:t>м  </a:t>
            </a:r>
            <a:r>
              <a:rPr sz="1200" spc="10" dirty="0">
                <a:latin typeface="Tahoma"/>
                <a:cs typeface="Tahoma"/>
              </a:rPr>
              <a:t>для </a:t>
            </a:r>
            <a:r>
              <a:rPr sz="1200" spc="25" dirty="0">
                <a:latin typeface="Tahoma"/>
                <a:cs typeface="Tahoma"/>
              </a:rPr>
              <a:t>осуществления </a:t>
            </a:r>
            <a:r>
              <a:rPr sz="1200" spc="20" dirty="0">
                <a:latin typeface="Tahoma"/>
                <a:cs typeface="Tahoma"/>
              </a:rPr>
              <a:t>производственной 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деятельности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0446" y="6455559"/>
            <a:ext cx="799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Технопарк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52013" y="6455559"/>
            <a:ext cx="36791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Tahoma"/>
                <a:cs typeface="Tahoma"/>
              </a:rPr>
              <a:t>Управляемый </a:t>
            </a:r>
            <a:r>
              <a:rPr sz="1200" spc="15" dirty="0">
                <a:latin typeface="Tahoma"/>
                <a:cs typeface="Tahoma"/>
              </a:rPr>
              <a:t>управляющей </a:t>
            </a:r>
            <a:r>
              <a:rPr sz="1200" spc="20" dirty="0">
                <a:latin typeface="Tahoma"/>
                <a:cs typeface="Tahoma"/>
              </a:rPr>
              <a:t>компанией </a:t>
            </a:r>
            <a:r>
              <a:rPr sz="1200" spc="35" dirty="0">
                <a:latin typeface="Tahoma"/>
                <a:cs typeface="Tahoma"/>
              </a:rPr>
              <a:t>комплекс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объектов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коммунальной,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транспортной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техноло</a:t>
            </a:r>
            <a:r>
              <a:rPr sz="1200" spc="30" dirty="0">
                <a:latin typeface="Microsoft Sans Serif"/>
                <a:cs typeface="Microsoft Sans Serif"/>
              </a:rPr>
              <a:t>-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15" dirty="0">
                <a:latin typeface="Tahoma"/>
                <a:cs typeface="Tahoma"/>
              </a:rPr>
              <a:t>г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0" dirty="0">
                <a:latin typeface="Tahoma"/>
                <a:cs typeface="Tahoma"/>
              </a:rPr>
              <a:t>ст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ук</a:t>
            </a:r>
            <a:r>
              <a:rPr sz="1200" spc="30" dirty="0">
                <a:latin typeface="Tahoma"/>
                <a:cs typeface="Tahoma"/>
              </a:rPr>
              <a:t>ту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45" dirty="0">
                <a:latin typeface="Tahoma"/>
                <a:cs typeface="Tahoma"/>
              </a:rPr>
              <a:t>сп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0" dirty="0">
                <a:latin typeface="Tahoma"/>
                <a:cs typeface="Tahoma"/>
              </a:rPr>
              <a:t>ий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0" dirty="0">
                <a:latin typeface="Tahoma"/>
                <a:cs typeface="Tahoma"/>
              </a:rPr>
              <a:t>икл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30" dirty="0">
                <a:latin typeface="Tahoma"/>
                <a:cs typeface="Tahoma"/>
              </a:rPr>
              <a:t>г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е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ию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20" dirty="0">
                <a:latin typeface="Tahoma"/>
                <a:cs typeface="Tahoma"/>
              </a:rPr>
              <a:t>ит</a:t>
            </a:r>
            <a:r>
              <a:rPr sz="1200" spc="10" dirty="0">
                <a:latin typeface="Tahoma"/>
                <a:cs typeface="Tahoma"/>
              </a:rPr>
              <a:t>ию 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5" dirty="0">
                <a:latin typeface="Tahoma"/>
                <a:cs typeface="Tahoma"/>
              </a:rPr>
              <a:t>ова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20" dirty="0">
                <a:latin typeface="Tahoma"/>
                <a:cs typeface="Tahoma"/>
              </a:rPr>
              <a:t>я 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з</a:t>
            </a:r>
            <a:r>
              <a:rPr sz="1200" spc="3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ехн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ка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11199" y="4149852"/>
            <a:ext cx="3761104" cy="0"/>
          </a:xfrm>
          <a:custGeom>
            <a:avLst/>
            <a:gdLst/>
            <a:ahLst/>
            <a:cxnLst/>
            <a:rect l="l" t="t" r="r" b="b"/>
            <a:pathLst>
              <a:path w="3761104">
                <a:moveTo>
                  <a:pt x="376093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9849" y="4149852"/>
            <a:ext cx="2194560" cy="0"/>
          </a:xfrm>
          <a:custGeom>
            <a:avLst/>
            <a:gdLst/>
            <a:ahLst/>
            <a:cxnLst/>
            <a:rect l="l" t="t" r="r" b="b"/>
            <a:pathLst>
              <a:path w="2194560">
                <a:moveTo>
                  <a:pt x="219419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CC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11199" y="6368796"/>
            <a:ext cx="3761104" cy="0"/>
          </a:xfrm>
          <a:custGeom>
            <a:avLst/>
            <a:gdLst/>
            <a:ahLst/>
            <a:cxnLst/>
            <a:rect l="l" t="t" r="r" b="b"/>
            <a:pathLst>
              <a:path w="3761104">
                <a:moveTo>
                  <a:pt x="376093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9849" y="6368796"/>
            <a:ext cx="2194560" cy="0"/>
          </a:xfrm>
          <a:custGeom>
            <a:avLst/>
            <a:gdLst/>
            <a:ahLst/>
            <a:cxnLst/>
            <a:rect l="l" t="t" r="r" b="b"/>
            <a:pathLst>
              <a:path w="2194560">
                <a:moveTo>
                  <a:pt x="219419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CC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663" y="9460581"/>
            <a:ext cx="1841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75" dirty="0">
                <a:solidFill>
                  <a:srgbClr val="3B3B45"/>
                </a:solidFill>
                <a:latin typeface="Tahoma"/>
                <a:cs typeface="Tahoma"/>
              </a:rPr>
              <a:t>59</a:t>
            </a:r>
            <a:endParaRPr sz="10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1632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Г</a:t>
            </a:r>
            <a:r>
              <a:rPr dirty="0"/>
              <a:t>л</a:t>
            </a:r>
            <a:r>
              <a:rPr spc="45" dirty="0"/>
              <a:t>о</a:t>
            </a:r>
            <a:r>
              <a:rPr spc="85" dirty="0"/>
              <a:t>ссар</a:t>
            </a:r>
            <a:r>
              <a:rPr spc="5" dirty="0"/>
              <a:t>и</a:t>
            </a:r>
            <a:r>
              <a:rPr spc="10" dirty="0"/>
              <a:t>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0043" y="9082154"/>
            <a:ext cx="35699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*Установлено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Постановлением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Правительства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РФ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3B3B45"/>
                </a:solidFill>
                <a:latin typeface="Tahoma"/>
                <a:cs typeface="Tahoma"/>
              </a:rPr>
              <a:t>№709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от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3B3B45"/>
                </a:solidFill>
                <a:latin typeface="Tahoma"/>
                <a:cs typeface="Tahoma"/>
              </a:rPr>
              <a:t>04.05.2021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830" y="1455511"/>
            <a:ext cx="3025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ahoma"/>
                <a:cs typeface="Tahoma"/>
              </a:rPr>
              <a:t>5.1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Список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использованных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понятий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(4/4)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4044" y="1823200"/>
            <a:ext cx="854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0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200" spc="2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н</a:t>
            </a:r>
            <a:r>
              <a:rPr sz="1200" spc="35" dirty="0">
                <a:solidFill>
                  <a:srgbClr val="CC0033"/>
                </a:solidFill>
                <a:latin typeface="Tahoma"/>
                <a:cs typeface="Tahoma"/>
              </a:rPr>
              <a:t>ог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р</a:t>
            </a:r>
            <a:r>
              <a:rPr sz="1200" spc="30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200" spc="55" dirty="0">
                <a:solidFill>
                  <a:srgbClr val="CC0033"/>
                </a:solidFill>
                <a:latin typeface="Tahoma"/>
                <a:cs typeface="Tahoma"/>
              </a:rPr>
              <a:t>д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75611" y="1823200"/>
            <a:ext cx="3677285" cy="64262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341630">
              <a:lnSpc>
                <a:spcPct val="100800"/>
              </a:lnSpc>
              <a:spcBef>
                <a:spcPts val="85"/>
              </a:spcBef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азо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(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Microsoft Sans Serif"/>
                <a:cs typeface="Microsoft Sans Serif"/>
              </a:rPr>
              <a:t>-</a:t>
            </a:r>
            <a:r>
              <a:rPr sz="1200" spc="-70" dirty="0">
                <a:latin typeface="Microsoft Sans Serif"/>
                <a:cs typeface="Microsoft Sans Serif"/>
              </a:rPr>
              <a:t> </a:t>
            </a:r>
            <a:r>
              <a:rPr sz="1200" spc="95" dirty="0">
                <a:latin typeface="Tahoma"/>
                <a:cs typeface="Tahoma"/>
              </a:rPr>
              <a:t>МО</a:t>
            </a:r>
            <a:r>
              <a:rPr sz="1200" spc="-50" dirty="0">
                <a:latin typeface="Tahoma"/>
                <a:cs typeface="Tahoma"/>
              </a:rPr>
              <a:t>)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РФ 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одн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75" dirty="0">
                <a:latin typeface="Tahoma"/>
                <a:cs typeface="Tahoma"/>
              </a:rPr>
              <a:t>м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40" dirty="0">
                <a:latin typeface="Tahoma"/>
                <a:cs typeface="Tahoma"/>
              </a:rPr>
              <a:t>з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5" dirty="0">
                <a:latin typeface="Tahoma"/>
                <a:cs typeface="Tahoma"/>
              </a:rPr>
              <a:t>ду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65" dirty="0">
                <a:latin typeface="Tahoma"/>
                <a:cs typeface="Tahoma"/>
              </a:rPr>
              <a:t>в:</a:t>
            </a:r>
            <a:endParaRPr sz="1200">
              <a:latin typeface="Tahoma"/>
              <a:cs typeface="Tahoma"/>
            </a:endParaRPr>
          </a:p>
          <a:p>
            <a:pPr marL="12700" marR="191770">
              <a:lnSpc>
                <a:spcPts val="1440"/>
              </a:lnSpc>
              <a:spcBef>
                <a:spcPts val="40"/>
              </a:spcBef>
            </a:pPr>
            <a:r>
              <a:rPr sz="1200" spc="-120" dirty="0">
                <a:latin typeface="Tahoma"/>
                <a:cs typeface="Tahoma"/>
              </a:rPr>
              <a:t>1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оот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у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одн</a:t>
            </a:r>
            <a:r>
              <a:rPr sz="1200" spc="15" dirty="0">
                <a:latin typeface="Tahoma"/>
                <a:cs typeface="Tahoma"/>
              </a:rPr>
              <a:t>ов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5" dirty="0">
                <a:latin typeface="Tahoma"/>
                <a:cs typeface="Tahoma"/>
              </a:rPr>
              <a:t>ду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65" dirty="0">
                <a:latin typeface="Tahoma"/>
                <a:cs typeface="Tahoma"/>
              </a:rPr>
              <a:t>м  </a:t>
            </a:r>
            <a:r>
              <a:rPr sz="1200" spc="15" dirty="0">
                <a:latin typeface="Tahoma"/>
                <a:cs typeface="Tahoma"/>
              </a:rPr>
              <a:t>критериям:</a:t>
            </a:r>
            <a:endParaRPr sz="1200">
              <a:latin typeface="Tahoma"/>
              <a:cs typeface="Tahoma"/>
            </a:endParaRPr>
          </a:p>
          <a:p>
            <a:pPr marL="231775" indent="-186690">
              <a:lnSpc>
                <a:spcPts val="1390"/>
              </a:lnSpc>
              <a:buFont typeface="Microsoft Sans Serif"/>
              <a:buChar char="—"/>
              <a:tabLst>
                <a:tab pos="232410" algn="l"/>
              </a:tabLst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0" dirty="0">
                <a:latin typeface="Tahoma"/>
                <a:cs typeface="Tahoma"/>
              </a:rPr>
              <a:t>ее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ту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го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60" dirty="0">
                <a:latin typeface="Tahoma"/>
                <a:cs typeface="Tahoma"/>
              </a:rPr>
              <a:t>од</a:t>
            </a:r>
            <a:r>
              <a:rPr sz="1200" spc="5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15" dirty="0">
                <a:latin typeface="Tahoma"/>
                <a:cs typeface="Tahoma"/>
              </a:rPr>
              <a:t>га</a:t>
            </a:r>
            <a:endParaRPr sz="1200">
              <a:latin typeface="Tahoma"/>
              <a:cs typeface="Tahoma"/>
            </a:endParaRPr>
          </a:p>
          <a:p>
            <a:pPr marL="12700" marR="109220">
              <a:lnSpc>
                <a:spcPct val="99700"/>
              </a:lnSpc>
              <a:spcBef>
                <a:spcPts val="15"/>
              </a:spcBef>
            </a:pPr>
            <a:r>
              <a:rPr sz="1200" spc="10" dirty="0">
                <a:latin typeface="Tahoma"/>
                <a:cs typeface="Tahoma"/>
              </a:rPr>
              <a:t>ил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го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60" dirty="0">
                <a:latin typeface="Tahoma"/>
                <a:cs typeface="Tahoma"/>
              </a:rPr>
              <a:t>од</a:t>
            </a:r>
            <a:r>
              <a:rPr sz="1200" spc="5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-50" dirty="0">
                <a:latin typeface="Tahoma"/>
                <a:cs typeface="Tahoma"/>
              </a:rPr>
              <a:t>, 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оот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75" dirty="0">
                <a:latin typeface="Tahoma"/>
                <a:cs typeface="Tahoma"/>
              </a:rPr>
              <a:t>м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55" dirty="0">
                <a:latin typeface="Tahoma"/>
                <a:cs typeface="Tahoma"/>
              </a:rPr>
              <a:t>Ф  </a:t>
            </a:r>
            <a:r>
              <a:rPr sz="1200" spc="5" dirty="0">
                <a:latin typeface="Tahoma"/>
                <a:cs typeface="Tahoma"/>
              </a:rPr>
              <a:t>на</a:t>
            </a:r>
            <a:r>
              <a:rPr sz="1200" spc="10" dirty="0">
                <a:latin typeface="Tahoma"/>
                <a:cs typeface="Tahoma"/>
              </a:rPr>
              <a:t>х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за</a:t>
            </a:r>
            <a:r>
              <a:rPr sz="1200" spc="1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но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10" dirty="0">
                <a:latin typeface="Tahoma"/>
                <a:cs typeface="Tahoma"/>
              </a:rPr>
              <a:t>ьн</a:t>
            </a:r>
            <a:r>
              <a:rPr sz="120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(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" dirty="0">
                <a:latin typeface="Tahoma"/>
                <a:cs typeface="Tahoma"/>
              </a:rPr>
              <a:t>ав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10" dirty="0">
                <a:latin typeface="Tahoma"/>
                <a:cs typeface="Tahoma"/>
              </a:rPr>
              <a:t>ьн</a:t>
            </a:r>
            <a:r>
              <a:rPr sz="120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40" dirty="0">
                <a:latin typeface="Tahoma"/>
                <a:cs typeface="Tahoma"/>
              </a:rPr>
              <a:t>) 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сти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суб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та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Ф</a:t>
            </a:r>
            <a:endParaRPr sz="1200">
              <a:latin typeface="Tahoma"/>
              <a:cs typeface="Tahoma"/>
            </a:endParaRPr>
          </a:p>
          <a:p>
            <a:pPr marL="12700" marR="501650" indent="33020">
              <a:lnSpc>
                <a:spcPct val="100000"/>
              </a:lnSpc>
              <a:buFont typeface="Microsoft Sans Serif"/>
              <a:buChar char="—"/>
              <a:tabLst>
                <a:tab pos="232410" algn="l"/>
              </a:tabLst>
            </a:pP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нно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5" dirty="0">
                <a:latin typeface="Tahoma"/>
                <a:cs typeface="Tahoma"/>
              </a:rPr>
              <a:t>ь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10" dirty="0">
                <a:latin typeface="Tahoma"/>
                <a:cs typeface="Tahoma"/>
              </a:rPr>
              <a:t>нно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нас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 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0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ш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3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лов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к</a:t>
            </a:r>
            <a:endParaRPr sz="1200">
              <a:latin typeface="Tahoma"/>
              <a:cs typeface="Tahoma"/>
            </a:endParaRPr>
          </a:p>
          <a:p>
            <a:pPr marL="12700" marR="22225" indent="33020">
              <a:lnSpc>
                <a:spcPct val="100000"/>
              </a:lnSpc>
              <a:buFont typeface="Microsoft Sans Serif"/>
              <a:buChar char="—"/>
              <a:tabLst>
                <a:tab pos="232410" algn="l"/>
              </a:tabLst>
            </a:pP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нно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5" dirty="0">
                <a:latin typeface="Tahoma"/>
                <a:cs typeface="Tahoma"/>
              </a:rPr>
              <a:t>ь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ной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40" dirty="0">
                <a:latin typeface="Tahoma"/>
                <a:cs typeface="Tahoma"/>
              </a:rPr>
              <a:t>з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зац</a:t>
            </a:r>
            <a:r>
              <a:rPr sz="1200" spc="10" dirty="0">
                <a:latin typeface="Tahoma"/>
                <a:cs typeface="Tahoma"/>
              </a:rPr>
              <a:t>ий  </a:t>
            </a:r>
            <a:r>
              <a:rPr sz="1200" spc="-45" dirty="0">
                <a:latin typeface="Tahoma"/>
                <a:cs typeface="Tahoma"/>
              </a:rPr>
              <a:t>(</a:t>
            </a:r>
            <a:r>
              <a:rPr sz="1200" spc="25" dirty="0">
                <a:latin typeface="Tahoma"/>
                <a:cs typeface="Tahoma"/>
              </a:rPr>
              <a:t>одног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40" dirty="0">
                <a:latin typeface="Tahoma"/>
                <a:cs typeface="Tahoma"/>
              </a:rPr>
              <a:t>з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в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д</a:t>
            </a:r>
            <a:r>
              <a:rPr sz="1200" spc="3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  </a:t>
            </a:r>
            <a:r>
              <a:rPr sz="1200" spc="10" dirty="0">
                <a:latin typeface="Tahoma"/>
                <a:cs typeface="Tahoma"/>
              </a:rPr>
              <a:t>ил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5" dirty="0">
                <a:latin typeface="Tahoma"/>
                <a:cs typeface="Tahoma"/>
              </a:rPr>
              <a:t>ий</a:t>
            </a:r>
            <a:r>
              <a:rPr sz="1200" dirty="0">
                <a:latin typeface="Tahoma"/>
                <a:cs typeface="Tahoma"/>
              </a:rPr>
              <a:t>)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их 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од</a:t>
            </a:r>
            <a:r>
              <a:rPr sz="1200" spc="3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тот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ж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55" dirty="0">
                <a:latin typeface="Tahoma"/>
                <a:cs typeface="Tahoma"/>
              </a:rPr>
              <a:t>д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овн</a:t>
            </a:r>
            <a:r>
              <a:rPr sz="1200" spc="15" dirty="0">
                <a:latin typeface="Tahoma"/>
                <a:cs typeface="Tahoma"/>
              </a:rPr>
              <a:t>ой 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-5" dirty="0">
                <a:latin typeface="Tahoma"/>
                <a:cs typeface="Tahoma"/>
              </a:rPr>
              <a:t>ич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5" dirty="0">
                <a:latin typeface="Tahoma"/>
                <a:cs typeface="Tahoma"/>
              </a:rPr>
              <a:t>ея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(</a:t>
            </a:r>
            <a:r>
              <a:rPr sz="1200" spc="10" dirty="0">
                <a:latin typeface="Tahoma"/>
                <a:cs typeface="Tahoma"/>
              </a:rPr>
              <a:t>ил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5" dirty="0">
                <a:latin typeface="Tahoma"/>
                <a:cs typeface="Tahoma"/>
              </a:rPr>
              <a:t>ея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0" dirty="0">
                <a:latin typeface="Tahoma"/>
                <a:cs typeface="Tahoma"/>
              </a:rPr>
              <a:t>ь 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0" dirty="0">
                <a:latin typeface="Tahoma"/>
                <a:cs typeface="Tahoma"/>
              </a:rPr>
              <a:t>д</a:t>
            </a:r>
            <a:r>
              <a:rPr sz="1200" spc="3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ого  производственно</a:t>
            </a:r>
            <a:r>
              <a:rPr sz="1200" spc="25" dirty="0">
                <a:latin typeface="Microsoft Sans Serif"/>
                <a:cs typeface="Microsoft Sans Serif"/>
              </a:rPr>
              <a:t>-</a:t>
            </a:r>
            <a:r>
              <a:rPr sz="1200" spc="25" dirty="0">
                <a:latin typeface="Tahoma"/>
                <a:cs typeface="Tahoma"/>
              </a:rPr>
              <a:t>технологического </a:t>
            </a:r>
            <a:r>
              <a:rPr sz="1200" spc="30" dirty="0">
                <a:latin typeface="Tahoma"/>
                <a:cs typeface="Tahoma"/>
              </a:rPr>
              <a:t>процесса) </a:t>
            </a:r>
            <a:r>
              <a:rPr sz="1200" spc="3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до</a:t>
            </a:r>
            <a:r>
              <a:rPr sz="1200" spc="5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ига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д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5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д</a:t>
            </a:r>
            <a:r>
              <a:rPr sz="1200" spc="40" dirty="0">
                <a:latin typeface="Tahoma"/>
                <a:cs typeface="Tahoma"/>
              </a:rPr>
              <a:t>ш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5" dirty="0">
                <a:latin typeface="Tahoma"/>
                <a:cs typeface="Tahoma"/>
              </a:rPr>
              <a:t>у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дат</a:t>
            </a:r>
            <a:r>
              <a:rPr sz="1200" spc="15" dirty="0">
                <a:latin typeface="Tahoma"/>
                <a:cs typeface="Tahoma"/>
              </a:rPr>
              <a:t>е  </a:t>
            </a:r>
            <a:r>
              <a:rPr sz="1200" spc="25" dirty="0">
                <a:latin typeface="Tahoma"/>
                <a:cs typeface="Tahoma"/>
              </a:rPr>
              <a:t>ут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ж</a:t>
            </a:r>
            <a:r>
              <a:rPr sz="1200" spc="15" dirty="0">
                <a:latin typeface="Tahoma"/>
                <a:cs typeface="Tahoma"/>
              </a:rPr>
              <a:t>де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ечн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оно</a:t>
            </a:r>
            <a:r>
              <a:rPr sz="1200" spc="20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25" dirty="0">
                <a:latin typeface="Tahoma"/>
                <a:cs typeface="Tahoma"/>
              </a:rPr>
              <a:t>оф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5" dirty="0">
                <a:latin typeface="Tahoma"/>
                <a:cs typeface="Tahoma"/>
              </a:rPr>
              <a:t>МО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РФ  </a:t>
            </a:r>
            <a:r>
              <a:rPr sz="1200" spc="15" dirty="0">
                <a:latin typeface="Tahoma"/>
                <a:cs typeface="Tahoma"/>
              </a:rPr>
              <a:t>(моногородов), </a:t>
            </a:r>
            <a:r>
              <a:rPr sz="1200" spc="100" dirty="0">
                <a:latin typeface="Tahoma"/>
                <a:cs typeface="Tahoma"/>
              </a:rPr>
              <a:t>20 </a:t>
            </a:r>
            <a:r>
              <a:rPr sz="1200" spc="20" dirty="0">
                <a:latin typeface="Tahoma"/>
                <a:cs typeface="Tahoma"/>
              </a:rPr>
              <a:t>процентов </a:t>
            </a:r>
            <a:r>
              <a:rPr sz="1200" spc="30" dirty="0">
                <a:latin typeface="Tahoma"/>
                <a:cs typeface="Tahoma"/>
              </a:rPr>
              <a:t>среднесписочной </a:t>
            </a:r>
            <a:r>
              <a:rPr sz="1200" spc="3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нн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25" dirty="0">
                <a:latin typeface="Tahoma"/>
                <a:cs typeface="Tahoma"/>
              </a:rPr>
              <a:t>от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ко</a:t>
            </a:r>
            <a:r>
              <a:rPr sz="1200" spc="10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вс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га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50" dirty="0">
                <a:latin typeface="Tahoma"/>
                <a:cs typeface="Tahoma"/>
              </a:rPr>
              <a:t>,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су</a:t>
            </a:r>
            <a:r>
              <a:rPr sz="1200" spc="7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30" dirty="0">
                <a:latin typeface="Tahoma"/>
                <a:cs typeface="Tahoma"/>
              </a:rPr>
              <a:t>ств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25" dirty="0">
                <a:latin typeface="Tahoma"/>
                <a:cs typeface="Tahoma"/>
              </a:rPr>
              <a:t>те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35" dirty="0">
                <a:latin typeface="Tahoma"/>
                <a:cs typeface="Tahoma"/>
              </a:rPr>
              <a:t>сть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те</a:t>
            </a:r>
            <a:r>
              <a:rPr sz="1200" spc="55" dirty="0">
                <a:latin typeface="Tahoma"/>
                <a:cs typeface="Tahoma"/>
              </a:rPr>
              <a:t>рр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О</a:t>
            </a:r>
            <a:endParaRPr sz="1200">
              <a:latin typeface="Tahoma"/>
              <a:cs typeface="Tahoma"/>
            </a:endParaRPr>
          </a:p>
          <a:p>
            <a:pPr marL="12700" marR="147320" indent="33020">
              <a:lnSpc>
                <a:spcPct val="100000"/>
              </a:lnSpc>
              <a:buFont typeface="Microsoft Sans Serif"/>
              <a:buChar char="—"/>
              <a:tabLst>
                <a:tab pos="232410" algn="l"/>
              </a:tabLst>
            </a:pP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ной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40" dirty="0">
                <a:latin typeface="Tahoma"/>
                <a:cs typeface="Tahoma"/>
              </a:rPr>
              <a:t>з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казанн</a:t>
            </a:r>
            <a:r>
              <a:rPr sz="1200" spc="15" dirty="0">
                <a:latin typeface="Tahoma"/>
                <a:cs typeface="Tahoma"/>
              </a:rPr>
              <a:t>ых 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га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(</a:t>
            </a:r>
            <a:r>
              <a:rPr sz="1200" spc="25" dirty="0">
                <a:latin typeface="Tahoma"/>
                <a:cs typeface="Tahoma"/>
              </a:rPr>
              <a:t>одн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40" dirty="0">
                <a:latin typeface="Tahoma"/>
                <a:cs typeface="Tahoma"/>
              </a:rPr>
              <a:t>з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в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д</a:t>
            </a:r>
            <a:r>
              <a:rPr sz="1200" spc="3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ого  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15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ил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5" dirty="0">
                <a:latin typeface="Tahoma"/>
                <a:cs typeface="Tahoma"/>
              </a:rPr>
              <a:t>ес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5" dirty="0">
                <a:latin typeface="Tahoma"/>
                <a:cs typeface="Tahoma"/>
              </a:rPr>
              <a:t>ий) 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5" dirty="0">
                <a:latin typeface="Tahoma"/>
                <a:cs typeface="Tahoma"/>
              </a:rPr>
              <a:t>ея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2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ис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5" dirty="0">
                <a:latin typeface="Tahoma"/>
                <a:cs typeface="Tahoma"/>
              </a:rPr>
              <a:t>е</a:t>
            </a:r>
            <a:r>
              <a:rPr sz="1200" spc="75" dirty="0">
                <a:latin typeface="Tahoma"/>
                <a:cs typeface="Tahoma"/>
              </a:rPr>
              <a:t>м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х  </a:t>
            </a:r>
            <a:r>
              <a:rPr sz="1200" spc="30" dirty="0">
                <a:latin typeface="Tahoma"/>
                <a:cs typeface="Tahoma"/>
              </a:rPr>
              <a:t>(кроме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нефти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газа),</a:t>
            </a:r>
            <a:r>
              <a:rPr sz="1200" spc="15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и/или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производству,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и/или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ш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-25" dirty="0">
                <a:latin typeface="Tahoma"/>
                <a:cs typeface="Tahoma"/>
              </a:rPr>
              <a:t>ии;</a:t>
            </a:r>
            <a:endParaRPr sz="1200">
              <a:latin typeface="Tahoma"/>
              <a:cs typeface="Tahoma"/>
            </a:endParaRPr>
          </a:p>
          <a:p>
            <a:pPr marL="12700" marR="119380">
              <a:lnSpc>
                <a:spcPct val="100000"/>
              </a:lnSpc>
            </a:pP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к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ю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я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ию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-120" dirty="0">
                <a:latin typeface="Tahoma"/>
                <a:cs typeface="Tahoma"/>
              </a:rPr>
              <a:t>1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10" dirty="0">
                <a:latin typeface="Tahoma"/>
                <a:cs typeface="Tahoma"/>
              </a:rPr>
              <a:t>ва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-120" dirty="0">
                <a:latin typeface="Tahoma"/>
                <a:cs typeface="Tahoma"/>
              </a:rPr>
              <a:t>1</a:t>
            </a:r>
            <a:r>
              <a:rPr sz="1200" spc="120" dirty="0">
                <a:latin typeface="Tahoma"/>
                <a:cs typeface="Tahoma"/>
              </a:rPr>
              <a:t>4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г.  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еч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-15" dirty="0">
                <a:latin typeface="Tahoma"/>
                <a:cs typeface="Tahoma"/>
              </a:rPr>
              <a:t>ь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оно</a:t>
            </a:r>
            <a:r>
              <a:rPr sz="1200" spc="20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25" dirty="0">
                <a:latin typeface="Tahoma"/>
                <a:cs typeface="Tahoma"/>
              </a:rPr>
              <a:t>оф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95" dirty="0">
                <a:latin typeface="Tahoma"/>
                <a:cs typeface="Tahoma"/>
              </a:rPr>
              <a:t>МО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РФ  </a:t>
            </a:r>
            <a:r>
              <a:rPr sz="1200" spc="20" dirty="0">
                <a:latin typeface="Tahoma"/>
                <a:cs typeface="Tahoma"/>
              </a:rPr>
              <a:t>(моногородов)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относится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категориям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120" dirty="0">
                <a:latin typeface="Tahoma"/>
                <a:cs typeface="Tahoma"/>
              </a:rPr>
              <a:t>1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или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 </a:t>
            </a:r>
            <a:r>
              <a:rPr sz="1200" spc="8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оно</a:t>
            </a:r>
            <a:r>
              <a:rPr sz="1200" spc="20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-25" dirty="0">
                <a:latin typeface="Tahoma"/>
                <a:cs typeface="Tahoma"/>
              </a:rPr>
              <a:t>оф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Ф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(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30" dirty="0">
                <a:latin typeface="Tahoma"/>
                <a:cs typeface="Tahoma"/>
              </a:rPr>
              <a:t>ого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10" dirty="0">
                <a:latin typeface="Tahoma"/>
                <a:cs typeface="Tahoma"/>
              </a:rPr>
              <a:t>одов)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в  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0" dirty="0">
                <a:latin typeface="Tahoma"/>
                <a:cs typeface="Tahoma"/>
              </a:rPr>
              <a:t>си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сти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0" dirty="0">
                <a:latin typeface="Tahoma"/>
                <a:cs typeface="Tahoma"/>
              </a:rPr>
              <a:t>ск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ух</a:t>
            </a:r>
            <a:r>
              <a:rPr sz="1200" spc="35" dirty="0">
                <a:latin typeface="Tahoma"/>
                <a:cs typeface="Tahoma"/>
              </a:rPr>
              <a:t>уд</a:t>
            </a:r>
            <a:r>
              <a:rPr sz="1200" spc="20" dirty="0">
                <a:latin typeface="Tahoma"/>
                <a:cs typeface="Tahoma"/>
              </a:rPr>
              <a:t>ше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100" dirty="0">
                <a:latin typeface="Microsoft Sans Serif"/>
                <a:cs typeface="Microsoft Sans Serif"/>
              </a:rPr>
              <a:t>-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5" dirty="0">
                <a:latin typeface="Tahoma"/>
                <a:cs typeface="Tahoma"/>
              </a:rPr>
              <a:t>о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ж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30" dirty="0">
                <a:latin typeface="Tahoma"/>
                <a:cs typeface="Tahoma"/>
              </a:rPr>
              <a:t>*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7363" y="9507814"/>
            <a:ext cx="15938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70" dirty="0">
                <a:solidFill>
                  <a:srgbClr val="3B3B45"/>
                </a:solidFill>
                <a:latin typeface="Tahoma"/>
                <a:cs typeface="Tahoma"/>
              </a:rPr>
              <a:t>5</a:t>
            </a:r>
            <a:r>
              <a:rPr sz="1000" spc="80" dirty="0">
                <a:solidFill>
                  <a:srgbClr val="3B3B45"/>
                </a:solidFill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45168"/>
            <a:ext cx="6858000" cy="561340"/>
          </a:xfrm>
          <a:custGeom>
            <a:avLst/>
            <a:gdLst/>
            <a:ahLst/>
            <a:cxnLst/>
            <a:rect l="l" t="t" r="r" b="b"/>
            <a:pathLst>
              <a:path w="6858000" h="561340">
                <a:moveTo>
                  <a:pt x="6858000" y="0"/>
                </a:moveTo>
                <a:lnTo>
                  <a:pt x="0" y="0"/>
                </a:lnTo>
                <a:lnTo>
                  <a:pt x="0" y="560831"/>
                </a:lnTo>
                <a:lnTo>
                  <a:pt x="6858000" y="560831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823" y="9460581"/>
            <a:ext cx="1847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80" dirty="0">
                <a:solidFill>
                  <a:srgbClr val="3B3B45"/>
                </a:solidFill>
                <a:latin typeface="Tahoma"/>
                <a:cs typeface="Tahoma"/>
              </a:rPr>
              <a:t>60</a:t>
            </a:r>
            <a:endParaRPr sz="1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511" y="9377836"/>
            <a:ext cx="224541" cy="3948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1632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Г</a:t>
            </a:r>
            <a:r>
              <a:rPr dirty="0"/>
              <a:t>л</a:t>
            </a:r>
            <a:r>
              <a:rPr spc="45" dirty="0"/>
              <a:t>о</a:t>
            </a:r>
            <a:r>
              <a:rPr spc="85" dirty="0"/>
              <a:t>ссар</a:t>
            </a:r>
            <a:r>
              <a:rPr spc="5" dirty="0"/>
              <a:t>и</a:t>
            </a:r>
            <a:r>
              <a:rPr spc="10" dirty="0"/>
              <a:t>й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62709" y="1877505"/>
          <a:ext cx="6132829" cy="73589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1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422">
                <a:tc>
                  <a:txBody>
                    <a:bodyPr/>
                    <a:lstStyle/>
                    <a:p>
                      <a:pPr marL="47625">
                        <a:lnSpc>
                          <a:spcPts val="1110"/>
                        </a:lnSpc>
                      </a:pPr>
                      <a:r>
                        <a:rPr sz="1200" spc="6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АПК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B w="9525">
                      <a:solidFill>
                        <a:srgbClr val="CC00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1110"/>
                        </a:lnSpc>
                      </a:pPr>
                      <a:r>
                        <a:rPr sz="1200" spc="-5" dirty="0">
                          <a:latin typeface="Tahoma"/>
                          <a:cs typeface="Tahoma"/>
                        </a:rPr>
                        <a:t>Аг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мы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шле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нн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12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плекс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1200" spc="7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ВРП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T w="9525">
                      <a:solidFill>
                        <a:srgbClr val="CC0033"/>
                      </a:solidFill>
                      <a:prstDash val="solid"/>
                    </a:lnT>
                    <a:lnB w="9525">
                      <a:solidFill>
                        <a:srgbClr val="CC00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</a:pPr>
                      <a:r>
                        <a:rPr sz="1200" spc="10" dirty="0">
                          <a:latin typeface="Tahoma"/>
                          <a:cs typeface="Tahoma"/>
                        </a:rPr>
                        <a:t>Валовый</a:t>
                      </a:r>
                      <a:r>
                        <a:rPr sz="12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" dirty="0">
                          <a:latin typeface="Tahoma"/>
                          <a:cs typeface="Tahoma"/>
                        </a:rPr>
                        <a:t>региональный</a:t>
                      </a:r>
                      <a:r>
                        <a:rPr sz="12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25" dirty="0">
                          <a:latin typeface="Tahoma"/>
                          <a:cs typeface="Tahoma"/>
                        </a:rPr>
                        <a:t>продукт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T w="9525">
                      <a:solidFill>
                        <a:srgbClr val="B7B7B7"/>
                      </a:solidFill>
                      <a:prstDash val="solid"/>
                    </a:lnT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200" spc="6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ИОГВ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3175" marB="0">
                    <a:lnT w="9525">
                      <a:solidFill>
                        <a:srgbClr val="CC0033"/>
                      </a:solidFill>
                      <a:prstDash val="solid"/>
                    </a:lnT>
                    <a:lnB w="9525">
                      <a:solidFill>
                        <a:srgbClr val="CC00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сп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ител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ьн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ган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2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го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су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да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ст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нно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12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сти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3175" marB="0">
                    <a:lnT w="9525">
                      <a:solidFill>
                        <a:srgbClr val="B7B7B7"/>
                      </a:solidFill>
                      <a:prstDash val="solid"/>
                    </a:lnT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77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8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ЛЭП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34620" marB="0">
                    <a:lnT w="9525">
                      <a:solidFill>
                        <a:srgbClr val="CC0033"/>
                      </a:solidFill>
                      <a:prstDash val="solid"/>
                    </a:lnT>
                    <a:lnB w="9525">
                      <a:solidFill>
                        <a:srgbClr val="CC00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5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ия</a:t>
                      </a:r>
                      <a:r>
                        <a:rPr sz="12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элект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пе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да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чи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34620" marB="0">
                    <a:lnT w="9525">
                      <a:solidFill>
                        <a:srgbClr val="B7B7B7"/>
                      </a:solidFill>
                      <a:prstDash val="solid"/>
                    </a:lnT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10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МО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8270" marB="0">
                    <a:lnT w="9525">
                      <a:solidFill>
                        <a:srgbClr val="CC0033"/>
                      </a:solidFill>
                      <a:prstDash val="solid"/>
                    </a:lnT>
                    <a:lnB w="9525">
                      <a:solidFill>
                        <a:srgbClr val="CC00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-5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ип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ьно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азован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ие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8270" marB="0">
                    <a:lnT w="9525">
                      <a:solidFill>
                        <a:srgbClr val="B7B7B7"/>
                      </a:solidFill>
                      <a:prstDash val="solid"/>
                    </a:lnT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8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spc="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sz="1200" spc="1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spc="1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эк</a:t>
                      </a:r>
                      <a:r>
                        <a:rPr sz="1200" spc="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-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но</a:t>
                      </a:r>
                      <a:r>
                        <a:rPr sz="1200" spc="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мр</a:t>
                      </a:r>
                      <a:r>
                        <a:rPr sz="1200" spc="-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азв</a:t>
                      </a:r>
                      <a:r>
                        <a:rPr sz="1200" spc="-1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200" spc="-1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sz="1200" spc="-14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РО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tabLst>
                          <a:tab pos="2201545" algn="l"/>
                        </a:tabLst>
                      </a:pPr>
                      <a:r>
                        <a:rPr sz="1200" u="sng" dirty="0">
                          <a:uFill>
                            <a:solidFill>
                              <a:srgbClr val="CC0033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T w="9525">
                      <a:solidFill>
                        <a:srgbClr val="CC003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74422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исте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ст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эк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оно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ическ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ог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азв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ития  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зан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ск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12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бл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сти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83185" marB="0">
                    <a:lnT w="9525">
                      <a:solidFill>
                        <a:srgbClr val="B7B7B7"/>
                      </a:solidFill>
                      <a:prstDash val="solid"/>
                    </a:lnT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863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spc="114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МСП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97790" marB="0">
                    <a:lnB w="9525">
                      <a:solidFill>
                        <a:srgbClr val="CC00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spc="40" dirty="0">
                          <a:latin typeface="Tahoma"/>
                          <a:cs typeface="Tahoma"/>
                        </a:rPr>
                        <a:t>Малое</a:t>
                      </a:r>
                      <a:r>
                        <a:rPr sz="12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35" dirty="0">
                          <a:latin typeface="Tahoma"/>
                          <a:cs typeface="Tahoma"/>
                        </a:rPr>
                        <a:t>среднее</a:t>
                      </a:r>
                      <a:r>
                        <a:rPr sz="12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25" dirty="0">
                          <a:latin typeface="Tahoma"/>
                          <a:cs typeface="Tahoma"/>
                        </a:rPr>
                        <a:t>предпринимательство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15570" marB="0">
                    <a:lnT w="9525">
                      <a:solidFill>
                        <a:srgbClr val="B7B7B7"/>
                      </a:solidFill>
                      <a:prstDash val="solid"/>
                    </a:lnT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772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5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НКО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36194" marB="0">
                    <a:lnT w="9525">
                      <a:solidFill>
                        <a:srgbClr val="CC0033"/>
                      </a:solidFill>
                      <a:prstDash val="solid"/>
                    </a:lnT>
                    <a:lnB w="9525">
                      <a:solidFill>
                        <a:srgbClr val="CC00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Tahoma"/>
                          <a:cs typeface="Tahoma"/>
                        </a:rPr>
                        <a:t>Нек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мм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ческ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12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ган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зац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ия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lnT w="9525">
                      <a:solidFill>
                        <a:srgbClr val="B7B7B7"/>
                      </a:solidFill>
                      <a:prstDash val="solid"/>
                    </a:lnT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723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spc="7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РИНТЦ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193925" algn="l"/>
                        </a:tabLst>
                      </a:pPr>
                      <a:r>
                        <a:rPr sz="1200" u="sng" dirty="0">
                          <a:uFill>
                            <a:solidFill>
                              <a:srgbClr val="CC0033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T w="9525">
                      <a:solidFill>
                        <a:srgbClr val="CC003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144018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spc="-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зан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ский</a:t>
                      </a:r>
                      <a:r>
                        <a:rPr sz="12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нновац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онн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й  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уч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но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тех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но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ог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ический</a:t>
                      </a:r>
                      <a:r>
                        <a:rPr sz="12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тр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84455" marB="0">
                    <a:lnT w="9525">
                      <a:solidFill>
                        <a:srgbClr val="B7B7B7"/>
                      </a:solidFill>
                      <a:prstDash val="solid"/>
                    </a:lnT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82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9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СНГ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8419" marB="0">
                    <a:lnB w="9525">
                      <a:solidFill>
                        <a:srgbClr val="CC00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од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ужест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зав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иси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мы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12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го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су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да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ств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78105" marB="0">
                    <a:lnT w="9525">
                      <a:solidFill>
                        <a:srgbClr val="B7B7B7"/>
                      </a:solidFill>
                      <a:prstDash val="solid"/>
                    </a:lnT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1772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spc="12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СЭР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90170" marB="0">
                    <a:lnT w="9525">
                      <a:solidFill>
                        <a:srgbClr val="CC0033"/>
                      </a:solidFill>
                      <a:prstDash val="solid"/>
                    </a:lnT>
                    <a:lnB w="9525">
                      <a:solidFill>
                        <a:srgbClr val="CC00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spc="30" dirty="0">
                          <a:latin typeface="Tahoma"/>
                          <a:cs typeface="Tahoma"/>
                        </a:rPr>
                        <a:t>Стратегия</a:t>
                      </a:r>
                      <a:r>
                        <a:rPr sz="12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30" dirty="0">
                          <a:latin typeface="Tahoma"/>
                          <a:cs typeface="Tahoma"/>
                        </a:rPr>
                        <a:t>социально</a:t>
                      </a:r>
                      <a:r>
                        <a:rPr sz="1200" spc="3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200" spc="30" dirty="0">
                          <a:latin typeface="Tahoma"/>
                          <a:cs typeface="Tahoma"/>
                        </a:rPr>
                        <a:t>экономического</a:t>
                      </a:r>
                      <a:r>
                        <a:rPr sz="12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" dirty="0">
                          <a:latin typeface="Tahoma"/>
                          <a:cs typeface="Tahoma"/>
                        </a:rPr>
                        <a:t>развития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90170" marB="0">
                    <a:lnT w="9525">
                      <a:solidFill>
                        <a:srgbClr val="B7B7B7"/>
                      </a:solidFill>
                      <a:prstDash val="solid"/>
                    </a:lnT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883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9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ТОСЭР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T w="9525">
                      <a:solidFill>
                        <a:srgbClr val="CC003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-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рр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ит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ия</a:t>
                      </a:r>
                      <a:r>
                        <a:rPr sz="12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пе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еж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ющ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о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T w="9525">
                      <a:solidFill>
                        <a:srgbClr val="B7B7B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CC00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1205"/>
                        </a:lnSpc>
                      </a:pPr>
                      <a:r>
                        <a:rPr sz="1200" spc="30" dirty="0">
                          <a:latin typeface="Tahoma"/>
                          <a:cs typeface="Tahoma"/>
                        </a:rPr>
                        <a:t>социально</a:t>
                      </a:r>
                      <a:r>
                        <a:rPr sz="1200" spc="3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200" spc="30" dirty="0">
                          <a:latin typeface="Tahoma"/>
                          <a:cs typeface="Tahoma"/>
                        </a:rPr>
                        <a:t>экономического</a:t>
                      </a:r>
                      <a:r>
                        <a:rPr sz="12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" dirty="0">
                          <a:latin typeface="Tahoma"/>
                          <a:cs typeface="Tahoma"/>
                        </a:rPr>
                        <a:t>развития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1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200" spc="9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ТС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T w="9525">
                      <a:solidFill>
                        <a:srgbClr val="CC0033"/>
                      </a:solidFill>
                      <a:prstDash val="solid"/>
                    </a:lnT>
                    <a:lnB w="9525">
                      <a:solidFill>
                        <a:srgbClr val="CC00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ан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сп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но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ст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о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T w="9525">
                      <a:solidFill>
                        <a:srgbClr val="B7B7B7"/>
                      </a:solidFill>
                      <a:prstDash val="solid"/>
                    </a:lnT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200" spc="10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ФСГС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T w="9525">
                      <a:solidFill>
                        <a:srgbClr val="CC0033"/>
                      </a:solidFill>
                      <a:prstDash val="solid"/>
                    </a:lnT>
                    <a:lnB w="9525">
                      <a:solidFill>
                        <a:srgbClr val="CC00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Tahoma"/>
                          <a:cs typeface="Tahoma"/>
                        </a:rPr>
                        <a:t>Ф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ьна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12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служба</a:t>
                      </a:r>
                      <a:r>
                        <a:rPr sz="12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го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су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да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ст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нно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12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ст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тисти</a:t>
                      </a:r>
                      <a:r>
                        <a:rPr sz="1200" spc="-1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и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T w="9525">
                      <a:solidFill>
                        <a:srgbClr val="B7B7B7"/>
                      </a:solidFill>
                      <a:prstDash val="solid"/>
                    </a:lnT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1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200" spc="8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ЦФО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9525">
                      <a:solidFill>
                        <a:srgbClr val="CC0033"/>
                      </a:solidFill>
                      <a:prstDash val="solid"/>
                    </a:lnT>
                    <a:lnB w="9525">
                      <a:solidFill>
                        <a:srgbClr val="CC00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ьн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12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фе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ьн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12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2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уг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9525">
                      <a:solidFill>
                        <a:srgbClr val="B7B7B7"/>
                      </a:solidFill>
                      <a:prstDash val="solid"/>
                    </a:lnT>
                    <a:lnB w="9525">
                      <a:solidFill>
                        <a:srgbClr val="B7B7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5193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spc="1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sz="120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200" spc="-130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(</a:t>
                      </a:r>
                      <a:r>
                        <a:rPr sz="1200" spc="5" dirty="0">
                          <a:solidFill>
                            <a:srgbClr val="CC0033"/>
                          </a:solidFill>
                          <a:latin typeface="Tahoma"/>
                          <a:cs typeface="Tahoma"/>
                        </a:rPr>
                        <a:t>ИТ)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32080" marB="0">
                    <a:lnT w="9525">
                      <a:solidFill>
                        <a:srgbClr val="CC003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dirty="0">
                          <a:latin typeface="Tahoma"/>
                          <a:cs typeface="Tahoma"/>
                        </a:rPr>
                        <a:t>Information</a:t>
                      </a:r>
                      <a:r>
                        <a:rPr sz="12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30" dirty="0">
                          <a:latin typeface="Tahoma"/>
                          <a:cs typeface="Tahoma"/>
                        </a:rPr>
                        <a:t>Technology</a:t>
                      </a:r>
                      <a:r>
                        <a:rPr sz="12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5" dirty="0">
                          <a:latin typeface="Tahoma"/>
                          <a:cs typeface="Tahoma"/>
                        </a:rPr>
                        <a:t>(Информационные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32080" marB="0">
                    <a:lnT w="9525">
                      <a:solidFill>
                        <a:srgbClr val="B7B7B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05"/>
                        </a:lnSpc>
                      </a:pPr>
                      <a:r>
                        <a:rPr sz="1200" spc="15" dirty="0">
                          <a:latin typeface="Tahoma"/>
                          <a:cs typeface="Tahoma"/>
                        </a:rPr>
                        <a:t>технологии)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09830" y="1455511"/>
            <a:ext cx="29648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Tahoma"/>
                <a:cs typeface="Tahoma"/>
              </a:rPr>
              <a:t>5.2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Список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использованных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сокращений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1615" y="9460581"/>
            <a:ext cx="1873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5" dirty="0">
                <a:solidFill>
                  <a:srgbClr val="3B3B45"/>
                </a:solidFill>
                <a:latin typeface="Tahoma"/>
                <a:cs typeface="Tahoma"/>
              </a:rPr>
              <a:t>6</a:t>
            </a:r>
            <a:r>
              <a:rPr lang="ru-RU" sz="1000" spc="100" dirty="0">
                <a:solidFill>
                  <a:srgbClr val="3B3B45"/>
                </a:solidFill>
                <a:latin typeface="Tahoma"/>
                <a:cs typeface="Tahoma"/>
              </a:rPr>
              <a:t>1</a:t>
            </a:r>
            <a:endParaRPr sz="10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5634355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spc="65" dirty="0"/>
              <a:t>Пер</a:t>
            </a:r>
            <a:r>
              <a:rPr spc="-20" dirty="0"/>
              <a:t>ечен</a:t>
            </a:r>
            <a:r>
              <a:rPr spc="-15" dirty="0"/>
              <a:t>ь</a:t>
            </a:r>
            <a:r>
              <a:rPr spc="-190" dirty="0"/>
              <a:t> </a:t>
            </a:r>
            <a:r>
              <a:rPr spc="30" dirty="0"/>
              <a:t>п</a:t>
            </a:r>
            <a:r>
              <a:rPr spc="20" dirty="0"/>
              <a:t>ол</a:t>
            </a:r>
            <a:r>
              <a:rPr spc="25" dirty="0"/>
              <a:t>ез</a:t>
            </a:r>
            <a:r>
              <a:rPr spc="10" dirty="0"/>
              <a:t>н</a:t>
            </a:r>
            <a:r>
              <a:rPr spc="20" dirty="0"/>
              <a:t>ы</a:t>
            </a:r>
            <a:r>
              <a:rPr spc="-25" dirty="0"/>
              <a:t>х</a:t>
            </a:r>
            <a:r>
              <a:rPr spc="-195" dirty="0"/>
              <a:t> </a:t>
            </a:r>
            <a:r>
              <a:rPr spc="65" dirty="0"/>
              <a:t>р</a:t>
            </a:r>
            <a:r>
              <a:rPr spc="35" dirty="0"/>
              <a:t>ес</a:t>
            </a:r>
            <a:r>
              <a:rPr spc="20" dirty="0"/>
              <a:t>у</a:t>
            </a:r>
            <a:r>
              <a:rPr spc="65" dirty="0"/>
              <a:t>р</a:t>
            </a:r>
            <a:r>
              <a:rPr spc="105" dirty="0"/>
              <a:t>с</a:t>
            </a:r>
            <a:r>
              <a:rPr spc="15" dirty="0"/>
              <a:t>ов</a:t>
            </a:r>
          </a:p>
          <a:p>
            <a:pPr marL="12700" marR="5080">
              <a:lnSpc>
                <a:spcPts val="2390"/>
              </a:lnSpc>
              <a:spcBef>
                <a:spcPts val="245"/>
              </a:spcBef>
            </a:pPr>
            <a:r>
              <a:rPr spc="40" dirty="0"/>
              <a:t>по</a:t>
            </a:r>
            <a:r>
              <a:rPr spc="-225" dirty="0"/>
              <a:t> </a:t>
            </a:r>
            <a:r>
              <a:rPr spc="105" dirty="0"/>
              <a:t>с</a:t>
            </a:r>
            <a:r>
              <a:rPr spc="35" dirty="0"/>
              <a:t>о</a:t>
            </a:r>
            <a:r>
              <a:rPr spc="40" dirty="0"/>
              <a:t>п</a:t>
            </a:r>
            <a:r>
              <a:rPr spc="65" dirty="0"/>
              <a:t>р</a:t>
            </a:r>
            <a:r>
              <a:rPr spc="15" dirty="0"/>
              <a:t>ов</a:t>
            </a:r>
            <a:r>
              <a:rPr spc="35" dirty="0"/>
              <a:t>о</a:t>
            </a:r>
            <a:r>
              <a:rPr spc="55" dirty="0"/>
              <a:t>ж</a:t>
            </a:r>
            <a:r>
              <a:rPr spc="45" dirty="0"/>
              <a:t>д</a:t>
            </a:r>
            <a:r>
              <a:rPr spc="-5" dirty="0"/>
              <a:t>ени</a:t>
            </a:r>
            <a:r>
              <a:rPr spc="150" dirty="0"/>
              <a:t>ю</a:t>
            </a:r>
            <a:r>
              <a:rPr spc="-200" dirty="0"/>
              <a:t> </a:t>
            </a:r>
            <a:r>
              <a:rPr spc="5" dirty="0"/>
              <a:t>и</a:t>
            </a:r>
            <a:r>
              <a:rPr dirty="0"/>
              <a:t>нв</a:t>
            </a:r>
            <a:r>
              <a:rPr spc="35" dirty="0"/>
              <a:t>ес</a:t>
            </a:r>
            <a:r>
              <a:rPr spc="50" dirty="0"/>
              <a:t>т</a:t>
            </a:r>
            <a:r>
              <a:rPr spc="5" dirty="0"/>
              <a:t>и</a:t>
            </a:r>
            <a:r>
              <a:rPr spc="70" dirty="0"/>
              <a:t>ц</a:t>
            </a:r>
            <a:r>
              <a:rPr spc="5" dirty="0"/>
              <a:t>и</a:t>
            </a:r>
            <a:r>
              <a:rPr spc="20" dirty="0"/>
              <a:t>онног</a:t>
            </a:r>
            <a:r>
              <a:rPr spc="30" dirty="0"/>
              <a:t>о  </a:t>
            </a:r>
            <a:r>
              <a:rPr spc="55" dirty="0"/>
              <a:t>процесса</a:t>
            </a:r>
          </a:p>
        </p:txBody>
      </p:sp>
      <p:sp>
        <p:nvSpPr>
          <p:cNvPr id="5" name="object 5"/>
          <p:cNvSpPr/>
          <p:nvPr/>
        </p:nvSpPr>
        <p:spPr>
          <a:xfrm>
            <a:off x="1295400" y="2807207"/>
            <a:ext cx="5200650" cy="0"/>
          </a:xfrm>
          <a:custGeom>
            <a:avLst/>
            <a:gdLst/>
            <a:ahLst/>
            <a:cxnLst/>
            <a:rect l="l" t="t" r="r" b="b"/>
            <a:pathLst>
              <a:path w="5200650">
                <a:moveTo>
                  <a:pt x="0" y="0"/>
                </a:moveTo>
                <a:lnTo>
                  <a:pt x="520065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5400" y="8549640"/>
            <a:ext cx="5200650" cy="0"/>
          </a:xfrm>
          <a:custGeom>
            <a:avLst/>
            <a:gdLst/>
            <a:ahLst/>
            <a:cxnLst/>
            <a:rect l="l" t="t" r="r" b="b"/>
            <a:pathLst>
              <a:path w="5200650">
                <a:moveTo>
                  <a:pt x="0" y="0"/>
                </a:moveTo>
                <a:lnTo>
                  <a:pt x="520065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5400" y="7592568"/>
            <a:ext cx="5200650" cy="0"/>
          </a:xfrm>
          <a:custGeom>
            <a:avLst/>
            <a:gdLst/>
            <a:ahLst/>
            <a:cxnLst/>
            <a:rect l="l" t="t" r="r" b="b"/>
            <a:pathLst>
              <a:path w="5200650">
                <a:moveTo>
                  <a:pt x="0" y="0"/>
                </a:moveTo>
                <a:lnTo>
                  <a:pt x="520065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5400" y="6635495"/>
            <a:ext cx="5200650" cy="0"/>
          </a:xfrm>
          <a:custGeom>
            <a:avLst/>
            <a:gdLst/>
            <a:ahLst/>
            <a:cxnLst/>
            <a:rect l="l" t="t" r="r" b="b"/>
            <a:pathLst>
              <a:path w="5200650">
                <a:moveTo>
                  <a:pt x="0" y="0"/>
                </a:moveTo>
                <a:lnTo>
                  <a:pt x="520065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5400" y="5678423"/>
            <a:ext cx="5200650" cy="0"/>
          </a:xfrm>
          <a:custGeom>
            <a:avLst/>
            <a:gdLst/>
            <a:ahLst/>
            <a:cxnLst/>
            <a:rect l="l" t="t" r="r" b="b"/>
            <a:pathLst>
              <a:path w="5200650">
                <a:moveTo>
                  <a:pt x="0" y="0"/>
                </a:moveTo>
                <a:lnTo>
                  <a:pt x="520065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5400" y="4721352"/>
            <a:ext cx="5200650" cy="0"/>
          </a:xfrm>
          <a:custGeom>
            <a:avLst/>
            <a:gdLst/>
            <a:ahLst/>
            <a:cxnLst/>
            <a:rect l="l" t="t" r="r" b="b"/>
            <a:pathLst>
              <a:path w="5200650">
                <a:moveTo>
                  <a:pt x="0" y="0"/>
                </a:moveTo>
                <a:lnTo>
                  <a:pt x="520065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5400" y="3764279"/>
            <a:ext cx="5200650" cy="0"/>
          </a:xfrm>
          <a:custGeom>
            <a:avLst/>
            <a:gdLst/>
            <a:ahLst/>
            <a:cxnLst/>
            <a:rect l="l" t="t" r="r" b="b"/>
            <a:pathLst>
              <a:path w="5200650">
                <a:moveTo>
                  <a:pt x="0" y="0"/>
                </a:moveTo>
                <a:lnTo>
                  <a:pt x="520065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4700" y="2118842"/>
            <a:ext cx="39674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Tahoma"/>
                <a:cs typeface="Tahoma"/>
              </a:rPr>
              <a:t>Перечень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всех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инвестиционных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площадок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Рязанской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4700" y="3167354"/>
            <a:ext cx="3343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нду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5" dirty="0">
                <a:latin typeface="Tahoma"/>
                <a:cs typeface="Tahoma"/>
              </a:rPr>
              <a:t>ьно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ка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ий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4700" y="4124426"/>
            <a:ext cx="3526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latin typeface="Tahoma"/>
                <a:cs typeface="Tahoma"/>
              </a:rPr>
              <a:t>Паспорт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индустриальной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площадки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«Пронская»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4700" y="5081498"/>
            <a:ext cx="19424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45" dirty="0">
                <a:latin typeface="Tahoma"/>
                <a:cs typeface="Tahoma"/>
              </a:rPr>
              <a:t>сп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Т</a:t>
            </a: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125" dirty="0">
                <a:latin typeface="Tahoma"/>
                <a:cs typeface="Tahoma"/>
              </a:rPr>
              <a:t>СЭ</a:t>
            </a:r>
            <a:r>
              <a:rPr sz="1200" spc="70" dirty="0">
                <a:latin typeface="Tahoma"/>
                <a:cs typeface="Tahoma"/>
              </a:rPr>
              <a:t>Р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«</a:t>
            </a:r>
            <a:r>
              <a:rPr sz="1200" spc="3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45" dirty="0">
                <a:latin typeface="Tahoma"/>
                <a:cs typeface="Tahoma"/>
              </a:rPr>
              <a:t>с</a:t>
            </a:r>
            <a:r>
              <a:rPr sz="1200" spc="5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4700" y="5936005"/>
            <a:ext cx="2987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о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ч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ог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я 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4700" y="6984517"/>
            <a:ext cx="40468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Tahoma"/>
                <a:cs typeface="Tahoma"/>
              </a:rPr>
              <a:t>Министерство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природопользования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Рязанской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области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90246" y="1924811"/>
            <a:ext cx="866140" cy="701040"/>
            <a:chOff x="5890246" y="1924811"/>
            <a:chExt cx="866140" cy="701040"/>
          </a:xfrm>
        </p:grpSpPr>
        <p:sp>
          <p:nvSpPr>
            <p:cNvPr id="19" name="object 19"/>
            <p:cNvSpPr/>
            <p:nvPr/>
          </p:nvSpPr>
          <p:spPr>
            <a:xfrm>
              <a:off x="5961890" y="1924811"/>
              <a:ext cx="794385" cy="646430"/>
            </a:xfrm>
            <a:custGeom>
              <a:avLst/>
              <a:gdLst/>
              <a:ahLst/>
              <a:cxnLst/>
              <a:rect l="l" t="t" r="r" b="b"/>
              <a:pathLst>
                <a:path w="794384" h="646430">
                  <a:moveTo>
                    <a:pt x="543306" y="0"/>
                  </a:moveTo>
                  <a:lnTo>
                    <a:pt x="250698" y="0"/>
                  </a:lnTo>
                  <a:lnTo>
                    <a:pt x="0" y="250113"/>
                  </a:lnTo>
                  <a:lnTo>
                    <a:pt x="397002" y="646176"/>
                  </a:lnTo>
                  <a:lnTo>
                    <a:pt x="794004" y="250113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98336" y="1962911"/>
              <a:ext cx="204470" cy="205740"/>
            </a:xfrm>
            <a:custGeom>
              <a:avLst/>
              <a:gdLst/>
              <a:ahLst/>
              <a:cxnLst/>
              <a:rect l="l" t="t" r="r" b="b"/>
              <a:pathLst>
                <a:path w="204470" h="205739">
                  <a:moveTo>
                    <a:pt x="0" y="102870"/>
                  </a:moveTo>
                  <a:lnTo>
                    <a:pt x="102107" y="0"/>
                  </a:lnTo>
                  <a:lnTo>
                    <a:pt x="204215" y="102870"/>
                  </a:lnTo>
                  <a:lnTo>
                    <a:pt x="102107" y="205740"/>
                  </a:lnTo>
                  <a:lnTo>
                    <a:pt x="0" y="10287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0246" y="2189526"/>
              <a:ext cx="301082" cy="42796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061423" y="2340649"/>
              <a:ext cx="136525" cy="285115"/>
            </a:xfrm>
            <a:custGeom>
              <a:avLst/>
              <a:gdLst/>
              <a:ahLst/>
              <a:cxnLst/>
              <a:rect l="l" t="t" r="r" b="b"/>
              <a:pathLst>
                <a:path w="136525" h="285114">
                  <a:moveTo>
                    <a:pt x="129320" y="284995"/>
                  </a:moveTo>
                  <a:lnTo>
                    <a:pt x="128382" y="284988"/>
                  </a:lnTo>
                  <a:lnTo>
                    <a:pt x="125674" y="284990"/>
                  </a:lnTo>
                  <a:lnTo>
                    <a:pt x="123221" y="283388"/>
                  </a:lnTo>
                  <a:lnTo>
                    <a:pt x="116094" y="267158"/>
                  </a:lnTo>
                  <a:lnTo>
                    <a:pt x="79288" y="250357"/>
                  </a:lnTo>
                  <a:lnTo>
                    <a:pt x="78579" y="249854"/>
                  </a:lnTo>
                  <a:lnTo>
                    <a:pt x="8974" y="177222"/>
                  </a:lnTo>
                  <a:lnTo>
                    <a:pt x="8045" y="176158"/>
                  </a:lnTo>
                  <a:lnTo>
                    <a:pt x="0" y="166537"/>
                  </a:lnTo>
                  <a:lnTo>
                    <a:pt x="5275" y="150028"/>
                  </a:lnTo>
                  <a:lnTo>
                    <a:pt x="11082" y="145617"/>
                  </a:lnTo>
                  <a:lnTo>
                    <a:pt x="20467" y="143373"/>
                  </a:lnTo>
                  <a:lnTo>
                    <a:pt x="33460" y="143040"/>
                  </a:lnTo>
                  <a:lnTo>
                    <a:pt x="46851" y="146910"/>
                  </a:lnTo>
                  <a:lnTo>
                    <a:pt x="59642" y="153345"/>
                  </a:lnTo>
                  <a:lnTo>
                    <a:pt x="70833" y="160709"/>
                  </a:lnTo>
                  <a:lnTo>
                    <a:pt x="15593" y="34950"/>
                  </a:lnTo>
                  <a:lnTo>
                    <a:pt x="12904" y="28904"/>
                  </a:lnTo>
                  <a:lnTo>
                    <a:pt x="12684" y="22047"/>
                  </a:lnTo>
                  <a:lnTo>
                    <a:pt x="14981" y="15840"/>
                  </a:lnTo>
                  <a:lnTo>
                    <a:pt x="17236" y="9637"/>
                  </a:lnTo>
                  <a:lnTo>
                    <a:pt x="21932" y="4627"/>
                  </a:lnTo>
                  <a:lnTo>
                    <a:pt x="27978" y="1979"/>
                  </a:lnTo>
                  <a:lnTo>
                    <a:pt x="37662" y="0"/>
                  </a:lnTo>
                  <a:lnTo>
                    <a:pt x="47030" y="1818"/>
                  </a:lnTo>
                  <a:lnTo>
                    <a:pt x="55036" y="7013"/>
                  </a:lnTo>
                  <a:lnTo>
                    <a:pt x="60632" y="15162"/>
                  </a:lnTo>
                  <a:lnTo>
                    <a:pt x="62123" y="18622"/>
                  </a:lnTo>
                  <a:lnTo>
                    <a:pt x="60525" y="22634"/>
                  </a:lnTo>
                  <a:lnTo>
                    <a:pt x="53642" y="25597"/>
                  </a:lnTo>
                  <a:lnTo>
                    <a:pt x="49670" y="24051"/>
                  </a:lnTo>
                  <a:lnTo>
                    <a:pt x="48145" y="20649"/>
                  </a:lnTo>
                  <a:lnTo>
                    <a:pt x="45787" y="14897"/>
                  </a:lnTo>
                  <a:lnTo>
                    <a:pt x="39223" y="12135"/>
                  </a:lnTo>
                  <a:lnTo>
                    <a:pt x="33462" y="14468"/>
                  </a:lnTo>
                  <a:lnTo>
                    <a:pt x="30811" y="15643"/>
                  </a:lnTo>
                  <a:lnTo>
                    <a:pt x="28755" y="17851"/>
                  </a:lnTo>
                  <a:lnTo>
                    <a:pt x="26711" y="23468"/>
                  </a:lnTo>
                  <a:lnTo>
                    <a:pt x="26822" y="26655"/>
                  </a:lnTo>
                  <a:lnTo>
                    <a:pt x="28080" y="29463"/>
                  </a:lnTo>
                  <a:lnTo>
                    <a:pt x="88716" y="167516"/>
                  </a:lnTo>
                  <a:lnTo>
                    <a:pt x="88871" y="168945"/>
                  </a:lnTo>
                  <a:lnTo>
                    <a:pt x="86213" y="182184"/>
                  </a:lnTo>
                  <a:lnTo>
                    <a:pt x="82619" y="184578"/>
                  </a:lnTo>
                  <a:lnTo>
                    <a:pt x="77694" y="183589"/>
                  </a:lnTo>
                  <a:lnTo>
                    <a:pt x="76555" y="183008"/>
                  </a:lnTo>
                  <a:lnTo>
                    <a:pt x="75633" y="182153"/>
                  </a:lnTo>
                  <a:lnTo>
                    <a:pt x="65916" y="174094"/>
                  </a:lnTo>
                  <a:lnTo>
                    <a:pt x="52190" y="164823"/>
                  </a:lnTo>
                  <a:lnTo>
                    <a:pt x="37186" y="157841"/>
                  </a:lnTo>
                  <a:lnTo>
                    <a:pt x="23632" y="156647"/>
                  </a:lnTo>
                  <a:lnTo>
                    <a:pt x="18730" y="157819"/>
                  </a:lnTo>
                  <a:lnTo>
                    <a:pt x="16580" y="159475"/>
                  </a:lnTo>
                  <a:lnTo>
                    <a:pt x="15598" y="162486"/>
                  </a:lnTo>
                  <a:lnTo>
                    <a:pt x="17552" y="166215"/>
                  </a:lnTo>
                  <a:lnTo>
                    <a:pt x="19180" y="168180"/>
                  </a:lnTo>
                  <a:lnTo>
                    <a:pt x="86918" y="238856"/>
                  </a:lnTo>
                  <a:lnTo>
                    <a:pt x="125640" y="256530"/>
                  </a:lnTo>
                  <a:lnTo>
                    <a:pt x="126854" y="257763"/>
                  </a:lnTo>
                  <a:lnTo>
                    <a:pt x="136131" y="278876"/>
                  </a:lnTo>
                  <a:lnTo>
                    <a:pt x="134566" y="282902"/>
                  </a:lnTo>
                  <a:lnTo>
                    <a:pt x="130252" y="284799"/>
                  </a:lnTo>
                  <a:lnTo>
                    <a:pt x="129320" y="284995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8083" y="2350863"/>
              <a:ext cx="208327" cy="225156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5890246" y="2881883"/>
            <a:ext cx="866140" cy="701040"/>
            <a:chOff x="5890246" y="2881883"/>
            <a:chExt cx="866140" cy="701040"/>
          </a:xfrm>
        </p:grpSpPr>
        <p:sp>
          <p:nvSpPr>
            <p:cNvPr id="25" name="object 25"/>
            <p:cNvSpPr/>
            <p:nvPr/>
          </p:nvSpPr>
          <p:spPr>
            <a:xfrm>
              <a:off x="5961890" y="2881883"/>
              <a:ext cx="794385" cy="646430"/>
            </a:xfrm>
            <a:custGeom>
              <a:avLst/>
              <a:gdLst/>
              <a:ahLst/>
              <a:cxnLst/>
              <a:rect l="l" t="t" r="r" b="b"/>
              <a:pathLst>
                <a:path w="794384" h="646429">
                  <a:moveTo>
                    <a:pt x="543306" y="0"/>
                  </a:moveTo>
                  <a:lnTo>
                    <a:pt x="250698" y="0"/>
                  </a:lnTo>
                  <a:lnTo>
                    <a:pt x="0" y="250113"/>
                  </a:lnTo>
                  <a:lnTo>
                    <a:pt x="397002" y="646176"/>
                  </a:lnTo>
                  <a:lnTo>
                    <a:pt x="794004" y="250113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98336" y="2919983"/>
              <a:ext cx="204470" cy="205740"/>
            </a:xfrm>
            <a:custGeom>
              <a:avLst/>
              <a:gdLst/>
              <a:ahLst/>
              <a:cxnLst/>
              <a:rect l="l" t="t" r="r" b="b"/>
              <a:pathLst>
                <a:path w="204470" h="205739">
                  <a:moveTo>
                    <a:pt x="0" y="102870"/>
                  </a:moveTo>
                  <a:lnTo>
                    <a:pt x="102107" y="0"/>
                  </a:lnTo>
                  <a:lnTo>
                    <a:pt x="204215" y="102870"/>
                  </a:lnTo>
                  <a:lnTo>
                    <a:pt x="102107" y="205740"/>
                  </a:lnTo>
                  <a:lnTo>
                    <a:pt x="0" y="10287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0246" y="3146597"/>
              <a:ext cx="301082" cy="42796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061423" y="3297720"/>
              <a:ext cx="136525" cy="285115"/>
            </a:xfrm>
            <a:custGeom>
              <a:avLst/>
              <a:gdLst/>
              <a:ahLst/>
              <a:cxnLst/>
              <a:rect l="l" t="t" r="r" b="b"/>
              <a:pathLst>
                <a:path w="136525" h="285114">
                  <a:moveTo>
                    <a:pt x="129320" y="284995"/>
                  </a:moveTo>
                  <a:lnTo>
                    <a:pt x="128382" y="284988"/>
                  </a:lnTo>
                  <a:lnTo>
                    <a:pt x="125674" y="284990"/>
                  </a:lnTo>
                  <a:lnTo>
                    <a:pt x="123221" y="283388"/>
                  </a:lnTo>
                  <a:lnTo>
                    <a:pt x="116094" y="267158"/>
                  </a:lnTo>
                  <a:lnTo>
                    <a:pt x="79288" y="250357"/>
                  </a:lnTo>
                  <a:lnTo>
                    <a:pt x="78579" y="249854"/>
                  </a:lnTo>
                  <a:lnTo>
                    <a:pt x="8974" y="177222"/>
                  </a:lnTo>
                  <a:lnTo>
                    <a:pt x="8045" y="176158"/>
                  </a:lnTo>
                  <a:lnTo>
                    <a:pt x="0" y="166537"/>
                  </a:lnTo>
                  <a:lnTo>
                    <a:pt x="5275" y="150028"/>
                  </a:lnTo>
                  <a:lnTo>
                    <a:pt x="11082" y="145617"/>
                  </a:lnTo>
                  <a:lnTo>
                    <a:pt x="20467" y="143373"/>
                  </a:lnTo>
                  <a:lnTo>
                    <a:pt x="33460" y="143040"/>
                  </a:lnTo>
                  <a:lnTo>
                    <a:pt x="46851" y="146910"/>
                  </a:lnTo>
                  <a:lnTo>
                    <a:pt x="59642" y="153345"/>
                  </a:lnTo>
                  <a:lnTo>
                    <a:pt x="70833" y="160709"/>
                  </a:lnTo>
                  <a:lnTo>
                    <a:pt x="15593" y="34950"/>
                  </a:lnTo>
                  <a:lnTo>
                    <a:pt x="12904" y="28904"/>
                  </a:lnTo>
                  <a:lnTo>
                    <a:pt x="12684" y="22047"/>
                  </a:lnTo>
                  <a:lnTo>
                    <a:pt x="14981" y="15840"/>
                  </a:lnTo>
                  <a:lnTo>
                    <a:pt x="17236" y="9637"/>
                  </a:lnTo>
                  <a:lnTo>
                    <a:pt x="21932" y="4627"/>
                  </a:lnTo>
                  <a:lnTo>
                    <a:pt x="27978" y="1979"/>
                  </a:lnTo>
                  <a:lnTo>
                    <a:pt x="37662" y="0"/>
                  </a:lnTo>
                  <a:lnTo>
                    <a:pt x="47030" y="1818"/>
                  </a:lnTo>
                  <a:lnTo>
                    <a:pt x="55036" y="7013"/>
                  </a:lnTo>
                  <a:lnTo>
                    <a:pt x="60632" y="15162"/>
                  </a:lnTo>
                  <a:lnTo>
                    <a:pt x="62123" y="18622"/>
                  </a:lnTo>
                  <a:lnTo>
                    <a:pt x="60525" y="22634"/>
                  </a:lnTo>
                  <a:lnTo>
                    <a:pt x="53642" y="25597"/>
                  </a:lnTo>
                  <a:lnTo>
                    <a:pt x="49670" y="24051"/>
                  </a:lnTo>
                  <a:lnTo>
                    <a:pt x="48145" y="20649"/>
                  </a:lnTo>
                  <a:lnTo>
                    <a:pt x="45787" y="14897"/>
                  </a:lnTo>
                  <a:lnTo>
                    <a:pt x="39223" y="12135"/>
                  </a:lnTo>
                  <a:lnTo>
                    <a:pt x="33462" y="14468"/>
                  </a:lnTo>
                  <a:lnTo>
                    <a:pt x="30811" y="15643"/>
                  </a:lnTo>
                  <a:lnTo>
                    <a:pt x="28755" y="17851"/>
                  </a:lnTo>
                  <a:lnTo>
                    <a:pt x="26711" y="23468"/>
                  </a:lnTo>
                  <a:lnTo>
                    <a:pt x="26822" y="26655"/>
                  </a:lnTo>
                  <a:lnTo>
                    <a:pt x="28080" y="29463"/>
                  </a:lnTo>
                  <a:lnTo>
                    <a:pt x="88716" y="167516"/>
                  </a:lnTo>
                  <a:lnTo>
                    <a:pt x="88871" y="168945"/>
                  </a:lnTo>
                  <a:lnTo>
                    <a:pt x="86213" y="182184"/>
                  </a:lnTo>
                  <a:lnTo>
                    <a:pt x="82619" y="184578"/>
                  </a:lnTo>
                  <a:lnTo>
                    <a:pt x="77694" y="183589"/>
                  </a:lnTo>
                  <a:lnTo>
                    <a:pt x="76555" y="183008"/>
                  </a:lnTo>
                  <a:lnTo>
                    <a:pt x="75633" y="182153"/>
                  </a:lnTo>
                  <a:lnTo>
                    <a:pt x="65916" y="174094"/>
                  </a:lnTo>
                  <a:lnTo>
                    <a:pt x="52190" y="164823"/>
                  </a:lnTo>
                  <a:lnTo>
                    <a:pt x="37186" y="157841"/>
                  </a:lnTo>
                  <a:lnTo>
                    <a:pt x="23632" y="156647"/>
                  </a:lnTo>
                  <a:lnTo>
                    <a:pt x="18730" y="157819"/>
                  </a:lnTo>
                  <a:lnTo>
                    <a:pt x="16580" y="159475"/>
                  </a:lnTo>
                  <a:lnTo>
                    <a:pt x="15598" y="162486"/>
                  </a:lnTo>
                  <a:lnTo>
                    <a:pt x="17552" y="166215"/>
                  </a:lnTo>
                  <a:lnTo>
                    <a:pt x="19180" y="168180"/>
                  </a:lnTo>
                  <a:lnTo>
                    <a:pt x="86918" y="238856"/>
                  </a:lnTo>
                  <a:lnTo>
                    <a:pt x="125640" y="256530"/>
                  </a:lnTo>
                  <a:lnTo>
                    <a:pt x="126854" y="257763"/>
                  </a:lnTo>
                  <a:lnTo>
                    <a:pt x="136131" y="278876"/>
                  </a:lnTo>
                  <a:lnTo>
                    <a:pt x="134566" y="282902"/>
                  </a:lnTo>
                  <a:lnTo>
                    <a:pt x="130252" y="284799"/>
                  </a:lnTo>
                  <a:lnTo>
                    <a:pt x="129320" y="284995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8083" y="3307934"/>
              <a:ext cx="208327" cy="225157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5890246" y="3838955"/>
            <a:ext cx="866140" cy="701040"/>
            <a:chOff x="5890246" y="3838955"/>
            <a:chExt cx="866140" cy="701040"/>
          </a:xfrm>
        </p:grpSpPr>
        <p:sp>
          <p:nvSpPr>
            <p:cNvPr id="31" name="object 31"/>
            <p:cNvSpPr/>
            <p:nvPr/>
          </p:nvSpPr>
          <p:spPr>
            <a:xfrm>
              <a:off x="5961890" y="3838955"/>
              <a:ext cx="794385" cy="646430"/>
            </a:xfrm>
            <a:custGeom>
              <a:avLst/>
              <a:gdLst/>
              <a:ahLst/>
              <a:cxnLst/>
              <a:rect l="l" t="t" r="r" b="b"/>
              <a:pathLst>
                <a:path w="794384" h="646429">
                  <a:moveTo>
                    <a:pt x="543306" y="0"/>
                  </a:moveTo>
                  <a:lnTo>
                    <a:pt x="250698" y="0"/>
                  </a:lnTo>
                  <a:lnTo>
                    <a:pt x="0" y="250113"/>
                  </a:lnTo>
                  <a:lnTo>
                    <a:pt x="397002" y="646176"/>
                  </a:lnTo>
                  <a:lnTo>
                    <a:pt x="794004" y="250113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98336" y="3877055"/>
              <a:ext cx="204470" cy="205740"/>
            </a:xfrm>
            <a:custGeom>
              <a:avLst/>
              <a:gdLst/>
              <a:ahLst/>
              <a:cxnLst/>
              <a:rect l="l" t="t" r="r" b="b"/>
              <a:pathLst>
                <a:path w="204470" h="205739">
                  <a:moveTo>
                    <a:pt x="0" y="102870"/>
                  </a:moveTo>
                  <a:lnTo>
                    <a:pt x="102107" y="0"/>
                  </a:lnTo>
                  <a:lnTo>
                    <a:pt x="204215" y="102870"/>
                  </a:lnTo>
                  <a:lnTo>
                    <a:pt x="102107" y="205740"/>
                  </a:lnTo>
                  <a:lnTo>
                    <a:pt x="0" y="10287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0246" y="4103668"/>
              <a:ext cx="301082" cy="42796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061423" y="4254790"/>
              <a:ext cx="136525" cy="285115"/>
            </a:xfrm>
            <a:custGeom>
              <a:avLst/>
              <a:gdLst/>
              <a:ahLst/>
              <a:cxnLst/>
              <a:rect l="l" t="t" r="r" b="b"/>
              <a:pathLst>
                <a:path w="136525" h="285114">
                  <a:moveTo>
                    <a:pt x="129320" y="284995"/>
                  </a:moveTo>
                  <a:lnTo>
                    <a:pt x="128382" y="284988"/>
                  </a:lnTo>
                  <a:lnTo>
                    <a:pt x="125674" y="284990"/>
                  </a:lnTo>
                  <a:lnTo>
                    <a:pt x="123221" y="283388"/>
                  </a:lnTo>
                  <a:lnTo>
                    <a:pt x="116094" y="267158"/>
                  </a:lnTo>
                  <a:lnTo>
                    <a:pt x="79288" y="250357"/>
                  </a:lnTo>
                  <a:lnTo>
                    <a:pt x="78579" y="249854"/>
                  </a:lnTo>
                  <a:lnTo>
                    <a:pt x="8974" y="177222"/>
                  </a:lnTo>
                  <a:lnTo>
                    <a:pt x="8045" y="176158"/>
                  </a:lnTo>
                  <a:lnTo>
                    <a:pt x="0" y="166537"/>
                  </a:lnTo>
                  <a:lnTo>
                    <a:pt x="5275" y="150028"/>
                  </a:lnTo>
                  <a:lnTo>
                    <a:pt x="11082" y="145617"/>
                  </a:lnTo>
                  <a:lnTo>
                    <a:pt x="20467" y="143373"/>
                  </a:lnTo>
                  <a:lnTo>
                    <a:pt x="33460" y="143040"/>
                  </a:lnTo>
                  <a:lnTo>
                    <a:pt x="46851" y="146910"/>
                  </a:lnTo>
                  <a:lnTo>
                    <a:pt x="59642" y="153345"/>
                  </a:lnTo>
                  <a:lnTo>
                    <a:pt x="70833" y="160709"/>
                  </a:lnTo>
                  <a:lnTo>
                    <a:pt x="15593" y="34950"/>
                  </a:lnTo>
                  <a:lnTo>
                    <a:pt x="12904" y="28904"/>
                  </a:lnTo>
                  <a:lnTo>
                    <a:pt x="12684" y="22047"/>
                  </a:lnTo>
                  <a:lnTo>
                    <a:pt x="14981" y="15840"/>
                  </a:lnTo>
                  <a:lnTo>
                    <a:pt x="17236" y="9637"/>
                  </a:lnTo>
                  <a:lnTo>
                    <a:pt x="21932" y="4627"/>
                  </a:lnTo>
                  <a:lnTo>
                    <a:pt x="27978" y="1979"/>
                  </a:lnTo>
                  <a:lnTo>
                    <a:pt x="37662" y="0"/>
                  </a:lnTo>
                  <a:lnTo>
                    <a:pt x="47030" y="1818"/>
                  </a:lnTo>
                  <a:lnTo>
                    <a:pt x="55036" y="7013"/>
                  </a:lnTo>
                  <a:lnTo>
                    <a:pt x="60632" y="15162"/>
                  </a:lnTo>
                  <a:lnTo>
                    <a:pt x="62123" y="18622"/>
                  </a:lnTo>
                  <a:lnTo>
                    <a:pt x="60525" y="22634"/>
                  </a:lnTo>
                  <a:lnTo>
                    <a:pt x="53642" y="25597"/>
                  </a:lnTo>
                  <a:lnTo>
                    <a:pt x="49670" y="24051"/>
                  </a:lnTo>
                  <a:lnTo>
                    <a:pt x="48145" y="20649"/>
                  </a:lnTo>
                  <a:lnTo>
                    <a:pt x="45787" y="14897"/>
                  </a:lnTo>
                  <a:lnTo>
                    <a:pt x="39223" y="12135"/>
                  </a:lnTo>
                  <a:lnTo>
                    <a:pt x="33462" y="14468"/>
                  </a:lnTo>
                  <a:lnTo>
                    <a:pt x="30811" y="15643"/>
                  </a:lnTo>
                  <a:lnTo>
                    <a:pt x="28755" y="17851"/>
                  </a:lnTo>
                  <a:lnTo>
                    <a:pt x="26711" y="23468"/>
                  </a:lnTo>
                  <a:lnTo>
                    <a:pt x="26822" y="26655"/>
                  </a:lnTo>
                  <a:lnTo>
                    <a:pt x="28080" y="29463"/>
                  </a:lnTo>
                  <a:lnTo>
                    <a:pt x="88716" y="167516"/>
                  </a:lnTo>
                  <a:lnTo>
                    <a:pt x="88871" y="168945"/>
                  </a:lnTo>
                  <a:lnTo>
                    <a:pt x="86213" y="182184"/>
                  </a:lnTo>
                  <a:lnTo>
                    <a:pt x="82619" y="184578"/>
                  </a:lnTo>
                  <a:lnTo>
                    <a:pt x="77694" y="183589"/>
                  </a:lnTo>
                  <a:lnTo>
                    <a:pt x="76555" y="183008"/>
                  </a:lnTo>
                  <a:lnTo>
                    <a:pt x="75633" y="182153"/>
                  </a:lnTo>
                  <a:lnTo>
                    <a:pt x="65916" y="174094"/>
                  </a:lnTo>
                  <a:lnTo>
                    <a:pt x="52190" y="164823"/>
                  </a:lnTo>
                  <a:lnTo>
                    <a:pt x="37186" y="157841"/>
                  </a:lnTo>
                  <a:lnTo>
                    <a:pt x="23632" y="156647"/>
                  </a:lnTo>
                  <a:lnTo>
                    <a:pt x="18730" y="157819"/>
                  </a:lnTo>
                  <a:lnTo>
                    <a:pt x="16580" y="159475"/>
                  </a:lnTo>
                  <a:lnTo>
                    <a:pt x="15598" y="162486"/>
                  </a:lnTo>
                  <a:lnTo>
                    <a:pt x="17552" y="166215"/>
                  </a:lnTo>
                  <a:lnTo>
                    <a:pt x="19180" y="168180"/>
                  </a:lnTo>
                  <a:lnTo>
                    <a:pt x="86918" y="238856"/>
                  </a:lnTo>
                  <a:lnTo>
                    <a:pt x="125640" y="256530"/>
                  </a:lnTo>
                  <a:lnTo>
                    <a:pt x="126854" y="257763"/>
                  </a:lnTo>
                  <a:lnTo>
                    <a:pt x="136131" y="278876"/>
                  </a:lnTo>
                  <a:lnTo>
                    <a:pt x="134566" y="282902"/>
                  </a:lnTo>
                  <a:lnTo>
                    <a:pt x="130252" y="284799"/>
                  </a:lnTo>
                  <a:lnTo>
                    <a:pt x="129320" y="284995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8083" y="4265003"/>
              <a:ext cx="208327" cy="225155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5890246" y="4796028"/>
            <a:ext cx="866140" cy="701040"/>
            <a:chOff x="5890246" y="4796028"/>
            <a:chExt cx="866140" cy="701040"/>
          </a:xfrm>
        </p:grpSpPr>
        <p:sp>
          <p:nvSpPr>
            <p:cNvPr id="37" name="object 37"/>
            <p:cNvSpPr/>
            <p:nvPr/>
          </p:nvSpPr>
          <p:spPr>
            <a:xfrm>
              <a:off x="5961890" y="4796028"/>
              <a:ext cx="794385" cy="646430"/>
            </a:xfrm>
            <a:custGeom>
              <a:avLst/>
              <a:gdLst/>
              <a:ahLst/>
              <a:cxnLst/>
              <a:rect l="l" t="t" r="r" b="b"/>
              <a:pathLst>
                <a:path w="794384" h="646429">
                  <a:moveTo>
                    <a:pt x="543306" y="0"/>
                  </a:moveTo>
                  <a:lnTo>
                    <a:pt x="250698" y="0"/>
                  </a:lnTo>
                  <a:lnTo>
                    <a:pt x="0" y="250113"/>
                  </a:lnTo>
                  <a:lnTo>
                    <a:pt x="397002" y="646176"/>
                  </a:lnTo>
                  <a:lnTo>
                    <a:pt x="794004" y="250113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498336" y="4834128"/>
              <a:ext cx="204470" cy="205740"/>
            </a:xfrm>
            <a:custGeom>
              <a:avLst/>
              <a:gdLst/>
              <a:ahLst/>
              <a:cxnLst/>
              <a:rect l="l" t="t" r="r" b="b"/>
              <a:pathLst>
                <a:path w="204470" h="205739">
                  <a:moveTo>
                    <a:pt x="0" y="102870"/>
                  </a:moveTo>
                  <a:lnTo>
                    <a:pt x="102107" y="0"/>
                  </a:lnTo>
                  <a:lnTo>
                    <a:pt x="204215" y="102870"/>
                  </a:lnTo>
                  <a:lnTo>
                    <a:pt x="102107" y="205740"/>
                  </a:lnTo>
                  <a:lnTo>
                    <a:pt x="0" y="10287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0246" y="5060741"/>
              <a:ext cx="301082" cy="42796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061423" y="5211866"/>
              <a:ext cx="136525" cy="285115"/>
            </a:xfrm>
            <a:custGeom>
              <a:avLst/>
              <a:gdLst/>
              <a:ahLst/>
              <a:cxnLst/>
              <a:rect l="l" t="t" r="r" b="b"/>
              <a:pathLst>
                <a:path w="136525" h="285114">
                  <a:moveTo>
                    <a:pt x="129320" y="284995"/>
                  </a:moveTo>
                  <a:lnTo>
                    <a:pt x="128382" y="284988"/>
                  </a:lnTo>
                  <a:lnTo>
                    <a:pt x="125674" y="284990"/>
                  </a:lnTo>
                  <a:lnTo>
                    <a:pt x="123221" y="283388"/>
                  </a:lnTo>
                  <a:lnTo>
                    <a:pt x="116094" y="267158"/>
                  </a:lnTo>
                  <a:lnTo>
                    <a:pt x="79288" y="250357"/>
                  </a:lnTo>
                  <a:lnTo>
                    <a:pt x="78579" y="249854"/>
                  </a:lnTo>
                  <a:lnTo>
                    <a:pt x="8974" y="177222"/>
                  </a:lnTo>
                  <a:lnTo>
                    <a:pt x="8045" y="176158"/>
                  </a:lnTo>
                  <a:lnTo>
                    <a:pt x="0" y="166537"/>
                  </a:lnTo>
                  <a:lnTo>
                    <a:pt x="5275" y="150028"/>
                  </a:lnTo>
                  <a:lnTo>
                    <a:pt x="11082" y="145617"/>
                  </a:lnTo>
                  <a:lnTo>
                    <a:pt x="20467" y="143373"/>
                  </a:lnTo>
                  <a:lnTo>
                    <a:pt x="33460" y="143040"/>
                  </a:lnTo>
                  <a:lnTo>
                    <a:pt x="46851" y="146910"/>
                  </a:lnTo>
                  <a:lnTo>
                    <a:pt x="59642" y="153345"/>
                  </a:lnTo>
                  <a:lnTo>
                    <a:pt x="70833" y="160709"/>
                  </a:lnTo>
                  <a:lnTo>
                    <a:pt x="15593" y="34950"/>
                  </a:lnTo>
                  <a:lnTo>
                    <a:pt x="12904" y="28904"/>
                  </a:lnTo>
                  <a:lnTo>
                    <a:pt x="12684" y="22047"/>
                  </a:lnTo>
                  <a:lnTo>
                    <a:pt x="14981" y="15840"/>
                  </a:lnTo>
                  <a:lnTo>
                    <a:pt x="17236" y="9637"/>
                  </a:lnTo>
                  <a:lnTo>
                    <a:pt x="21932" y="4627"/>
                  </a:lnTo>
                  <a:lnTo>
                    <a:pt x="27978" y="1979"/>
                  </a:lnTo>
                  <a:lnTo>
                    <a:pt x="37662" y="0"/>
                  </a:lnTo>
                  <a:lnTo>
                    <a:pt x="47030" y="1818"/>
                  </a:lnTo>
                  <a:lnTo>
                    <a:pt x="55036" y="7013"/>
                  </a:lnTo>
                  <a:lnTo>
                    <a:pt x="60632" y="15162"/>
                  </a:lnTo>
                  <a:lnTo>
                    <a:pt x="62123" y="18622"/>
                  </a:lnTo>
                  <a:lnTo>
                    <a:pt x="60525" y="22634"/>
                  </a:lnTo>
                  <a:lnTo>
                    <a:pt x="53642" y="25597"/>
                  </a:lnTo>
                  <a:lnTo>
                    <a:pt x="49670" y="24051"/>
                  </a:lnTo>
                  <a:lnTo>
                    <a:pt x="48145" y="20649"/>
                  </a:lnTo>
                  <a:lnTo>
                    <a:pt x="45787" y="14897"/>
                  </a:lnTo>
                  <a:lnTo>
                    <a:pt x="39223" y="12135"/>
                  </a:lnTo>
                  <a:lnTo>
                    <a:pt x="33462" y="14468"/>
                  </a:lnTo>
                  <a:lnTo>
                    <a:pt x="30811" y="15643"/>
                  </a:lnTo>
                  <a:lnTo>
                    <a:pt x="28755" y="17851"/>
                  </a:lnTo>
                  <a:lnTo>
                    <a:pt x="26711" y="23468"/>
                  </a:lnTo>
                  <a:lnTo>
                    <a:pt x="26822" y="26655"/>
                  </a:lnTo>
                  <a:lnTo>
                    <a:pt x="28080" y="29463"/>
                  </a:lnTo>
                  <a:lnTo>
                    <a:pt x="88716" y="167516"/>
                  </a:lnTo>
                  <a:lnTo>
                    <a:pt x="88871" y="168945"/>
                  </a:lnTo>
                  <a:lnTo>
                    <a:pt x="86213" y="182184"/>
                  </a:lnTo>
                  <a:lnTo>
                    <a:pt x="82619" y="184578"/>
                  </a:lnTo>
                  <a:lnTo>
                    <a:pt x="77694" y="183589"/>
                  </a:lnTo>
                  <a:lnTo>
                    <a:pt x="76555" y="183008"/>
                  </a:lnTo>
                  <a:lnTo>
                    <a:pt x="75633" y="182153"/>
                  </a:lnTo>
                  <a:lnTo>
                    <a:pt x="65916" y="174094"/>
                  </a:lnTo>
                  <a:lnTo>
                    <a:pt x="52190" y="164823"/>
                  </a:lnTo>
                  <a:lnTo>
                    <a:pt x="37186" y="157841"/>
                  </a:lnTo>
                  <a:lnTo>
                    <a:pt x="23632" y="156647"/>
                  </a:lnTo>
                  <a:lnTo>
                    <a:pt x="18730" y="157819"/>
                  </a:lnTo>
                  <a:lnTo>
                    <a:pt x="16580" y="159475"/>
                  </a:lnTo>
                  <a:lnTo>
                    <a:pt x="15598" y="162486"/>
                  </a:lnTo>
                  <a:lnTo>
                    <a:pt x="17552" y="166215"/>
                  </a:lnTo>
                  <a:lnTo>
                    <a:pt x="19180" y="168180"/>
                  </a:lnTo>
                  <a:lnTo>
                    <a:pt x="86918" y="238856"/>
                  </a:lnTo>
                  <a:lnTo>
                    <a:pt x="125640" y="256530"/>
                  </a:lnTo>
                  <a:lnTo>
                    <a:pt x="126854" y="257763"/>
                  </a:lnTo>
                  <a:lnTo>
                    <a:pt x="136131" y="278876"/>
                  </a:lnTo>
                  <a:lnTo>
                    <a:pt x="134566" y="282902"/>
                  </a:lnTo>
                  <a:lnTo>
                    <a:pt x="130252" y="284799"/>
                  </a:lnTo>
                  <a:lnTo>
                    <a:pt x="129320" y="284995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8083" y="5222081"/>
              <a:ext cx="208327" cy="225159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5890246" y="5753100"/>
            <a:ext cx="866140" cy="701040"/>
            <a:chOff x="5890246" y="5753100"/>
            <a:chExt cx="866140" cy="701040"/>
          </a:xfrm>
        </p:grpSpPr>
        <p:sp>
          <p:nvSpPr>
            <p:cNvPr id="43" name="object 43"/>
            <p:cNvSpPr/>
            <p:nvPr/>
          </p:nvSpPr>
          <p:spPr>
            <a:xfrm>
              <a:off x="5961890" y="5753100"/>
              <a:ext cx="794385" cy="646430"/>
            </a:xfrm>
            <a:custGeom>
              <a:avLst/>
              <a:gdLst/>
              <a:ahLst/>
              <a:cxnLst/>
              <a:rect l="l" t="t" r="r" b="b"/>
              <a:pathLst>
                <a:path w="794384" h="646429">
                  <a:moveTo>
                    <a:pt x="543306" y="0"/>
                  </a:moveTo>
                  <a:lnTo>
                    <a:pt x="250698" y="0"/>
                  </a:lnTo>
                  <a:lnTo>
                    <a:pt x="0" y="250113"/>
                  </a:lnTo>
                  <a:lnTo>
                    <a:pt x="397002" y="646176"/>
                  </a:lnTo>
                  <a:lnTo>
                    <a:pt x="794004" y="250113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98336" y="5791200"/>
              <a:ext cx="204470" cy="204470"/>
            </a:xfrm>
            <a:custGeom>
              <a:avLst/>
              <a:gdLst/>
              <a:ahLst/>
              <a:cxnLst/>
              <a:rect l="l" t="t" r="r" b="b"/>
              <a:pathLst>
                <a:path w="204470" h="204470">
                  <a:moveTo>
                    <a:pt x="0" y="102108"/>
                  </a:moveTo>
                  <a:lnTo>
                    <a:pt x="102107" y="0"/>
                  </a:lnTo>
                  <a:lnTo>
                    <a:pt x="204215" y="102108"/>
                  </a:lnTo>
                  <a:lnTo>
                    <a:pt x="102107" y="204216"/>
                  </a:lnTo>
                  <a:lnTo>
                    <a:pt x="0" y="102108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0246" y="6017812"/>
              <a:ext cx="301082" cy="42796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061423" y="6168935"/>
              <a:ext cx="136525" cy="285115"/>
            </a:xfrm>
            <a:custGeom>
              <a:avLst/>
              <a:gdLst/>
              <a:ahLst/>
              <a:cxnLst/>
              <a:rect l="l" t="t" r="r" b="b"/>
              <a:pathLst>
                <a:path w="136525" h="285114">
                  <a:moveTo>
                    <a:pt x="129320" y="284995"/>
                  </a:moveTo>
                  <a:lnTo>
                    <a:pt x="128382" y="284988"/>
                  </a:lnTo>
                  <a:lnTo>
                    <a:pt x="125674" y="284990"/>
                  </a:lnTo>
                  <a:lnTo>
                    <a:pt x="123221" y="283388"/>
                  </a:lnTo>
                  <a:lnTo>
                    <a:pt x="116094" y="267158"/>
                  </a:lnTo>
                  <a:lnTo>
                    <a:pt x="79288" y="250357"/>
                  </a:lnTo>
                  <a:lnTo>
                    <a:pt x="78579" y="249854"/>
                  </a:lnTo>
                  <a:lnTo>
                    <a:pt x="8974" y="177222"/>
                  </a:lnTo>
                  <a:lnTo>
                    <a:pt x="8045" y="176158"/>
                  </a:lnTo>
                  <a:lnTo>
                    <a:pt x="0" y="166537"/>
                  </a:lnTo>
                  <a:lnTo>
                    <a:pt x="5275" y="150028"/>
                  </a:lnTo>
                  <a:lnTo>
                    <a:pt x="11082" y="145617"/>
                  </a:lnTo>
                  <a:lnTo>
                    <a:pt x="20467" y="143373"/>
                  </a:lnTo>
                  <a:lnTo>
                    <a:pt x="33460" y="143040"/>
                  </a:lnTo>
                  <a:lnTo>
                    <a:pt x="46851" y="146910"/>
                  </a:lnTo>
                  <a:lnTo>
                    <a:pt x="59642" y="153345"/>
                  </a:lnTo>
                  <a:lnTo>
                    <a:pt x="70833" y="160709"/>
                  </a:lnTo>
                  <a:lnTo>
                    <a:pt x="15593" y="34950"/>
                  </a:lnTo>
                  <a:lnTo>
                    <a:pt x="12904" y="28904"/>
                  </a:lnTo>
                  <a:lnTo>
                    <a:pt x="12684" y="22047"/>
                  </a:lnTo>
                  <a:lnTo>
                    <a:pt x="14981" y="15840"/>
                  </a:lnTo>
                  <a:lnTo>
                    <a:pt x="17236" y="9637"/>
                  </a:lnTo>
                  <a:lnTo>
                    <a:pt x="21932" y="4627"/>
                  </a:lnTo>
                  <a:lnTo>
                    <a:pt x="27978" y="1979"/>
                  </a:lnTo>
                  <a:lnTo>
                    <a:pt x="37662" y="0"/>
                  </a:lnTo>
                  <a:lnTo>
                    <a:pt x="47030" y="1818"/>
                  </a:lnTo>
                  <a:lnTo>
                    <a:pt x="55036" y="7013"/>
                  </a:lnTo>
                  <a:lnTo>
                    <a:pt x="60632" y="15162"/>
                  </a:lnTo>
                  <a:lnTo>
                    <a:pt x="62123" y="18622"/>
                  </a:lnTo>
                  <a:lnTo>
                    <a:pt x="60525" y="22634"/>
                  </a:lnTo>
                  <a:lnTo>
                    <a:pt x="53642" y="25597"/>
                  </a:lnTo>
                  <a:lnTo>
                    <a:pt x="49670" y="24051"/>
                  </a:lnTo>
                  <a:lnTo>
                    <a:pt x="48145" y="20649"/>
                  </a:lnTo>
                  <a:lnTo>
                    <a:pt x="45787" y="14897"/>
                  </a:lnTo>
                  <a:lnTo>
                    <a:pt x="39223" y="12135"/>
                  </a:lnTo>
                  <a:lnTo>
                    <a:pt x="33462" y="14468"/>
                  </a:lnTo>
                  <a:lnTo>
                    <a:pt x="30811" y="15643"/>
                  </a:lnTo>
                  <a:lnTo>
                    <a:pt x="28755" y="17851"/>
                  </a:lnTo>
                  <a:lnTo>
                    <a:pt x="26711" y="23468"/>
                  </a:lnTo>
                  <a:lnTo>
                    <a:pt x="26822" y="26655"/>
                  </a:lnTo>
                  <a:lnTo>
                    <a:pt x="28080" y="29463"/>
                  </a:lnTo>
                  <a:lnTo>
                    <a:pt x="88716" y="167516"/>
                  </a:lnTo>
                  <a:lnTo>
                    <a:pt x="88871" y="168945"/>
                  </a:lnTo>
                  <a:lnTo>
                    <a:pt x="86213" y="182184"/>
                  </a:lnTo>
                  <a:lnTo>
                    <a:pt x="82619" y="184578"/>
                  </a:lnTo>
                  <a:lnTo>
                    <a:pt x="77694" y="183589"/>
                  </a:lnTo>
                  <a:lnTo>
                    <a:pt x="76555" y="183008"/>
                  </a:lnTo>
                  <a:lnTo>
                    <a:pt x="75633" y="182153"/>
                  </a:lnTo>
                  <a:lnTo>
                    <a:pt x="65916" y="174094"/>
                  </a:lnTo>
                  <a:lnTo>
                    <a:pt x="52190" y="164823"/>
                  </a:lnTo>
                  <a:lnTo>
                    <a:pt x="37186" y="157841"/>
                  </a:lnTo>
                  <a:lnTo>
                    <a:pt x="23632" y="156647"/>
                  </a:lnTo>
                  <a:lnTo>
                    <a:pt x="18730" y="157819"/>
                  </a:lnTo>
                  <a:lnTo>
                    <a:pt x="16580" y="159475"/>
                  </a:lnTo>
                  <a:lnTo>
                    <a:pt x="15598" y="162486"/>
                  </a:lnTo>
                  <a:lnTo>
                    <a:pt x="17552" y="166215"/>
                  </a:lnTo>
                  <a:lnTo>
                    <a:pt x="19180" y="168180"/>
                  </a:lnTo>
                  <a:lnTo>
                    <a:pt x="86918" y="238856"/>
                  </a:lnTo>
                  <a:lnTo>
                    <a:pt x="125640" y="256530"/>
                  </a:lnTo>
                  <a:lnTo>
                    <a:pt x="126854" y="257763"/>
                  </a:lnTo>
                  <a:lnTo>
                    <a:pt x="136131" y="278876"/>
                  </a:lnTo>
                  <a:lnTo>
                    <a:pt x="134566" y="282902"/>
                  </a:lnTo>
                  <a:lnTo>
                    <a:pt x="130252" y="284799"/>
                  </a:lnTo>
                  <a:lnTo>
                    <a:pt x="129320" y="284995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08083" y="6179149"/>
              <a:ext cx="208327" cy="225157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5890246" y="6710171"/>
            <a:ext cx="866140" cy="701040"/>
            <a:chOff x="5890246" y="6710171"/>
            <a:chExt cx="866140" cy="701040"/>
          </a:xfrm>
        </p:grpSpPr>
        <p:sp>
          <p:nvSpPr>
            <p:cNvPr id="49" name="object 49"/>
            <p:cNvSpPr/>
            <p:nvPr/>
          </p:nvSpPr>
          <p:spPr>
            <a:xfrm>
              <a:off x="5961890" y="6710171"/>
              <a:ext cx="794385" cy="646430"/>
            </a:xfrm>
            <a:custGeom>
              <a:avLst/>
              <a:gdLst/>
              <a:ahLst/>
              <a:cxnLst/>
              <a:rect l="l" t="t" r="r" b="b"/>
              <a:pathLst>
                <a:path w="794384" h="646429">
                  <a:moveTo>
                    <a:pt x="543306" y="0"/>
                  </a:moveTo>
                  <a:lnTo>
                    <a:pt x="250698" y="0"/>
                  </a:lnTo>
                  <a:lnTo>
                    <a:pt x="0" y="250113"/>
                  </a:lnTo>
                  <a:lnTo>
                    <a:pt x="397002" y="646176"/>
                  </a:lnTo>
                  <a:lnTo>
                    <a:pt x="794004" y="250113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98336" y="6748271"/>
              <a:ext cx="204470" cy="204470"/>
            </a:xfrm>
            <a:custGeom>
              <a:avLst/>
              <a:gdLst/>
              <a:ahLst/>
              <a:cxnLst/>
              <a:rect l="l" t="t" r="r" b="b"/>
              <a:pathLst>
                <a:path w="204470" h="204470">
                  <a:moveTo>
                    <a:pt x="0" y="102107"/>
                  </a:moveTo>
                  <a:lnTo>
                    <a:pt x="102107" y="0"/>
                  </a:lnTo>
                  <a:lnTo>
                    <a:pt x="204215" y="102107"/>
                  </a:lnTo>
                  <a:lnTo>
                    <a:pt x="102107" y="204215"/>
                  </a:lnTo>
                  <a:lnTo>
                    <a:pt x="0" y="102107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0246" y="6974883"/>
              <a:ext cx="301082" cy="42796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061423" y="7126007"/>
              <a:ext cx="136525" cy="285115"/>
            </a:xfrm>
            <a:custGeom>
              <a:avLst/>
              <a:gdLst/>
              <a:ahLst/>
              <a:cxnLst/>
              <a:rect l="l" t="t" r="r" b="b"/>
              <a:pathLst>
                <a:path w="136525" h="285115">
                  <a:moveTo>
                    <a:pt x="129320" y="284995"/>
                  </a:moveTo>
                  <a:lnTo>
                    <a:pt x="128382" y="284988"/>
                  </a:lnTo>
                  <a:lnTo>
                    <a:pt x="125674" y="284990"/>
                  </a:lnTo>
                  <a:lnTo>
                    <a:pt x="123221" y="283388"/>
                  </a:lnTo>
                  <a:lnTo>
                    <a:pt x="116094" y="267158"/>
                  </a:lnTo>
                  <a:lnTo>
                    <a:pt x="79288" y="250357"/>
                  </a:lnTo>
                  <a:lnTo>
                    <a:pt x="78579" y="249854"/>
                  </a:lnTo>
                  <a:lnTo>
                    <a:pt x="8974" y="177222"/>
                  </a:lnTo>
                  <a:lnTo>
                    <a:pt x="8045" y="176158"/>
                  </a:lnTo>
                  <a:lnTo>
                    <a:pt x="0" y="166537"/>
                  </a:lnTo>
                  <a:lnTo>
                    <a:pt x="5275" y="150028"/>
                  </a:lnTo>
                  <a:lnTo>
                    <a:pt x="11082" y="145617"/>
                  </a:lnTo>
                  <a:lnTo>
                    <a:pt x="20467" y="143373"/>
                  </a:lnTo>
                  <a:lnTo>
                    <a:pt x="33460" y="143040"/>
                  </a:lnTo>
                  <a:lnTo>
                    <a:pt x="46851" y="146910"/>
                  </a:lnTo>
                  <a:lnTo>
                    <a:pt x="59642" y="153345"/>
                  </a:lnTo>
                  <a:lnTo>
                    <a:pt x="70833" y="160709"/>
                  </a:lnTo>
                  <a:lnTo>
                    <a:pt x="15593" y="34950"/>
                  </a:lnTo>
                  <a:lnTo>
                    <a:pt x="12904" y="28904"/>
                  </a:lnTo>
                  <a:lnTo>
                    <a:pt x="12684" y="22047"/>
                  </a:lnTo>
                  <a:lnTo>
                    <a:pt x="14981" y="15840"/>
                  </a:lnTo>
                  <a:lnTo>
                    <a:pt x="17236" y="9637"/>
                  </a:lnTo>
                  <a:lnTo>
                    <a:pt x="21932" y="4627"/>
                  </a:lnTo>
                  <a:lnTo>
                    <a:pt x="27978" y="1979"/>
                  </a:lnTo>
                  <a:lnTo>
                    <a:pt x="37662" y="0"/>
                  </a:lnTo>
                  <a:lnTo>
                    <a:pt x="47030" y="1818"/>
                  </a:lnTo>
                  <a:lnTo>
                    <a:pt x="55036" y="7013"/>
                  </a:lnTo>
                  <a:lnTo>
                    <a:pt x="60632" y="15162"/>
                  </a:lnTo>
                  <a:lnTo>
                    <a:pt x="62123" y="18622"/>
                  </a:lnTo>
                  <a:lnTo>
                    <a:pt x="60525" y="22634"/>
                  </a:lnTo>
                  <a:lnTo>
                    <a:pt x="53642" y="25597"/>
                  </a:lnTo>
                  <a:lnTo>
                    <a:pt x="49670" y="24051"/>
                  </a:lnTo>
                  <a:lnTo>
                    <a:pt x="48145" y="20649"/>
                  </a:lnTo>
                  <a:lnTo>
                    <a:pt x="45787" y="14897"/>
                  </a:lnTo>
                  <a:lnTo>
                    <a:pt x="39223" y="12135"/>
                  </a:lnTo>
                  <a:lnTo>
                    <a:pt x="33462" y="14468"/>
                  </a:lnTo>
                  <a:lnTo>
                    <a:pt x="30811" y="15643"/>
                  </a:lnTo>
                  <a:lnTo>
                    <a:pt x="28755" y="17851"/>
                  </a:lnTo>
                  <a:lnTo>
                    <a:pt x="26711" y="23468"/>
                  </a:lnTo>
                  <a:lnTo>
                    <a:pt x="26822" y="26655"/>
                  </a:lnTo>
                  <a:lnTo>
                    <a:pt x="28080" y="29463"/>
                  </a:lnTo>
                  <a:lnTo>
                    <a:pt x="88716" y="167516"/>
                  </a:lnTo>
                  <a:lnTo>
                    <a:pt x="88871" y="168945"/>
                  </a:lnTo>
                  <a:lnTo>
                    <a:pt x="86213" y="182184"/>
                  </a:lnTo>
                  <a:lnTo>
                    <a:pt x="82619" y="184578"/>
                  </a:lnTo>
                  <a:lnTo>
                    <a:pt x="77694" y="183589"/>
                  </a:lnTo>
                  <a:lnTo>
                    <a:pt x="76555" y="183008"/>
                  </a:lnTo>
                  <a:lnTo>
                    <a:pt x="75633" y="182153"/>
                  </a:lnTo>
                  <a:lnTo>
                    <a:pt x="65916" y="174094"/>
                  </a:lnTo>
                  <a:lnTo>
                    <a:pt x="52190" y="164823"/>
                  </a:lnTo>
                  <a:lnTo>
                    <a:pt x="37186" y="157841"/>
                  </a:lnTo>
                  <a:lnTo>
                    <a:pt x="23632" y="156647"/>
                  </a:lnTo>
                  <a:lnTo>
                    <a:pt x="18730" y="157819"/>
                  </a:lnTo>
                  <a:lnTo>
                    <a:pt x="16580" y="159475"/>
                  </a:lnTo>
                  <a:lnTo>
                    <a:pt x="15598" y="162486"/>
                  </a:lnTo>
                  <a:lnTo>
                    <a:pt x="17552" y="166215"/>
                  </a:lnTo>
                  <a:lnTo>
                    <a:pt x="19180" y="168180"/>
                  </a:lnTo>
                  <a:lnTo>
                    <a:pt x="86918" y="238856"/>
                  </a:lnTo>
                  <a:lnTo>
                    <a:pt x="125640" y="256530"/>
                  </a:lnTo>
                  <a:lnTo>
                    <a:pt x="126854" y="257763"/>
                  </a:lnTo>
                  <a:lnTo>
                    <a:pt x="136131" y="278876"/>
                  </a:lnTo>
                  <a:lnTo>
                    <a:pt x="134566" y="282902"/>
                  </a:lnTo>
                  <a:lnTo>
                    <a:pt x="130252" y="284799"/>
                  </a:lnTo>
                  <a:lnTo>
                    <a:pt x="129320" y="284995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08083" y="7136221"/>
              <a:ext cx="208327" cy="225157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5890246" y="7667243"/>
            <a:ext cx="866140" cy="701040"/>
            <a:chOff x="5890246" y="7667243"/>
            <a:chExt cx="866140" cy="701040"/>
          </a:xfrm>
        </p:grpSpPr>
        <p:sp>
          <p:nvSpPr>
            <p:cNvPr id="55" name="object 55"/>
            <p:cNvSpPr/>
            <p:nvPr/>
          </p:nvSpPr>
          <p:spPr>
            <a:xfrm>
              <a:off x="5961890" y="7667243"/>
              <a:ext cx="794385" cy="646430"/>
            </a:xfrm>
            <a:custGeom>
              <a:avLst/>
              <a:gdLst/>
              <a:ahLst/>
              <a:cxnLst/>
              <a:rect l="l" t="t" r="r" b="b"/>
              <a:pathLst>
                <a:path w="794384" h="646429">
                  <a:moveTo>
                    <a:pt x="543306" y="0"/>
                  </a:moveTo>
                  <a:lnTo>
                    <a:pt x="250698" y="0"/>
                  </a:lnTo>
                  <a:lnTo>
                    <a:pt x="0" y="250113"/>
                  </a:lnTo>
                  <a:lnTo>
                    <a:pt x="397002" y="646175"/>
                  </a:lnTo>
                  <a:lnTo>
                    <a:pt x="794004" y="250113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98336" y="7705343"/>
              <a:ext cx="204470" cy="204470"/>
            </a:xfrm>
            <a:custGeom>
              <a:avLst/>
              <a:gdLst/>
              <a:ahLst/>
              <a:cxnLst/>
              <a:rect l="l" t="t" r="r" b="b"/>
              <a:pathLst>
                <a:path w="204470" h="204470">
                  <a:moveTo>
                    <a:pt x="0" y="102107"/>
                  </a:moveTo>
                  <a:lnTo>
                    <a:pt x="102107" y="0"/>
                  </a:lnTo>
                  <a:lnTo>
                    <a:pt x="204215" y="102107"/>
                  </a:lnTo>
                  <a:lnTo>
                    <a:pt x="102107" y="204215"/>
                  </a:lnTo>
                  <a:lnTo>
                    <a:pt x="0" y="102107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0246" y="7931956"/>
              <a:ext cx="301082" cy="42796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061423" y="8083080"/>
              <a:ext cx="136525" cy="285115"/>
            </a:xfrm>
            <a:custGeom>
              <a:avLst/>
              <a:gdLst/>
              <a:ahLst/>
              <a:cxnLst/>
              <a:rect l="l" t="t" r="r" b="b"/>
              <a:pathLst>
                <a:path w="136525" h="285115">
                  <a:moveTo>
                    <a:pt x="129320" y="284995"/>
                  </a:moveTo>
                  <a:lnTo>
                    <a:pt x="128382" y="284988"/>
                  </a:lnTo>
                  <a:lnTo>
                    <a:pt x="125674" y="284990"/>
                  </a:lnTo>
                  <a:lnTo>
                    <a:pt x="123221" y="283388"/>
                  </a:lnTo>
                  <a:lnTo>
                    <a:pt x="116094" y="267158"/>
                  </a:lnTo>
                  <a:lnTo>
                    <a:pt x="79288" y="250357"/>
                  </a:lnTo>
                  <a:lnTo>
                    <a:pt x="78579" y="249854"/>
                  </a:lnTo>
                  <a:lnTo>
                    <a:pt x="8974" y="177222"/>
                  </a:lnTo>
                  <a:lnTo>
                    <a:pt x="8045" y="176158"/>
                  </a:lnTo>
                  <a:lnTo>
                    <a:pt x="0" y="166537"/>
                  </a:lnTo>
                  <a:lnTo>
                    <a:pt x="5275" y="150028"/>
                  </a:lnTo>
                  <a:lnTo>
                    <a:pt x="11082" y="145617"/>
                  </a:lnTo>
                  <a:lnTo>
                    <a:pt x="20467" y="143373"/>
                  </a:lnTo>
                  <a:lnTo>
                    <a:pt x="33460" y="143040"/>
                  </a:lnTo>
                  <a:lnTo>
                    <a:pt x="46851" y="146910"/>
                  </a:lnTo>
                  <a:lnTo>
                    <a:pt x="59642" y="153345"/>
                  </a:lnTo>
                  <a:lnTo>
                    <a:pt x="70833" y="160709"/>
                  </a:lnTo>
                  <a:lnTo>
                    <a:pt x="15593" y="34950"/>
                  </a:lnTo>
                  <a:lnTo>
                    <a:pt x="12904" y="28904"/>
                  </a:lnTo>
                  <a:lnTo>
                    <a:pt x="12684" y="22047"/>
                  </a:lnTo>
                  <a:lnTo>
                    <a:pt x="14981" y="15840"/>
                  </a:lnTo>
                  <a:lnTo>
                    <a:pt x="17236" y="9637"/>
                  </a:lnTo>
                  <a:lnTo>
                    <a:pt x="21932" y="4627"/>
                  </a:lnTo>
                  <a:lnTo>
                    <a:pt x="27978" y="1979"/>
                  </a:lnTo>
                  <a:lnTo>
                    <a:pt x="37662" y="0"/>
                  </a:lnTo>
                  <a:lnTo>
                    <a:pt x="47030" y="1818"/>
                  </a:lnTo>
                  <a:lnTo>
                    <a:pt x="55036" y="7013"/>
                  </a:lnTo>
                  <a:lnTo>
                    <a:pt x="60632" y="15162"/>
                  </a:lnTo>
                  <a:lnTo>
                    <a:pt x="62123" y="18622"/>
                  </a:lnTo>
                  <a:lnTo>
                    <a:pt x="60525" y="22634"/>
                  </a:lnTo>
                  <a:lnTo>
                    <a:pt x="53642" y="25597"/>
                  </a:lnTo>
                  <a:lnTo>
                    <a:pt x="49670" y="24051"/>
                  </a:lnTo>
                  <a:lnTo>
                    <a:pt x="48145" y="20649"/>
                  </a:lnTo>
                  <a:lnTo>
                    <a:pt x="45787" y="14897"/>
                  </a:lnTo>
                  <a:lnTo>
                    <a:pt x="39223" y="12135"/>
                  </a:lnTo>
                  <a:lnTo>
                    <a:pt x="33462" y="14468"/>
                  </a:lnTo>
                  <a:lnTo>
                    <a:pt x="30811" y="15643"/>
                  </a:lnTo>
                  <a:lnTo>
                    <a:pt x="28755" y="17851"/>
                  </a:lnTo>
                  <a:lnTo>
                    <a:pt x="26711" y="23468"/>
                  </a:lnTo>
                  <a:lnTo>
                    <a:pt x="26822" y="26655"/>
                  </a:lnTo>
                  <a:lnTo>
                    <a:pt x="28080" y="29463"/>
                  </a:lnTo>
                  <a:lnTo>
                    <a:pt x="88716" y="167516"/>
                  </a:lnTo>
                  <a:lnTo>
                    <a:pt x="88871" y="168945"/>
                  </a:lnTo>
                  <a:lnTo>
                    <a:pt x="86213" y="182184"/>
                  </a:lnTo>
                  <a:lnTo>
                    <a:pt x="82619" y="184578"/>
                  </a:lnTo>
                  <a:lnTo>
                    <a:pt x="77694" y="183589"/>
                  </a:lnTo>
                  <a:lnTo>
                    <a:pt x="76555" y="183008"/>
                  </a:lnTo>
                  <a:lnTo>
                    <a:pt x="75633" y="182153"/>
                  </a:lnTo>
                  <a:lnTo>
                    <a:pt x="65916" y="174094"/>
                  </a:lnTo>
                  <a:lnTo>
                    <a:pt x="52190" y="164823"/>
                  </a:lnTo>
                  <a:lnTo>
                    <a:pt x="37186" y="157841"/>
                  </a:lnTo>
                  <a:lnTo>
                    <a:pt x="23632" y="156647"/>
                  </a:lnTo>
                  <a:lnTo>
                    <a:pt x="18730" y="157819"/>
                  </a:lnTo>
                  <a:lnTo>
                    <a:pt x="16580" y="159475"/>
                  </a:lnTo>
                  <a:lnTo>
                    <a:pt x="15598" y="162486"/>
                  </a:lnTo>
                  <a:lnTo>
                    <a:pt x="17552" y="166215"/>
                  </a:lnTo>
                  <a:lnTo>
                    <a:pt x="19180" y="168180"/>
                  </a:lnTo>
                  <a:lnTo>
                    <a:pt x="86918" y="238856"/>
                  </a:lnTo>
                  <a:lnTo>
                    <a:pt x="125640" y="256530"/>
                  </a:lnTo>
                  <a:lnTo>
                    <a:pt x="126854" y="257763"/>
                  </a:lnTo>
                  <a:lnTo>
                    <a:pt x="136131" y="278876"/>
                  </a:lnTo>
                  <a:lnTo>
                    <a:pt x="134566" y="282902"/>
                  </a:lnTo>
                  <a:lnTo>
                    <a:pt x="130252" y="284799"/>
                  </a:lnTo>
                  <a:lnTo>
                    <a:pt x="129320" y="284995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8083" y="8093294"/>
              <a:ext cx="208327" cy="225158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353186" y="1904619"/>
            <a:ext cx="847090" cy="847090"/>
            <a:chOff x="353186" y="1904619"/>
            <a:chExt cx="847090" cy="847090"/>
          </a:xfrm>
        </p:grpSpPr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6498" y="2007930"/>
              <a:ext cx="637199" cy="63719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57949" y="1909381"/>
              <a:ext cx="837565" cy="837565"/>
            </a:xfrm>
            <a:custGeom>
              <a:avLst/>
              <a:gdLst/>
              <a:ahLst/>
              <a:cxnLst/>
              <a:rect l="l" t="t" r="r" b="b"/>
              <a:pathLst>
                <a:path w="837565" h="837564">
                  <a:moveTo>
                    <a:pt x="0" y="0"/>
                  </a:moveTo>
                  <a:lnTo>
                    <a:pt x="837057" y="0"/>
                  </a:lnTo>
                  <a:lnTo>
                    <a:pt x="837057" y="837056"/>
                  </a:lnTo>
                  <a:lnTo>
                    <a:pt x="0" y="83705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350138" y="2861691"/>
            <a:ext cx="848360" cy="847090"/>
            <a:chOff x="350138" y="2861691"/>
            <a:chExt cx="848360" cy="847090"/>
          </a:xfrm>
        </p:grpSpPr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3623" y="2965003"/>
              <a:ext cx="641136" cy="63995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354901" y="2866453"/>
              <a:ext cx="838835" cy="837565"/>
            </a:xfrm>
            <a:custGeom>
              <a:avLst/>
              <a:gdLst/>
              <a:ahLst/>
              <a:cxnLst/>
              <a:rect l="l" t="t" r="r" b="b"/>
              <a:pathLst>
                <a:path w="838835" h="837564">
                  <a:moveTo>
                    <a:pt x="0" y="0"/>
                  </a:moveTo>
                  <a:lnTo>
                    <a:pt x="838581" y="0"/>
                  </a:lnTo>
                  <a:lnTo>
                    <a:pt x="838581" y="837056"/>
                  </a:lnTo>
                  <a:lnTo>
                    <a:pt x="0" y="83705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350138" y="3818763"/>
            <a:ext cx="848360" cy="847090"/>
            <a:chOff x="350138" y="3818763"/>
            <a:chExt cx="848360" cy="847090"/>
          </a:xfrm>
        </p:grpSpPr>
        <p:pic>
          <p:nvPicPr>
            <p:cNvPr id="67" name="object 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3623" y="3922074"/>
              <a:ext cx="641136" cy="63995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54901" y="3823525"/>
              <a:ext cx="838835" cy="837565"/>
            </a:xfrm>
            <a:custGeom>
              <a:avLst/>
              <a:gdLst/>
              <a:ahLst/>
              <a:cxnLst/>
              <a:rect l="l" t="t" r="r" b="b"/>
              <a:pathLst>
                <a:path w="838835" h="837564">
                  <a:moveTo>
                    <a:pt x="0" y="0"/>
                  </a:moveTo>
                  <a:lnTo>
                    <a:pt x="838581" y="0"/>
                  </a:lnTo>
                  <a:lnTo>
                    <a:pt x="838581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350138" y="4775834"/>
            <a:ext cx="848360" cy="847090"/>
            <a:chOff x="350138" y="4775834"/>
            <a:chExt cx="848360" cy="847090"/>
          </a:xfrm>
        </p:grpSpPr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3623" y="4879146"/>
              <a:ext cx="641136" cy="639957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54901" y="4780597"/>
              <a:ext cx="838835" cy="837565"/>
            </a:xfrm>
            <a:custGeom>
              <a:avLst/>
              <a:gdLst/>
              <a:ahLst/>
              <a:cxnLst/>
              <a:rect l="l" t="t" r="r" b="b"/>
              <a:pathLst>
                <a:path w="838835" h="837564">
                  <a:moveTo>
                    <a:pt x="0" y="0"/>
                  </a:moveTo>
                  <a:lnTo>
                    <a:pt x="838581" y="0"/>
                  </a:lnTo>
                  <a:lnTo>
                    <a:pt x="838581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/>
          <p:nvPr/>
        </p:nvSpPr>
        <p:spPr>
          <a:xfrm>
            <a:off x="1295400" y="1850135"/>
            <a:ext cx="5200650" cy="0"/>
          </a:xfrm>
          <a:custGeom>
            <a:avLst/>
            <a:gdLst/>
            <a:ahLst/>
            <a:cxnLst/>
            <a:rect l="l" t="t" r="r" b="b"/>
            <a:pathLst>
              <a:path w="5200650">
                <a:moveTo>
                  <a:pt x="0" y="0"/>
                </a:moveTo>
                <a:lnTo>
                  <a:pt x="520065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09830" y="1455511"/>
            <a:ext cx="191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latin typeface="Tahoma"/>
                <a:cs typeface="Tahoma"/>
              </a:rPr>
              <a:t>5</a:t>
            </a:r>
            <a:r>
              <a:rPr sz="1200" spc="15" dirty="0">
                <a:latin typeface="Tahoma"/>
                <a:cs typeface="Tahoma"/>
              </a:rPr>
              <a:t>.</a:t>
            </a:r>
            <a:r>
              <a:rPr sz="1200" spc="20" dirty="0">
                <a:latin typeface="Tahoma"/>
                <a:cs typeface="Tahoma"/>
              </a:rPr>
              <a:t>3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С</a:t>
            </a:r>
            <a:r>
              <a:rPr sz="1200" spc="15" dirty="0">
                <a:latin typeface="Tahoma"/>
                <a:cs typeface="Tahoma"/>
              </a:rPr>
              <a:t>пи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-65" dirty="0">
                <a:latin typeface="Microsoft Sans Serif"/>
                <a:cs typeface="Microsoft Sans Serif"/>
              </a:rPr>
              <a:t>QR</a:t>
            </a:r>
            <a:r>
              <a:rPr sz="1200" spc="114" dirty="0">
                <a:latin typeface="Microsoft Sans Serif"/>
                <a:cs typeface="Microsoft Sans Serif"/>
              </a:rPr>
              <a:t>-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5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в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(</a:t>
            </a:r>
            <a:r>
              <a:rPr sz="1200" spc="-105" dirty="0">
                <a:latin typeface="Tahoma"/>
                <a:cs typeface="Tahoma"/>
              </a:rPr>
              <a:t>1</a:t>
            </a:r>
            <a:r>
              <a:rPr sz="1200" spc="-20" dirty="0">
                <a:latin typeface="Tahoma"/>
                <a:cs typeface="Tahoma"/>
              </a:rPr>
              <a:t>/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-50" dirty="0">
                <a:latin typeface="Tahoma"/>
                <a:cs typeface="Tahoma"/>
              </a:rPr>
              <a:t>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350138" y="5722239"/>
            <a:ext cx="848360" cy="847090"/>
            <a:chOff x="350138" y="5722239"/>
            <a:chExt cx="848360" cy="847090"/>
          </a:xfrm>
        </p:grpSpPr>
        <p:pic>
          <p:nvPicPr>
            <p:cNvPr id="76" name="object 7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3623" y="5825551"/>
              <a:ext cx="641136" cy="63995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354901" y="5727001"/>
              <a:ext cx="838835" cy="837565"/>
            </a:xfrm>
            <a:custGeom>
              <a:avLst/>
              <a:gdLst/>
              <a:ahLst/>
              <a:cxnLst/>
              <a:rect l="l" t="t" r="r" b="b"/>
              <a:pathLst>
                <a:path w="838835" h="837565">
                  <a:moveTo>
                    <a:pt x="0" y="0"/>
                  </a:moveTo>
                  <a:lnTo>
                    <a:pt x="838581" y="0"/>
                  </a:lnTo>
                  <a:lnTo>
                    <a:pt x="838581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350138" y="6679310"/>
            <a:ext cx="848360" cy="847090"/>
            <a:chOff x="350138" y="6679310"/>
            <a:chExt cx="848360" cy="847090"/>
          </a:xfrm>
        </p:grpSpPr>
        <p:pic>
          <p:nvPicPr>
            <p:cNvPr id="79" name="object 7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3623" y="6782622"/>
              <a:ext cx="641136" cy="639957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54901" y="6684073"/>
              <a:ext cx="838835" cy="837565"/>
            </a:xfrm>
            <a:custGeom>
              <a:avLst/>
              <a:gdLst/>
              <a:ahLst/>
              <a:cxnLst/>
              <a:rect l="l" t="t" r="r" b="b"/>
              <a:pathLst>
                <a:path w="838835" h="837565">
                  <a:moveTo>
                    <a:pt x="0" y="0"/>
                  </a:moveTo>
                  <a:lnTo>
                    <a:pt x="838581" y="0"/>
                  </a:lnTo>
                  <a:lnTo>
                    <a:pt x="838581" y="837056"/>
                  </a:lnTo>
                  <a:lnTo>
                    <a:pt x="0" y="8370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354700" y="7902776"/>
            <a:ext cx="4044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Tahoma"/>
                <a:cs typeface="Tahoma"/>
              </a:rPr>
              <a:t>Министерство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имущественных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земельных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отношения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350138" y="7688198"/>
            <a:ext cx="848360" cy="848360"/>
            <a:chOff x="350138" y="7688198"/>
            <a:chExt cx="848360" cy="848360"/>
          </a:xfrm>
        </p:grpSpPr>
        <p:pic>
          <p:nvPicPr>
            <p:cNvPr id="83" name="object 8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3623" y="7791683"/>
              <a:ext cx="641136" cy="64113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354901" y="7692961"/>
              <a:ext cx="838835" cy="838835"/>
            </a:xfrm>
            <a:custGeom>
              <a:avLst/>
              <a:gdLst/>
              <a:ahLst/>
              <a:cxnLst/>
              <a:rect l="l" t="t" r="r" b="b"/>
              <a:pathLst>
                <a:path w="838835" h="838834">
                  <a:moveTo>
                    <a:pt x="0" y="0"/>
                  </a:moveTo>
                  <a:lnTo>
                    <a:pt x="838581" y="0"/>
                  </a:lnTo>
                  <a:lnTo>
                    <a:pt x="838581" y="838581"/>
                  </a:lnTo>
                  <a:lnTo>
                    <a:pt x="0" y="8385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60224" y="9507814"/>
            <a:ext cx="13589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75" dirty="0">
                <a:solidFill>
                  <a:srgbClr val="3B3B45"/>
                </a:solidFill>
                <a:latin typeface="Tahoma"/>
                <a:cs typeface="Tahoma"/>
              </a:rPr>
              <a:t>6</a:t>
            </a:r>
            <a:r>
              <a:rPr sz="1000" spc="-105" dirty="0">
                <a:solidFill>
                  <a:srgbClr val="3B3B45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45168"/>
            <a:ext cx="6858000" cy="561340"/>
          </a:xfrm>
          <a:custGeom>
            <a:avLst/>
            <a:gdLst/>
            <a:ahLst/>
            <a:cxnLst/>
            <a:rect l="l" t="t" r="r" b="b"/>
            <a:pathLst>
              <a:path w="6858000" h="561340">
                <a:moveTo>
                  <a:pt x="6858000" y="0"/>
                </a:moveTo>
                <a:lnTo>
                  <a:pt x="0" y="0"/>
                </a:lnTo>
                <a:lnTo>
                  <a:pt x="0" y="560831"/>
                </a:lnTo>
                <a:lnTo>
                  <a:pt x="6858000" y="560831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48823" y="9427351"/>
            <a:ext cx="2245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75" dirty="0">
                <a:solidFill>
                  <a:srgbClr val="3B3B45"/>
                </a:solidFill>
                <a:latin typeface="Tahoma"/>
                <a:cs typeface="Tahoma"/>
              </a:rPr>
              <a:t>6</a:t>
            </a:r>
            <a:r>
              <a:rPr lang="ru-RU" sz="1000" spc="-105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endParaRPr sz="1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511" y="9377836"/>
            <a:ext cx="224541" cy="3948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0043" y="381658"/>
            <a:ext cx="5634355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spc="65" dirty="0"/>
              <a:t>Пер</a:t>
            </a:r>
            <a:r>
              <a:rPr spc="-20" dirty="0"/>
              <a:t>ечен</a:t>
            </a:r>
            <a:r>
              <a:rPr spc="-15" dirty="0"/>
              <a:t>ь</a:t>
            </a:r>
            <a:r>
              <a:rPr spc="-190" dirty="0"/>
              <a:t> </a:t>
            </a:r>
            <a:r>
              <a:rPr spc="30" dirty="0"/>
              <a:t>п</a:t>
            </a:r>
            <a:r>
              <a:rPr spc="20" dirty="0"/>
              <a:t>ол</a:t>
            </a:r>
            <a:r>
              <a:rPr spc="25" dirty="0"/>
              <a:t>ез</a:t>
            </a:r>
            <a:r>
              <a:rPr spc="10" dirty="0"/>
              <a:t>н</a:t>
            </a:r>
            <a:r>
              <a:rPr spc="20" dirty="0"/>
              <a:t>ы</a:t>
            </a:r>
            <a:r>
              <a:rPr spc="-25" dirty="0"/>
              <a:t>х</a:t>
            </a:r>
            <a:r>
              <a:rPr spc="-195" dirty="0"/>
              <a:t> </a:t>
            </a:r>
            <a:r>
              <a:rPr spc="65" dirty="0"/>
              <a:t>р</a:t>
            </a:r>
            <a:r>
              <a:rPr spc="35" dirty="0"/>
              <a:t>ес</a:t>
            </a:r>
            <a:r>
              <a:rPr spc="20" dirty="0"/>
              <a:t>у</a:t>
            </a:r>
            <a:r>
              <a:rPr spc="65" dirty="0"/>
              <a:t>р</a:t>
            </a:r>
            <a:r>
              <a:rPr spc="105" dirty="0"/>
              <a:t>с</a:t>
            </a:r>
            <a:r>
              <a:rPr spc="15" dirty="0"/>
              <a:t>ов</a:t>
            </a:r>
          </a:p>
          <a:p>
            <a:pPr marL="12700" marR="5080">
              <a:lnSpc>
                <a:spcPts val="2390"/>
              </a:lnSpc>
              <a:spcBef>
                <a:spcPts val="245"/>
              </a:spcBef>
            </a:pPr>
            <a:r>
              <a:rPr spc="40" dirty="0"/>
              <a:t>по</a:t>
            </a:r>
            <a:r>
              <a:rPr spc="-225" dirty="0"/>
              <a:t> </a:t>
            </a:r>
            <a:r>
              <a:rPr spc="105" dirty="0"/>
              <a:t>с</a:t>
            </a:r>
            <a:r>
              <a:rPr spc="35" dirty="0"/>
              <a:t>о</a:t>
            </a:r>
            <a:r>
              <a:rPr spc="40" dirty="0"/>
              <a:t>п</a:t>
            </a:r>
            <a:r>
              <a:rPr spc="65" dirty="0"/>
              <a:t>р</a:t>
            </a:r>
            <a:r>
              <a:rPr spc="15" dirty="0"/>
              <a:t>ов</a:t>
            </a:r>
            <a:r>
              <a:rPr spc="35" dirty="0"/>
              <a:t>о</a:t>
            </a:r>
            <a:r>
              <a:rPr spc="55" dirty="0"/>
              <a:t>ж</a:t>
            </a:r>
            <a:r>
              <a:rPr spc="45" dirty="0"/>
              <a:t>д</a:t>
            </a:r>
            <a:r>
              <a:rPr spc="-5" dirty="0"/>
              <a:t>ени</a:t>
            </a:r>
            <a:r>
              <a:rPr spc="150" dirty="0"/>
              <a:t>ю</a:t>
            </a:r>
            <a:r>
              <a:rPr spc="-200" dirty="0"/>
              <a:t> </a:t>
            </a:r>
            <a:r>
              <a:rPr spc="5" dirty="0"/>
              <a:t>и</a:t>
            </a:r>
            <a:r>
              <a:rPr dirty="0"/>
              <a:t>нв</a:t>
            </a:r>
            <a:r>
              <a:rPr spc="35" dirty="0"/>
              <a:t>ес</a:t>
            </a:r>
            <a:r>
              <a:rPr spc="50" dirty="0"/>
              <a:t>т</a:t>
            </a:r>
            <a:r>
              <a:rPr spc="5" dirty="0"/>
              <a:t>и</a:t>
            </a:r>
            <a:r>
              <a:rPr spc="70" dirty="0"/>
              <a:t>ц</a:t>
            </a:r>
            <a:r>
              <a:rPr spc="5" dirty="0"/>
              <a:t>и</a:t>
            </a:r>
            <a:r>
              <a:rPr spc="20" dirty="0"/>
              <a:t>онног</a:t>
            </a:r>
            <a:r>
              <a:rPr spc="30" dirty="0"/>
              <a:t>о  </a:t>
            </a:r>
            <a:r>
              <a:rPr spc="55" dirty="0"/>
              <a:t>процесса</a:t>
            </a:r>
          </a:p>
        </p:txBody>
      </p:sp>
      <p:sp>
        <p:nvSpPr>
          <p:cNvPr id="7" name="object 7"/>
          <p:cNvSpPr/>
          <p:nvPr/>
        </p:nvSpPr>
        <p:spPr>
          <a:xfrm>
            <a:off x="1295400" y="2807207"/>
            <a:ext cx="5200650" cy="0"/>
          </a:xfrm>
          <a:custGeom>
            <a:avLst/>
            <a:gdLst/>
            <a:ahLst/>
            <a:cxnLst/>
            <a:rect l="l" t="t" r="r" b="b"/>
            <a:pathLst>
              <a:path w="5200650">
                <a:moveTo>
                  <a:pt x="0" y="0"/>
                </a:moveTo>
                <a:lnTo>
                  <a:pt x="520065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5400" y="6635495"/>
            <a:ext cx="5200650" cy="0"/>
          </a:xfrm>
          <a:custGeom>
            <a:avLst/>
            <a:gdLst/>
            <a:ahLst/>
            <a:cxnLst/>
            <a:rect l="l" t="t" r="r" b="b"/>
            <a:pathLst>
              <a:path w="5200650">
                <a:moveTo>
                  <a:pt x="0" y="0"/>
                </a:moveTo>
                <a:lnTo>
                  <a:pt x="520065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5400" y="5678423"/>
            <a:ext cx="5200650" cy="0"/>
          </a:xfrm>
          <a:custGeom>
            <a:avLst/>
            <a:gdLst/>
            <a:ahLst/>
            <a:cxnLst/>
            <a:rect l="l" t="t" r="r" b="b"/>
            <a:pathLst>
              <a:path w="5200650">
                <a:moveTo>
                  <a:pt x="0" y="0"/>
                </a:moveTo>
                <a:lnTo>
                  <a:pt x="520065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5400" y="4721352"/>
            <a:ext cx="5200650" cy="0"/>
          </a:xfrm>
          <a:custGeom>
            <a:avLst/>
            <a:gdLst/>
            <a:ahLst/>
            <a:cxnLst/>
            <a:rect l="l" t="t" r="r" b="b"/>
            <a:pathLst>
              <a:path w="5200650">
                <a:moveTo>
                  <a:pt x="0" y="0"/>
                </a:moveTo>
                <a:lnTo>
                  <a:pt x="520065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5400" y="3764279"/>
            <a:ext cx="5200650" cy="0"/>
          </a:xfrm>
          <a:custGeom>
            <a:avLst/>
            <a:gdLst/>
            <a:ahLst/>
            <a:cxnLst/>
            <a:rect l="l" t="t" r="r" b="b"/>
            <a:pathLst>
              <a:path w="5200650">
                <a:moveTo>
                  <a:pt x="0" y="0"/>
                </a:moveTo>
                <a:lnTo>
                  <a:pt x="520065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4700" y="3037882"/>
            <a:ext cx="36880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о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ав</a:t>
            </a:r>
            <a:r>
              <a:rPr sz="1200" spc="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м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до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ог 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4700" y="3994953"/>
            <a:ext cx="3323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Tahoma"/>
                <a:cs typeface="Tahoma"/>
              </a:rPr>
              <a:t>Министерство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физической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культуры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спорта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4700" y="4952026"/>
            <a:ext cx="3921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Tahoma"/>
                <a:cs typeface="Tahoma"/>
              </a:rPr>
              <a:t>Министерство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сельского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хозяйства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продовольствия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890246" y="1924811"/>
            <a:ext cx="866140" cy="701040"/>
            <a:chOff x="5890246" y="1924811"/>
            <a:chExt cx="866140" cy="701040"/>
          </a:xfrm>
        </p:grpSpPr>
        <p:sp>
          <p:nvSpPr>
            <p:cNvPr id="16" name="object 16"/>
            <p:cNvSpPr/>
            <p:nvPr/>
          </p:nvSpPr>
          <p:spPr>
            <a:xfrm>
              <a:off x="5961890" y="1924811"/>
              <a:ext cx="794385" cy="646430"/>
            </a:xfrm>
            <a:custGeom>
              <a:avLst/>
              <a:gdLst/>
              <a:ahLst/>
              <a:cxnLst/>
              <a:rect l="l" t="t" r="r" b="b"/>
              <a:pathLst>
                <a:path w="794384" h="646430">
                  <a:moveTo>
                    <a:pt x="543306" y="0"/>
                  </a:moveTo>
                  <a:lnTo>
                    <a:pt x="250698" y="0"/>
                  </a:lnTo>
                  <a:lnTo>
                    <a:pt x="0" y="250113"/>
                  </a:lnTo>
                  <a:lnTo>
                    <a:pt x="397002" y="646176"/>
                  </a:lnTo>
                  <a:lnTo>
                    <a:pt x="794004" y="250113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98336" y="1962911"/>
              <a:ext cx="204470" cy="205740"/>
            </a:xfrm>
            <a:custGeom>
              <a:avLst/>
              <a:gdLst/>
              <a:ahLst/>
              <a:cxnLst/>
              <a:rect l="l" t="t" r="r" b="b"/>
              <a:pathLst>
                <a:path w="204470" h="205739">
                  <a:moveTo>
                    <a:pt x="0" y="102870"/>
                  </a:moveTo>
                  <a:lnTo>
                    <a:pt x="102107" y="0"/>
                  </a:lnTo>
                  <a:lnTo>
                    <a:pt x="204215" y="102870"/>
                  </a:lnTo>
                  <a:lnTo>
                    <a:pt x="102107" y="205740"/>
                  </a:lnTo>
                  <a:lnTo>
                    <a:pt x="0" y="10287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0246" y="2189526"/>
              <a:ext cx="301082" cy="42796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061423" y="2340649"/>
              <a:ext cx="136525" cy="285115"/>
            </a:xfrm>
            <a:custGeom>
              <a:avLst/>
              <a:gdLst/>
              <a:ahLst/>
              <a:cxnLst/>
              <a:rect l="l" t="t" r="r" b="b"/>
              <a:pathLst>
                <a:path w="136525" h="285114">
                  <a:moveTo>
                    <a:pt x="129320" y="284995"/>
                  </a:moveTo>
                  <a:lnTo>
                    <a:pt x="128382" y="284988"/>
                  </a:lnTo>
                  <a:lnTo>
                    <a:pt x="125674" y="284990"/>
                  </a:lnTo>
                  <a:lnTo>
                    <a:pt x="123221" y="283388"/>
                  </a:lnTo>
                  <a:lnTo>
                    <a:pt x="116094" y="267158"/>
                  </a:lnTo>
                  <a:lnTo>
                    <a:pt x="79288" y="250357"/>
                  </a:lnTo>
                  <a:lnTo>
                    <a:pt x="78579" y="249854"/>
                  </a:lnTo>
                  <a:lnTo>
                    <a:pt x="8974" y="177222"/>
                  </a:lnTo>
                  <a:lnTo>
                    <a:pt x="8045" y="176158"/>
                  </a:lnTo>
                  <a:lnTo>
                    <a:pt x="0" y="166537"/>
                  </a:lnTo>
                  <a:lnTo>
                    <a:pt x="5275" y="150028"/>
                  </a:lnTo>
                  <a:lnTo>
                    <a:pt x="11082" y="145617"/>
                  </a:lnTo>
                  <a:lnTo>
                    <a:pt x="20467" y="143373"/>
                  </a:lnTo>
                  <a:lnTo>
                    <a:pt x="33460" y="143040"/>
                  </a:lnTo>
                  <a:lnTo>
                    <a:pt x="46851" y="146910"/>
                  </a:lnTo>
                  <a:lnTo>
                    <a:pt x="59642" y="153345"/>
                  </a:lnTo>
                  <a:lnTo>
                    <a:pt x="70833" y="160709"/>
                  </a:lnTo>
                  <a:lnTo>
                    <a:pt x="15593" y="34950"/>
                  </a:lnTo>
                  <a:lnTo>
                    <a:pt x="12904" y="28904"/>
                  </a:lnTo>
                  <a:lnTo>
                    <a:pt x="12684" y="22047"/>
                  </a:lnTo>
                  <a:lnTo>
                    <a:pt x="14981" y="15840"/>
                  </a:lnTo>
                  <a:lnTo>
                    <a:pt x="17236" y="9637"/>
                  </a:lnTo>
                  <a:lnTo>
                    <a:pt x="21932" y="4627"/>
                  </a:lnTo>
                  <a:lnTo>
                    <a:pt x="27978" y="1979"/>
                  </a:lnTo>
                  <a:lnTo>
                    <a:pt x="37662" y="0"/>
                  </a:lnTo>
                  <a:lnTo>
                    <a:pt x="47030" y="1818"/>
                  </a:lnTo>
                  <a:lnTo>
                    <a:pt x="55036" y="7013"/>
                  </a:lnTo>
                  <a:lnTo>
                    <a:pt x="60632" y="15162"/>
                  </a:lnTo>
                  <a:lnTo>
                    <a:pt x="62123" y="18622"/>
                  </a:lnTo>
                  <a:lnTo>
                    <a:pt x="60525" y="22634"/>
                  </a:lnTo>
                  <a:lnTo>
                    <a:pt x="53642" y="25597"/>
                  </a:lnTo>
                  <a:lnTo>
                    <a:pt x="49670" y="24051"/>
                  </a:lnTo>
                  <a:lnTo>
                    <a:pt x="48145" y="20649"/>
                  </a:lnTo>
                  <a:lnTo>
                    <a:pt x="45787" y="14897"/>
                  </a:lnTo>
                  <a:lnTo>
                    <a:pt x="39223" y="12135"/>
                  </a:lnTo>
                  <a:lnTo>
                    <a:pt x="33462" y="14468"/>
                  </a:lnTo>
                  <a:lnTo>
                    <a:pt x="30811" y="15643"/>
                  </a:lnTo>
                  <a:lnTo>
                    <a:pt x="28755" y="17851"/>
                  </a:lnTo>
                  <a:lnTo>
                    <a:pt x="26711" y="23468"/>
                  </a:lnTo>
                  <a:lnTo>
                    <a:pt x="26822" y="26655"/>
                  </a:lnTo>
                  <a:lnTo>
                    <a:pt x="28080" y="29463"/>
                  </a:lnTo>
                  <a:lnTo>
                    <a:pt x="88716" y="167516"/>
                  </a:lnTo>
                  <a:lnTo>
                    <a:pt x="88871" y="168945"/>
                  </a:lnTo>
                  <a:lnTo>
                    <a:pt x="86213" y="182184"/>
                  </a:lnTo>
                  <a:lnTo>
                    <a:pt x="82619" y="184578"/>
                  </a:lnTo>
                  <a:lnTo>
                    <a:pt x="77694" y="183589"/>
                  </a:lnTo>
                  <a:lnTo>
                    <a:pt x="76555" y="183008"/>
                  </a:lnTo>
                  <a:lnTo>
                    <a:pt x="75633" y="182153"/>
                  </a:lnTo>
                  <a:lnTo>
                    <a:pt x="65916" y="174094"/>
                  </a:lnTo>
                  <a:lnTo>
                    <a:pt x="52190" y="164823"/>
                  </a:lnTo>
                  <a:lnTo>
                    <a:pt x="37186" y="157841"/>
                  </a:lnTo>
                  <a:lnTo>
                    <a:pt x="23632" y="156647"/>
                  </a:lnTo>
                  <a:lnTo>
                    <a:pt x="18730" y="157819"/>
                  </a:lnTo>
                  <a:lnTo>
                    <a:pt x="16580" y="159475"/>
                  </a:lnTo>
                  <a:lnTo>
                    <a:pt x="15598" y="162486"/>
                  </a:lnTo>
                  <a:lnTo>
                    <a:pt x="17552" y="166215"/>
                  </a:lnTo>
                  <a:lnTo>
                    <a:pt x="19180" y="168180"/>
                  </a:lnTo>
                  <a:lnTo>
                    <a:pt x="86918" y="238856"/>
                  </a:lnTo>
                  <a:lnTo>
                    <a:pt x="125640" y="256530"/>
                  </a:lnTo>
                  <a:lnTo>
                    <a:pt x="126854" y="257763"/>
                  </a:lnTo>
                  <a:lnTo>
                    <a:pt x="136131" y="278876"/>
                  </a:lnTo>
                  <a:lnTo>
                    <a:pt x="134566" y="282902"/>
                  </a:lnTo>
                  <a:lnTo>
                    <a:pt x="130252" y="284799"/>
                  </a:lnTo>
                  <a:lnTo>
                    <a:pt x="129320" y="284995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8083" y="2350863"/>
              <a:ext cx="208327" cy="225156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5890246" y="2881883"/>
            <a:ext cx="866140" cy="701040"/>
            <a:chOff x="5890246" y="2881883"/>
            <a:chExt cx="866140" cy="701040"/>
          </a:xfrm>
        </p:grpSpPr>
        <p:sp>
          <p:nvSpPr>
            <p:cNvPr id="22" name="object 22"/>
            <p:cNvSpPr/>
            <p:nvPr/>
          </p:nvSpPr>
          <p:spPr>
            <a:xfrm>
              <a:off x="5961890" y="2881883"/>
              <a:ext cx="794385" cy="646430"/>
            </a:xfrm>
            <a:custGeom>
              <a:avLst/>
              <a:gdLst/>
              <a:ahLst/>
              <a:cxnLst/>
              <a:rect l="l" t="t" r="r" b="b"/>
              <a:pathLst>
                <a:path w="794384" h="646429">
                  <a:moveTo>
                    <a:pt x="543306" y="0"/>
                  </a:moveTo>
                  <a:lnTo>
                    <a:pt x="250698" y="0"/>
                  </a:lnTo>
                  <a:lnTo>
                    <a:pt x="0" y="250113"/>
                  </a:lnTo>
                  <a:lnTo>
                    <a:pt x="397002" y="646176"/>
                  </a:lnTo>
                  <a:lnTo>
                    <a:pt x="794004" y="250113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98336" y="2919983"/>
              <a:ext cx="204470" cy="205740"/>
            </a:xfrm>
            <a:custGeom>
              <a:avLst/>
              <a:gdLst/>
              <a:ahLst/>
              <a:cxnLst/>
              <a:rect l="l" t="t" r="r" b="b"/>
              <a:pathLst>
                <a:path w="204470" h="205739">
                  <a:moveTo>
                    <a:pt x="0" y="102870"/>
                  </a:moveTo>
                  <a:lnTo>
                    <a:pt x="102107" y="0"/>
                  </a:lnTo>
                  <a:lnTo>
                    <a:pt x="204215" y="102870"/>
                  </a:lnTo>
                  <a:lnTo>
                    <a:pt x="102107" y="205740"/>
                  </a:lnTo>
                  <a:lnTo>
                    <a:pt x="0" y="10287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0246" y="3146597"/>
              <a:ext cx="301082" cy="42796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061423" y="3297720"/>
              <a:ext cx="136525" cy="285115"/>
            </a:xfrm>
            <a:custGeom>
              <a:avLst/>
              <a:gdLst/>
              <a:ahLst/>
              <a:cxnLst/>
              <a:rect l="l" t="t" r="r" b="b"/>
              <a:pathLst>
                <a:path w="136525" h="285114">
                  <a:moveTo>
                    <a:pt x="129320" y="284995"/>
                  </a:moveTo>
                  <a:lnTo>
                    <a:pt x="128382" y="284988"/>
                  </a:lnTo>
                  <a:lnTo>
                    <a:pt x="125674" y="284990"/>
                  </a:lnTo>
                  <a:lnTo>
                    <a:pt x="123221" y="283388"/>
                  </a:lnTo>
                  <a:lnTo>
                    <a:pt x="116094" y="267158"/>
                  </a:lnTo>
                  <a:lnTo>
                    <a:pt x="79288" y="250357"/>
                  </a:lnTo>
                  <a:lnTo>
                    <a:pt x="78579" y="249854"/>
                  </a:lnTo>
                  <a:lnTo>
                    <a:pt x="8974" y="177222"/>
                  </a:lnTo>
                  <a:lnTo>
                    <a:pt x="8045" y="176158"/>
                  </a:lnTo>
                  <a:lnTo>
                    <a:pt x="0" y="166537"/>
                  </a:lnTo>
                  <a:lnTo>
                    <a:pt x="5275" y="150028"/>
                  </a:lnTo>
                  <a:lnTo>
                    <a:pt x="11082" y="145617"/>
                  </a:lnTo>
                  <a:lnTo>
                    <a:pt x="20467" y="143373"/>
                  </a:lnTo>
                  <a:lnTo>
                    <a:pt x="33460" y="143040"/>
                  </a:lnTo>
                  <a:lnTo>
                    <a:pt x="46851" y="146910"/>
                  </a:lnTo>
                  <a:lnTo>
                    <a:pt x="59642" y="153345"/>
                  </a:lnTo>
                  <a:lnTo>
                    <a:pt x="70833" y="160709"/>
                  </a:lnTo>
                  <a:lnTo>
                    <a:pt x="15593" y="34950"/>
                  </a:lnTo>
                  <a:lnTo>
                    <a:pt x="12904" y="28904"/>
                  </a:lnTo>
                  <a:lnTo>
                    <a:pt x="12684" y="22047"/>
                  </a:lnTo>
                  <a:lnTo>
                    <a:pt x="14981" y="15840"/>
                  </a:lnTo>
                  <a:lnTo>
                    <a:pt x="17236" y="9637"/>
                  </a:lnTo>
                  <a:lnTo>
                    <a:pt x="21932" y="4627"/>
                  </a:lnTo>
                  <a:lnTo>
                    <a:pt x="27978" y="1979"/>
                  </a:lnTo>
                  <a:lnTo>
                    <a:pt x="37662" y="0"/>
                  </a:lnTo>
                  <a:lnTo>
                    <a:pt x="47030" y="1818"/>
                  </a:lnTo>
                  <a:lnTo>
                    <a:pt x="55036" y="7013"/>
                  </a:lnTo>
                  <a:lnTo>
                    <a:pt x="60632" y="15162"/>
                  </a:lnTo>
                  <a:lnTo>
                    <a:pt x="62123" y="18622"/>
                  </a:lnTo>
                  <a:lnTo>
                    <a:pt x="60525" y="22634"/>
                  </a:lnTo>
                  <a:lnTo>
                    <a:pt x="53642" y="25597"/>
                  </a:lnTo>
                  <a:lnTo>
                    <a:pt x="49670" y="24051"/>
                  </a:lnTo>
                  <a:lnTo>
                    <a:pt x="48145" y="20649"/>
                  </a:lnTo>
                  <a:lnTo>
                    <a:pt x="45787" y="14897"/>
                  </a:lnTo>
                  <a:lnTo>
                    <a:pt x="39223" y="12135"/>
                  </a:lnTo>
                  <a:lnTo>
                    <a:pt x="33462" y="14468"/>
                  </a:lnTo>
                  <a:lnTo>
                    <a:pt x="30811" y="15643"/>
                  </a:lnTo>
                  <a:lnTo>
                    <a:pt x="28755" y="17851"/>
                  </a:lnTo>
                  <a:lnTo>
                    <a:pt x="26711" y="23468"/>
                  </a:lnTo>
                  <a:lnTo>
                    <a:pt x="26822" y="26655"/>
                  </a:lnTo>
                  <a:lnTo>
                    <a:pt x="28080" y="29463"/>
                  </a:lnTo>
                  <a:lnTo>
                    <a:pt x="88716" y="167516"/>
                  </a:lnTo>
                  <a:lnTo>
                    <a:pt x="88871" y="168945"/>
                  </a:lnTo>
                  <a:lnTo>
                    <a:pt x="86213" y="182184"/>
                  </a:lnTo>
                  <a:lnTo>
                    <a:pt x="82619" y="184578"/>
                  </a:lnTo>
                  <a:lnTo>
                    <a:pt x="77694" y="183589"/>
                  </a:lnTo>
                  <a:lnTo>
                    <a:pt x="76555" y="183008"/>
                  </a:lnTo>
                  <a:lnTo>
                    <a:pt x="75633" y="182153"/>
                  </a:lnTo>
                  <a:lnTo>
                    <a:pt x="65916" y="174094"/>
                  </a:lnTo>
                  <a:lnTo>
                    <a:pt x="52190" y="164823"/>
                  </a:lnTo>
                  <a:lnTo>
                    <a:pt x="37186" y="157841"/>
                  </a:lnTo>
                  <a:lnTo>
                    <a:pt x="23632" y="156647"/>
                  </a:lnTo>
                  <a:lnTo>
                    <a:pt x="18730" y="157819"/>
                  </a:lnTo>
                  <a:lnTo>
                    <a:pt x="16580" y="159475"/>
                  </a:lnTo>
                  <a:lnTo>
                    <a:pt x="15598" y="162486"/>
                  </a:lnTo>
                  <a:lnTo>
                    <a:pt x="17552" y="166215"/>
                  </a:lnTo>
                  <a:lnTo>
                    <a:pt x="19180" y="168180"/>
                  </a:lnTo>
                  <a:lnTo>
                    <a:pt x="86918" y="238856"/>
                  </a:lnTo>
                  <a:lnTo>
                    <a:pt x="125640" y="256530"/>
                  </a:lnTo>
                  <a:lnTo>
                    <a:pt x="126854" y="257763"/>
                  </a:lnTo>
                  <a:lnTo>
                    <a:pt x="136131" y="278876"/>
                  </a:lnTo>
                  <a:lnTo>
                    <a:pt x="134566" y="282902"/>
                  </a:lnTo>
                  <a:lnTo>
                    <a:pt x="130252" y="284799"/>
                  </a:lnTo>
                  <a:lnTo>
                    <a:pt x="129320" y="284995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8083" y="3307934"/>
              <a:ext cx="208327" cy="225157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890246" y="3838955"/>
            <a:ext cx="866140" cy="701040"/>
            <a:chOff x="5890246" y="3838955"/>
            <a:chExt cx="866140" cy="701040"/>
          </a:xfrm>
        </p:grpSpPr>
        <p:sp>
          <p:nvSpPr>
            <p:cNvPr id="28" name="object 28"/>
            <p:cNvSpPr/>
            <p:nvPr/>
          </p:nvSpPr>
          <p:spPr>
            <a:xfrm>
              <a:off x="5961890" y="3838955"/>
              <a:ext cx="794385" cy="646430"/>
            </a:xfrm>
            <a:custGeom>
              <a:avLst/>
              <a:gdLst/>
              <a:ahLst/>
              <a:cxnLst/>
              <a:rect l="l" t="t" r="r" b="b"/>
              <a:pathLst>
                <a:path w="794384" h="646429">
                  <a:moveTo>
                    <a:pt x="543306" y="0"/>
                  </a:moveTo>
                  <a:lnTo>
                    <a:pt x="250698" y="0"/>
                  </a:lnTo>
                  <a:lnTo>
                    <a:pt x="0" y="250113"/>
                  </a:lnTo>
                  <a:lnTo>
                    <a:pt x="397002" y="646176"/>
                  </a:lnTo>
                  <a:lnTo>
                    <a:pt x="794004" y="250113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98336" y="3877055"/>
              <a:ext cx="204470" cy="205740"/>
            </a:xfrm>
            <a:custGeom>
              <a:avLst/>
              <a:gdLst/>
              <a:ahLst/>
              <a:cxnLst/>
              <a:rect l="l" t="t" r="r" b="b"/>
              <a:pathLst>
                <a:path w="204470" h="205739">
                  <a:moveTo>
                    <a:pt x="0" y="102870"/>
                  </a:moveTo>
                  <a:lnTo>
                    <a:pt x="102107" y="0"/>
                  </a:lnTo>
                  <a:lnTo>
                    <a:pt x="204215" y="102870"/>
                  </a:lnTo>
                  <a:lnTo>
                    <a:pt x="102107" y="205740"/>
                  </a:lnTo>
                  <a:lnTo>
                    <a:pt x="0" y="10287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0246" y="4103668"/>
              <a:ext cx="301082" cy="42796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061423" y="4254790"/>
              <a:ext cx="136525" cy="285115"/>
            </a:xfrm>
            <a:custGeom>
              <a:avLst/>
              <a:gdLst/>
              <a:ahLst/>
              <a:cxnLst/>
              <a:rect l="l" t="t" r="r" b="b"/>
              <a:pathLst>
                <a:path w="136525" h="285114">
                  <a:moveTo>
                    <a:pt x="129320" y="284995"/>
                  </a:moveTo>
                  <a:lnTo>
                    <a:pt x="128382" y="284988"/>
                  </a:lnTo>
                  <a:lnTo>
                    <a:pt x="125674" y="284990"/>
                  </a:lnTo>
                  <a:lnTo>
                    <a:pt x="123221" y="283388"/>
                  </a:lnTo>
                  <a:lnTo>
                    <a:pt x="116094" y="267158"/>
                  </a:lnTo>
                  <a:lnTo>
                    <a:pt x="79288" y="250357"/>
                  </a:lnTo>
                  <a:lnTo>
                    <a:pt x="78579" y="249854"/>
                  </a:lnTo>
                  <a:lnTo>
                    <a:pt x="8974" y="177222"/>
                  </a:lnTo>
                  <a:lnTo>
                    <a:pt x="8045" y="176158"/>
                  </a:lnTo>
                  <a:lnTo>
                    <a:pt x="0" y="166537"/>
                  </a:lnTo>
                  <a:lnTo>
                    <a:pt x="5275" y="150028"/>
                  </a:lnTo>
                  <a:lnTo>
                    <a:pt x="11082" y="145617"/>
                  </a:lnTo>
                  <a:lnTo>
                    <a:pt x="20467" y="143373"/>
                  </a:lnTo>
                  <a:lnTo>
                    <a:pt x="33460" y="143040"/>
                  </a:lnTo>
                  <a:lnTo>
                    <a:pt x="46851" y="146910"/>
                  </a:lnTo>
                  <a:lnTo>
                    <a:pt x="59642" y="153345"/>
                  </a:lnTo>
                  <a:lnTo>
                    <a:pt x="70833" y="160709"/>
                  </a:lnTo>
                  <a:lnTo>
                    <a:pt x="15593" y="34950"/>
                  </a:lnTo>
                  <a:lnTo>
                    <a:pt x="12904" y="28904"/>
                  </a:lnTo>
                  <a:lnTo>
                    <a:pt x="12684" y="22047"/>
                  </a:lnTo>
                  <a:lnTo>
                    <a:pt x="14981" y="15840"/>
                  </a:lnTo>
                  <a:lnTo>
                    <a:pt x="17236" y="9637"/>
                  </a:lnTo>
                  <a:lnTo>
                    <a:pt x="21932" y="4627"/>
                  </a:lnTo>
                  <a:lnTo>
                    <a:pt x="27978" y="1979"/>
                  </a:lnTo>
                  <a:lnTo>
                    <a:pt x="37662" y="0"/>
                  </a:lnTo>
                  <a:lnTo>
                    <a:pt x="47030" y="1818"/>
                  </a:lnTo>
                  <a:lnTo>
                    <a:pt x="55036" y="7013"/>
                  </a:lnTo>
                  <a:lnTo>
                    <a:pt x="60632" y="15162"/>
                  </a:lnTo>
                  <a:lnTo>
                    <a:pt x="62123" y="18622"/>
                  </a:lnTo>
                  <a:lnTo>
                    <a:pt x="60525" y="22634"/>
                  </a:lnTo>
                  <a:lnTo>
                    <a:pt x="53642" y="25597"/>
                  </a:lnTo>
                  <a:lnTo>
                    <a:pt x="49670" y="24051"/>
                  </a:lnTo>
                  <a:lnTo>
                    <a:pt x="48145" y="20649"/>
                  </a:lnTo>
                  <a:lnTo>
                    <a:pt x="45787" y="14897"/>
                  </a:lnTo>
                  <a:lnTo>
                    <a:pt x="39223" y="12135"/>
                  </a:lnTo>
                  <a:lnTo>
                    <a:pt x="33462" y="14468"/>
                  </a:lnTo>
                  <a:lnTo>
                    <a:pt x="30811" y="15643"/>
                  </a:lnTo>
                  <a:lnTo>
                    <a:pt x="28755" y="17851"/>
                  </a:lnTo>
                  <a:lnTo>
                    <a:pt x="26711" y="23468"/>
                  </a:lnTo>
                  <a:lnTo>
                    <a:pt x="26822" y="26655"/>
                  </a:lnTo>
                  <a:lnTo>
                    <a:pt x="28080" y="29463"/>
                  </a:lnTo>
                  <a:lnTo>
                    <a:pt x="88716" y="167516"/>
                  </a:lnTo>
                  <a:lnTo>
                    <a:pt x="88871" y="168945"/>
                  </a:lnTo>
                  <a:lnTo>
                    <a:pt x="86213" y="182184"/>
                  </a:lnTo>
                  <a:lnTo>
                    <a:pt x="82619" y="184578"/>
                  </a:lnTo>
                  <a:lnTo>
                    <a:pt x="77694" y="183589"/>
                  </a:lnTo>
                  <a:lnTo>
                    <a:pt x="76555" y="183008"/>
                  </a:lnTo>
                  <a:lnTo>
                    <a:pt x="75633" y="182153"/>
                  </a:lnTo>
                  <a:lnTo>
                    <a:pt x="65916" y="174094"/>
                  </a:lnTo>
                  <a:lnTo>
                    <a:pt x="52190" y="164823"/>
                  </a:lnTo>
                  <a:lnTo>
                    <a:pt x="37186" y="157841"/>
                  </a:lnTo>
                  <a:lnTo>
                    <a:pt x="23632" y="156647"/>
                  </a:lnTo>
                  <a:lnTo>
                    <a:pt x="18730" y="157819"/>
                  </a:lnTo>
                  <a:lnTo>
                    <a:pt x="16580" y="159475"/>
                  </a:lnTo>
                  <a:lnTo>
                    <a:pt x="15598" y="162486"/>
                  </a:lnTo>
                  <a:lnTo>
                    <a:pt x="17552" y="166215"/>
                  </a:lnTo>
                  <a:lnTo>
                    <a:pt x="19180" y="168180"/>
                  </a:lnTo>
                  <a:lnTo>
                    <a:pt x="86918" y="238856"/>
                  </a:lnTo>
                  <a:lnTo>
                    <a:pt x="125640" y="256530"/>
                  </a:lnTo>
                  <a:lnTo>
                    <a:pt x="126854" y="257763"/>
                  </a:lnTo>
                  <a:lnTo>
                    <a:pt x="136131" y="278876"/>
                  </a:lnTo>
                  <a:lnTo>
                    <a:pt x="134566" y="282902"/>
                  </a:lnTo>
                  <a:lnTo>
                    <a:pt x="130252" y="284799"/>
                  </a:lnTo>
                  <a:lnTo>
                    <a:pt x="129320" y="284995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8083" y="4265003"/>
              <a:ext cx="208327" cy="225155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5890246" y="4796028"/>
            <a:ext cx="866140" cy="701040"/>
            <a:chOff x="5890246" y="4796028"/>
            <a:chExt cx="866140" cy="701040"/>
          </a:xfrm>
        </p:grpSpPr>
        <p:sp>
          <p:nvSpPr>
            <p:cNvPr id="34" name="object 34"/>
            <p:cNvSpPr/>
            <p:nvPr/>
          </p:nvSpPr>
          <p:spPr>
            <a:xfrm>
              <a:off x="5961890" y="4796028"/>
              <a:ext cx="794385" cy="646430"/>
            </a:xfrm>
            <a:custGeom>
              <a:avLst/>
              <a:gdLst/>
              <a:ahLst/>
              <a:cxnLst/>
              <a:rect l="l" t="t" r="r" b="b"/>
              <a:pathLst>
                <a:path w="794384" h="646429">
                  <a:moveTo>
                    <a:pt x="543306" y="0"/>
                  </a:moveTo>
                  <a:lnTo>
                    <a:pt x="250698" y="0"/>
                  </a:lnTo>
                  <a:lnTo>
                    <a:pt x="0" y="250113"/>
                  </a:lnTo>
                  <a:lnTo>
                    <a:pt x="397002" y="646176"/>
                  </a:lnTo>
                  <a:lnTo>
                    <a:pt x="794004" y="250113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98336" y="4834128"/>
              <a:ext cx="204470" cy="205740"/>
            </a:xfrm>
            <a:custGeom>
              <a:avLst/>
              <a:gdLst/>
              <a:ahLst/>
              <a:cxnLst/>
              <a:rect l="l" t="t" r="r" b="b"/>
              <a:pathLst>
                <a:path w="204470" h="205739">
                  <a:moveTo>
                    <a:pt x="0" y="102870"/>
                  </a:moveTo>
                  <a:lnTo>
                    <a:pt x="102107" y="0"/>
                  </a:lnTo>
                  <a:lnTo>
                    <a:pt x="204215" y="102870"/>
                  </a:lnTo>
                  <a:lnTo>
                    <a:pt x="102107" y="205740"/>
                  </a:lnTo>
                  <a:lnTo>
                    <a:pt x="0" y="10287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0246" y="5060741"/>
              <a:ext cx="301082" cy="42796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061423" y="5211866"/>
              <a:ext cx="136525" cy="285115"/>
            </a:xfrm>
            <a:custGeom>
              <a:avLst/>
              <a:gdLst/>
              <a:ahLst/>
              <a:cxnLst/>
              <a:rect l="l" t="t" r="r" b="b"/>
              <a:pathLst>
                <a:path w="136525" h="285114">
                  <a:moveTo>
                    <a:pt x="129320" y="284995"/>
                  </a:moveTo>
                  <a:lnTo>
                    <a:pt x="128382" y="284988"/>
                  </a:lnTo>
                  <a:lnTo>
                    <a:pt x="125674" y="284990"/>
                  </a:lnTo>
                  <a:lnTo>
                    <a:pt x="123221" y="283388"/>
                  </a:lnTo>
                  <a:lnTo>
                    <a:pt x="116094" y="267158"/>
                  </a:lnTo>
                  <a:lnTo>
                    <a:pt x="79288" y="250357"/>
                  </a:lnTo>
                  <a:lnTo>
                    <a:pt x="78579" y="249854"/>
                  </a:lnTo>
                  <a:lnTo>
                    <a:pt x="8974" y="177222"/>
                  </a:lnTo>
                  <a:lnTo>
                    <a:pt x="8045" y="176158"/>
                  </a:lnTo>
                  <a:lnTo>
                    <a:pt x="0" y="166537"/>
                  </a:lnTo>
                  <a:lnTo>
                    <a:pt x="5275" y="150028"/>
                  </a:lnTo>
                  <a:lnTo>
                    <a:pt x="11082" y="145617"/>
                  </a:lnTo>
                  <a:lnTo>
                    <a:pt x="20467" y="143373"/>
                  </a:lnTo>
                  <a:lnTo>
                    <a:pt x="33460" y="143040"/>
                  </a:lnTo>
                  <a:lnTo>
                    <a:pt x="46851" y="146910"/>
                  </a:lnTo>
                  <a:lnTo>
                    <a:pt x="59642" y="153345"/>
                  </a:lnTo>
                  <a:lnTo>
                    <a:pt x="70833" y="160709"/>
                  </a:lnTo>
                  <a:lnTo>
                    <a:pt x="15593" y="34950"/>
                  </a:lnTo>
                  <a:lnTo>
                    <a:pt x="12904" y="28904"/>
                  </a:lnTo>
                  <a:lnTo>
                    <a:pt x="12684" y="22047"/>
                  </a:lnTo>
                  <a:lnTo>
                    <a:pt x="14981" y="15840"/>
                  </a:lnTo>
                  <a:lnTo>
                    <a:pt x="17236" y="9637"/>
                  </a:lnTo>
                  <a:lnTo>
                    <a:pt x="21932" y="4627"/>
                  </a:lnTo>
                  <a:lnTo>
                    <a:pt x="27978" y="1979"/>
                  </a:lnTo>
                  <a:lnTo>
                    <a:pt x="37662" y="0"/>
                  </a:lnTo>
                  <a:lnTo>
                    <a:pt x="47030" y="1818"/>
                  </a:lnTo>
                  <a:lnTo>
                    <a:pt x="55036" y="7013"/>
                  </a:lnTo>
                  <a:lnTo>
                    <a:pt x="60632" y="15162"/>
                  </a:lnTo>
                  <a:lnTo>
                    <a:pt x="62123" y="18622"/>
                  </a:lnTo>
                  <a:lnTo>
                    <a:pt x="60525" y="22634"/>
                  </a:lnTo>
                  <a:lnTo>
                    <a:pt x="53642" y="25597"/>
                  </a:lnTo>
                  <a:lnTo>
                    <a:pt x="49670" y="24051"/>
                  </a:lnTo>
                  <a:lnTo>
                    <a:pt x="48145" y="20649"/>
                  </a:lnTo>
                  <a:lnTo>
                    <a:pt x="45787" y="14897"/>
                  </a:lnTo>
                  <a:lnTo>
                    <a:pt x="39223" y="12135"/>
                  </a:lnTo>
                  <a:lnTo>
                    <a:pt x="33462" y="14468"/>
                  </a:lnTo>
                  <a:lnTo>
                    <a:pt x="30811" y="15643"/>
                  </a:lnTo>
                  <a:lnTo>
                    <a:pt x="28755" y="17851"/>
                  </a:lnTo>
                  <a:lnTo>
                    <a:pt x="26711" y="23468"/>
                  </a:lnTo>
                  <a:lnTo>
                    <a:pt x="26822" y="26655"/>
                  </a:lnTo>
                  <a:lnTo>
                    <a:pt x="28080" y="29463"/>
                  </a:lnTo>
                  <a:lnTo>
                    <a:pt x="88716" y="167516"/>
                  </a:lnTo>
                  <a:lnTo>
                    <a:pt x="88871" y="168945"/>
                  </a:lnTo>
                  <a:lnTo>
                    <a:pt x="86213" y="182184"/>
                  </a:lnTo>
                  <a:lnTo>
                    <a:pt x="82619" y="184578"/>
                  </a:lnTo>
                  <a:lnTo>
                    <a:pt x="77694" y="183589"/>
                  </a:lnTo>
                  <a:lnTo>
                    <a:pt x="76555" y="183008"/>
                  </a:lnTo>
                  <a:lnTo>
                    <a:pt x="75633" y="182153"/>
                  </a:lnTo>
                  <a:lnTo>
                    <a:pt x="65916" y="174094"/>
                  </a:lnTo>
                  <a:lnTo>
                    <a:pt x="52190" y="164823"/>
                  </a:lnTo>
                  <a:lnTo>
                    <a:pt x="37186" y="157841"/>
                  </a:lnTo>
                  <a:lnTo>
                    <a:pt x="23632" y="156647"/>
                  </a:lnTo>
                  <a:lnTo>
                    <a:pt x="18730" y="157819"/>
                  </a:lnTo>
                  <a:lnTo>
                    <a:pt x="16580" y="159475"/>
                  </a:lnTo>
                  <a:lnTo>
                    <a:pt x="15598" y="162486"/>
                  </a:lnTo>
                  <a:lnTo>
                    <a:pt x="17552" y="166215"/>
                  </a:lnTo>
                  <a:lnTo>
                    <a:pt x="19180" y="168180"/>
                  </a:lnTo>
                  <a:lnTo>
                    <a:pt x="86918" y="238856"/>
                  </a:lnTo>
                  <a:lnTo>
                    <a:pt x="125640" y="256530"/>
                  </a:lnTo>
                  <a:lnTo>
                    <a:pt x="126854" y="257763"/>
                  </a:lnTo>
                  <a:lnTo>
                    <a:pt x="136131" y="278876"/>
                  </a:lnTo>
                  <a:lnTo>
                    <a:pt x="134566" y="282902"/>
                  </a:lnTo>
                  <a:lnTo>
                    <a:pt x="130252" y="284799"/>
                  </a:lnTo>
                  <a:lnTo>
                    <a:pt x="129320" y="284995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8083" y="5222081"/>
              <a:ext cx="208327" cy="225159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5890246" y="5753100"/>
            <a:ext cx="866140" cy="701040"/>
            <a:chOff x="5890246" y="5753100"/>
            <a:chExt cx="866140" cy="701040"/>
          </a:xfrm>
        </p:grpSpPr>
        <p:sp>
          <p:nvSpPr>
            <p:cNvPr id="40" name="object 40"/>
            <p:cNvSpPr/>
            <p:nvPr/>
          </p:nvSpPr>
          <p:spPr>
            <a:xfrm>
              <a:off x="5961890" y="5753100"/>
              <a:ext cx="794385" cy="646430"/>
            </a:xfrm>
            <a:custGeom>
              <a:avLst/>
              <a:gdLst/>
              <a:ahLst/>
              <a:cxnLst/>
              <a:rect l="l" t="t" r="r" b="b"/>
              <a:pathLst>
                <a:path w="794384" h="646429">
                  <a:moveTo>
                    <a:pt x="543306" y="0"/>
                  </a:moveTo>
                  <a:lnTo>
                    <a:pt x="250698" y="0"/>
                  </a:lnTo>
                  <a:lnTo>
                    <a:pt x="0" y="250113"/>
                  </a:lnTo>
                  <a:lnTo>
                    <a:pt x="397002" y="646176"/>
                  </a:lnTo>
                  <a:lnTo>
                    <a:pt x="794004" y="250113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98336" y="5791200"/>
              <a:ext cx="204470" cy="204470"/>
            </a:xfrm>
            <a:custGeom>
              <a:avLst/>
              <a:gdLst/>
              <a:ahLst/>
              <a:cxnLst/>
              <a:rect l="l" t="t" r="r" b="b"/>
              <a:pathLst>
                <a:path w="204470" h="204470">
                  <a:moveTo>
                    <a:pt x="0" y="102108"/>
                  </a:moveTo>
                  <a:lnTo>
                    <a:pt x="102107" y="0"/>
                  </a:lnTo>
                  <a:lnTo>
                    <a:pt x="204215" y="102108"/>
                  </a:lnTo>
                  <a:lnTo>
                    <a:pt x="102107" y="204216"/>
                  </a:lnTo>
                  <a:lnTo>
                    <a:pt x="0" y="102108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0246" y="6017812"/>
              <a:ext cx="301082" cy="42796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061423" y="6168935"/>
              <a:ext cx="136525" cy="285115"/>
            </a:xfrm>
            <a:custGeom>
              <a:avLst/>
              <a:gdLst/>
              <a:ahLst/>
              <a:cxnLst/>
              <a:rect l="l" t="t" r="r" b="b"/>
              <a:pathLst>
                <a:path w="136525" h="285114">
                  <a:moveTo>
                    <a:pt x="129320" y="284995"/>
                  </a:moveTo>
                  <a:lnTo>
                    <a:pt x="128382" y="284988"/>
                  </a:lnTo>
                  <a:lnTo>
                    <a:pt x="125674" y="284990"/>
                  </a:lnTo>
                  <a:lnTo>
                    <a:pt x="123221" y="283388"/>
                  </a:lnTo>
                  <a:lnTo>
                    <a:pt x="116094" y="267158"/>
                  </a:lnTo>
                  <a:lnTo>
                    <a:pt x="79288" y="250357"/>
                  </a:lnTo>
                  <a:lnTo>
                    <a:pt x="78579" y="249854"/>
                  </a:lnTo>
                  <a:lnTo>
                    <a:pt x="8974" y="177222"/>
                  </a:lnTo>
                  <a:lnTo>
                    <a:pt x="8045" y="176158"/>
                  </a:lnTo>
                  <a:lnTo>
                    <a:pt x="0" y="166537"/>
                  </a:lnTo>
                  <a:lnTo>
                    <a:pt x="5275" y="150028"/>
                  </a:lnTo>
                  <a:lnTo>
                    <a:pt x="11082" y="145617"/>
                  </a:lnTo>
                  <a:lnTo>
                    <a:pt x="20467" y="143373"/>
                  </a:lnTo>
                  <a:lnTo>
                    <a:pt x="33460" y="143040"/>
                  </a:lnTo>
                  <a:lnTo>
                    <a:pt x="46851" y="146910"/>
                  </a:lnTo>
                  <a:lnTo>
                    <a:pt x="59642" y="153345"/>
                  </a:lnTo>
                  <a:lnTo>
                    <a:pt x="70833" y="160709"/>
                  </a:lnTo>
                  <a:lnTo>
                    <a:pt x="15593" y="34950"/>
                  </a:lnTo>
                  <a:lnTo>
                    <a:pt x="12904" y="28904"/>
                  </a:lnTo>
                  <a:lnTo>
                    <a:pt x="12684" y="22047"/>
                  </a:lnTo>
                  <a:lnTo>
                    <a:pt x="14981" y="15840"/>
                  </a:lnTo>
                  <a:lnTo>
                    <a:pt x="17236" y="9637"/>
                  </a:lnTo>
                  <a:lnTo>
                    <a:pt x="21932" y="4627"/>
                  </a:lnTo>
                  <a:lnTo>
                    <a:pt x="27978" y="1979"/>
                  </a:lnTo>
                  <a:lnTo>
                    <a:pt x="37662" y="0"/>
                  </a:lnTo>
                  <a:lnTo>
                    <a:pt x="47030" y="1818"/>
                  </a:lnTo>
                  <a:lnTo>
                    <a:pt x="55036" y="7013"/>
                  </a:lnTo>
                  <a:lnTo>
                    <a:pt x="60632" y="15162"/>
                  </a:lnTo>
                  <a:lnTo>
                    <a:pt x="62123" y="18622"/>
                  </a:lnTo>
                  <a:lnTo>
                    <a:pt x="60525" y="22634"/>
                  </a:lnTo>
                  <a:lnTo>
                    <a:pt x="53642" y="25597"/>
                  </a:lnTo>
                  <a:lnTo>
                    <a:pt x="49670" y="24051"/>
                  </a:lnTo>
                  <a:lnTo>
                    <a:pt x="48145" y="20649"/>
                  </a:lnTo>
                  <a:lnTo>
                    <a:pt x="45787" y="14897"/>
                  </a:lnTo>
                  <a:lnTo>
                    <a:pt x="39223" y="12135"/>
                  </a:lnTo>
                  <a:lnTo>
                    <a:pt x="33462" y="14468"/>
                  </a:lnTo>
                  <a:lnTo>
                    <a:pt x="30811" y="15643"/>
                  </a:lnTo>
                  <a:lnTo>
                    <a:pt x="28755" y="17851"/>
                  </a:lnTo>
                  <a:lnTo>
                    <a:pt x="26711" y="23468"/>
                  </a:lnTo>
                  <a:lnTo>
                    <a:pt x="26822" y="26655"/>
                  </a:lnTo>
                  <a:lnTo>
                    <a:pt x="28080" y="29463"/>
                  </a:lnTo>
                  <a:lnTo>
                    <a:pt x="88716" y="167516"/>
                  </a:lnTo>
                  <a:lnTo>
                    <a:pt x="88871" y="168945"/>
                  </a:lnTo>
                  <a:lnTo>
                    <a:pt x="86213" y="182184"/>
                  </a:lnTo>
                  <a:lnTo>
                    <a:pt x="82619" y="184578"/>
                  </a:lnTo>
                  <a:lnTo>
                    <a:pt x="77694" y="183589"/>
                  </a:lnTo>
                  <a:lnTo>
                    <a:pt x="76555" y="183008"/>
                  </a:lnTo>
                  <a:lnTo>
                    <a:pt x="75633" y="182153"/>
                  </a:lnTo>
                  <a:lnTo>
                    <a:pt x="65916" y="174094"/>
                  </a:lnTo>
                  <a:lnTo>
                    <a:pt x="52190" y="164823"/>
                  </a:lnTo>
                  <a:lnTo>
                    <a:pt x="37186" y="157841"/>
                  </a:lnTo>
                  <a:lnTo>
                    <a:pt x="23632" y="156647"/>
                  </a:lnTo>
                  <a:lnTo>
                    <a:pt x="18730" y="157819"/>
                  </a:lnTo>
                  <a:lnTo>
                    <a:pt x="16580" y="159475"/>
                  </a:lnTo>
                  <a:lnTo>
                    <a:pt x="15598" y="162486"/>
                  </a:lnTo>
                  <a:lnTo>
                    <a:pt x="17552" y="166215"/>
                  </a:lnTo>
                  <a:lnTo>
                    <a:pt x="19180" y="168180"/>
                  </a:lnTo>
                  <a:lnTo>
                    <a:pt x="86918" y="238856"/>
                  </a:lnTo>
                  <a:lnTo>
                    <a:pt x="125640" y="256530"/>
                  </a:lnTo>
                  <a:lnTo>
                    <a:pt x="126854" y="257763"/>
                  </a:lnTo>
                  <a:lnTo>
                    <a:pt x="136131" y="278876"/>
                  </a:lnTo>
                  <a:lnTo>
                    <a:pt x="134566" y="282902"/>
                  </a:lnTo>
                  <a:lnTo>
                    <a:pt x="130252" y="284799"/>
                  </a:lnTo>
                  <a:lnTo>
                    <a:pt x="129320" y="284995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08083" y="6179149"/>
              <a:ext cx="208327" cy="225157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1295400" y="1850135"/>
            <a:ext cx="5200650" cy="0"/>
          </a:xfrm>
          <a:custGeom>
            <a:avLst/>
            <a:gdLst/>
            <a:ahLst/>
            <a:cxnLst/>
            <a:rect l="l" t="t" r="r" b="b"/>
            <a:pathLst>
              <a:path w="5200650">
                <a:moveTo>
                  <a:pt x="0" y="0"/>
                </a:moveTo>
                <a:lnTo>
                  <a:pt x="520065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09830" y="1455511"/>
            <a:ext cx="4464685" cy="101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latin typeface="Tahoma"/>
                <a:cs typeface="Tahoma"/>
              </a:rPr>
              <a:t>5</a:t>
            </a:r>
            <a:r>
              <a:rPr sz="1200" spc="15" dirty="0">
                <a:latin typeface="Tahoma"/>
                <a:cs typeface="Tahoma"/>
              </a:rPr>
              <a:t>.</a:t>
            </a:r>
            <a:r>
              <a:rPr sz="1200" spc="20" dirty="0">
                <a:latin typeface="Tahoma"/>
                <a:cs typeface="Tahoma"/>
              </a:rPr>
              <a:t>3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С</a:t>
            </a:r>
            <a:r>
              <a:rPr sz="1200" spc="15" dirty="0">
                <a:latin typeface="Tahoma"/>
                <a:cs typeface="Tahoma"/>
              </a:rPr>
              <a:t>пи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-65" dirty="0">
                <a:latin typeface="Microsoft Sans Serif"/>
                <a:cs typeface="Microsoft Sans Serif"/>
              </a:rPr>
              <a:t>QR</a:t>
            </a:r>
            <a:r>
              <a:rPr sz="1200" spc="114" dirty="0">
                <a:latin typeface="Microsoft Sans Serif"/>
                <a:cs typeface="Microsoft Sans Serif"/>
              </a:rPr>
              <a:t>-</a:t>
            </a:r>
            <a:r>
              <a:rPr sz="1200" spc="20" dirty="0">
                <a:latin typeface="Tahoma"/>
                <a:cs typeface="Tahoma"/>
              </a:rPr>
              <a:t>к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5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в</a:t>
            </a:r>
            <a:r>
              <a:rPr sz="1200" spc="-155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(</a:t>
            </a:r>
            <a:r>
              <a:rPr sz="1200" spc="85" dirty="0">
                <a:latin typeface="Tahoma"/>
                <a:cs typeface="Tahoma"/>
              </a:rPr>
              <a:t>2</a:t>
            </a:r>
            <a:r>
              <a:rPr sz="1200" spc="-20" dirty="0">
                <a:latin typeface="Tahoma"/>
                <a:cs typeface="Tahoma"/>
              </a:rPr>
              <a:t>/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-50" dirty="0">
                <a:latin typeface="Tahoma"/>
                <a:cs typeface="Tahoma"/>
              </a:rPr>
              <a:t>)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ahoma"/>
              <a:cs typeface="Tahoma"/>
            </a:endParaRPr>
          </a:p>
          <a:p>
            <a:pPr marL="657225" marR="5080">
              <a:lnSpc>
                <a:spcPct val="100000"/>
              </a:lnSpc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ис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35" dirty="0">
                <a:latin typeface="Tahoma"/>
                <a:cs typeface="Tahoma"/>
              </a:rPr>
              <a:t>е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ан</a:t>
            </a:r>
            <a:r>
              <a:rPr sz="1200" spc="-5" dirty="0">
                <a:latin typeface="Tahoma"/>
                <a:cs typeface="Tahoma"/>
              </a:rPr>
              <a:t>ия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0" dirty="0">
                <a:latin typeface="Tahoma"/>
                <a:cs typeface="Tahoma"/>
              </a:rPr>
              <a:t>еж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ит</a:t>
            </a:r>
            <a:r>
              <a:rPr sz="1200" spc="10" dirty="0">
                <a:latin typeface="Tahoma"/>
                <a:cs typeface="Tahoma"/>
              </a:rPr>
              <a:t>ики 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354700" y="6000424"/>
            <a:ext cx="3213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latin typeface="Tahoma"/>
                <a:cs typeface="Tahoma"/>
              </a:rPr>
              <a:t>М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-80" dirty="0">
                <a:latin typeface="Tahoma"/>
                <a:cs typeface="Tahoma"/>
              </a:rPr>
              <a:t>ф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нанс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890246" y="6710171"/>
            <a:ext cx="866140" cy="701040"/>
            <a:chOff x="5890246" y="6710171"/>
            <a:chExt cx="866140" cy="701040"/>
          </a:xfrm>
        </p:grpSpPr>
        <p:sp>
          <p:nvSpPr>
            <p:cNvPr id="50" name="object 50"/>
            <p:cNvSpPr/>
            <p:nvPr/>
          </p:nvSpPr>
          <p:spPr>
            <a:xfrm>
              <a:off x="5961890" y="6710171"/>
              <a:ext cx="794385" cy="646430"/>
            </a:xfrm>
            <a:custGeom>
              <a:avLst/>
              <a:gdLst/>
              <a:ahLst/>
              <a:cxnLst/>
              <a:rect l="l" t="t" r="r" b="b"/>
              <a:pathLst>
                <a:path w="794384" h="646429">
                  <a:moveTo>
                    <a:pt x="543306" y="0"/>
                  </a:moveTo>
                  <a:lnTo>
                    <a:pt x="250698" y="0"/>
                  </a:lnTo>
                  <a:lnTo>
                    <a:pt x="0" y="250113"/>
                  </a:lnTo>
                  <a:lnTo>
                    <a:pt x="397002" y="646176"/>
                  </a:lnTo>
                  <a:lnTo>
                    <a:pt x="794004" y="250113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98336" y="6748271"/>
              <a:ext cx="204470" cy="204470"/>
            </a:xfrm>
            <a:custGeom>
              <a:avLst/>
              <a:gdLst/>
              <a:ahLst/>
              <a:cxnLst/>
              <a:rect l="l" t="t" r="r" b="b"/>
              <a:pathLst>
                <a:path w="204470" h="204470">
                  <a:moveTo>
                    <a:pt x="0" y="102107"/>
                  </a:moveTo>
                  <a:lnTo>
                    <a:pt x="102107" y="0"/>
                  </a:lnTo>
                  <a:lnTo>
                    <a:pt x="204215" y="102107"/>
                  </a:lnTo>
                  <a:lnTo>
                    <a:pt x="102107" y="204215"/>
                  </a:lnTo>
                  <a:lnTo>
                    <a:pt x="0" y="102107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0246" y="6974883"/>
              <a:ext cx="301082" cy="42796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061423" y="7126007"/>
              <a:ext cx="136525" cy="285115"/>
            </a:xfrm>
            <a:custGeom>
              <a:avLst/>
              <a:gdLst/>
              <a:ahLst/>
              <a:cxnLst/>
              <a:rect l="l" t="t" r="r" b="b"/>
              <a:pathLst>
                <a:path w="136525" h="285115">
                  <a:moveTo>
                    <a:pt x="129320" y="284995"/>
                  </a:moveTo>
                  <a:lnTo>
                    <a:pt x="128382" y="284988"/>
                  </a:lnTo>
                  <a:lnTo>
                    <a:pt x="125674" y="284990"/>
                  </a:lnTo>
                  <a:lnTo>
                    <a:pt x="123221" y="283388"/>
                  </a:lnTo>
                  <a:lnTo>
                    <a:pt x="116094" y="267158"/>
                  </a:lnTo>
                  <a:lnTo>
                    <a:pt x="79288" y="250357"/>
                  </a:lnTo>
                  <a:lnTo>
                    <a:pt x="78579" y="249854"/>
                  </a:lnTo>
                  <a:lnTo>
                    <a:pt x="8974" y="177222"/>
                  </a:lnTo>
                  <a:lnTo>
                    <a:pt x="8045" y="176158"/>
                  </a:lnTo>
                  <a:lnTo>
                    <a:pt x="0" y="166537"/>
                  </a:lnTo>
                  <a:lnTo>
                    <a:pt x="5275" y="150028"/>
                  </a:lnTo>
                  <a:lnTo>
                    <a:pt x="11082" y="145617"/>
                  </a:lnTo>
                  <a:lnTo>
                    <a:pt x="20467" y="143373"/>
                  </a:lnTo>
                  <a:lnTo>
                    <a:pt x="33460" y="143040"/>
                  </a:lnTo>
                  <a:lnTo>
                    <a:pt x="46851" y="146910"/>
                  </a:lnTo>
                  <a:lnTo>
                    <a:pt x="59642" y="153345"/>
                  </a:lnTo>
                  <a:lnTo>
                    <a:pt x="70833" y="160709"/>
                  </a:lnTo>
                  <a:lnTo>
                    <a:pt x="15593" y="34950"/>
                  </a:lnTo>
                  <a:lnTo>
                    <a:pt x="12904" y="28904"/>
                  </a:lnTo>
                  <a:lnTo>
                    <a:pt x="12684" y="22047"/>
                  </a:lnTo>
                  <a:lnTo>
                    <a:pt x="14981" y="15840"/>
                  </a:lnTo>
                  <a:lnTo>
                    <a:pt x="17236" y="9637"/>
                  </a:lnTo>
                  <a:lnTo>
                    <a:pt x="21932" y="4627"/>
                  </a:lnTo>
                  <a:lnTo>
                    <a:pt x="27978" y="1979"/>
                  </a:lnTo>
                  <a:lnTo>
                    <a:pt x="37662" y="0"/>
                  </a:lnTo>
                  <a:lnTo>
                    <a:pt x="47030" y="1818"/>
                  </a:lnTo>
                  <a:lnTo>
                    <a:pt x="55036" y="7013"/>
                  </a:lnTo>
                  <a:lnTo>
                    <a:pt x="60632" y="15162"/>
                  </a:lnTo>
                  <a:lnTo>
                    <a:pt x="62123" y="18622"/>
                  </a:lnTo>
                  <a:lnTo>
                    <a:pt x="60525" y="22634"/>
                  </a:lnTo>
                  <a:lnTo>
                    <a:pt x="53642" y="25597"/>
                  </a:lnTo>
                  <a:lnTo>
                    <a:pt x="49670" y="24051"/>
                  </a:lnTo>
                  <a:lnTo>
                    <a:pt x="48145" y="20649"/>
                  </a:lnTo>
                  <a:lnTo>
                    <a:pt x="45787" y="14897"/>
                  </a:lnTo>
                  <a:lnTo>
                    <a:pt x="39223" y="12135"/>
                  </a:lnTo>
                  <a:lnTo>
                    <a:pt x="33462" y="14468"/>
                  </a:lnTo>
                  <a:lnTo>
                    <a:pt x="30811" y="15643"/>
                  </a:lnTo>
                  <a:lnTo>
                    <a:pt x="28755" y="17851"/>
                  </a:lnTo>
                  <a:lnTo>
                    <a:pt x="26711" y="23468"/>
                  </a:lnTo>
                  <a:lnTo>
                    <a:pt x="26822" y="26655"/>
                  </a:lnTo>
                  <a:lnTo>
                    <a:pt x="28080" y="29463"/>
                  </a:lnTo>
                  <a:lnTo>
                    <a:pt x="88716" y="167516"/>
                  </a:lnTo>
                  <a:lnTo>
                    <a:pt x="88871" y="168945"/>
                  </a:lnTo>
                  <a:lnTo>
                    <a:pt x="86213" y="182184"/>
                  </a:lnTo>
                  <a:lnTo>
                    <a:pt x="82619" y="184578"/>
                  </a:lnTo>
                  <a:lnTo>
                    <a:pt x="77694" y="183589"/>
                  </a:lnTo>
                  <a:lnTo>
                    <a:pt x="76555" y="183008"/>
                  </a:lnTo>
                  <a:lnTo>
                    <a:pt x="75633" y="182153"/>
                  </a:lnTo>
                  <a:lnTo>
                    <a:pt x="65916" y="174094"/>
                  </a:lnTo>
                  <a:lnTo>
                    <a:pt x="52190" y="164823"/>
                  </a:lnTo>
                  <a:lnTo>
                    <a:pt x="37186" y="157841"/>
                  </a:lnTo>
                  <a:lnTo>
                    <a:pt x="23632" y="156647"/>
                  </a:lnTo>
                  <a:lnTo>
                    <a:pt x="18730" y="157819"/>
                  </a:lnTo>
                  <a:lnTo>
                    <a:pt x="16580" y="159475"/>
                  </a:lnTo>
                  <a:lnTo>
                    <a:pt x="15598" y="162486"/>
                  </a:lnTo>
                  <a:lnTo>
                    <a:pt x="17552" y="166215"/>
                  </a:lnTo>
                  <a:lnTo>
                    <a:pt x="19180" y="168180"/>
                  </a:lnTo>
                  <a:lnTo>
                    <a:pt x="86918" y="238856"/>
                  </a:lnTo>
                  <a:lnTo>
                    <a:pt x="125640" y="256530"/>
                  </a:lnTo>
                  <a:lnTo>
                    <a:pt x="126854" y="257763"/>
                  </a:lnTo>
                  <a:lnTo>
                    <a:pt x="136131" y="278876"/>
                  </a:lnTo>
                  <a:lnTo>
                    <a:pt x="134566" y="282902"/>
                  </a:lnTo>
                  <a:lnTo>
                    <a:pt x="130252" y="284799"/>
                  </a:lnTo>
                  <a:lnTo>
                    <a:pt x="129320" y="284995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08083" y="7136221"/>
              <a:ext cx="208327" cy="225157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350138" y="1866519"/>
            <a:ext cx="848360" cy="847090"/>
            <a:chOff x="350138" y="1866519"/>
            <a:chExt cx="848360" cy="847090"/>
          </a:xfrm>
        </p:grpSpPr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1914" y="1978106"/>
              <a:ext cx="621791" cy="62064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54901" y="1871281"/>
              <a:ext cx="838835" cy="837565"/>
            </a:xfrm>
            <a:custGeom>
              <a:avLst/>
              <a:gdLst/>
              <a:ahLst/>
              <a:cxnLst/>
              <a:rect l="l" t="t" r="r" b="b"/>
              <a:pathLst>
                <a:path w="838835" h="837564">
                  <a:moveTo>
                    <a:pt x="0" y="0"/>
                  </a:moveTo>
                  <a:lnTo>
                    <a:pt x="838581" y="0"/>
                  </a:lnTo>
                  <a:lnTo>
                    <a:pt x="838581" y="837056"/>
                  </a:lnTo>
                  <a:lnTo>
                    <a:pt x="0" y="83705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350138" y="2823591"/>
            <a:ext cx="848360" cy="847090"/>
            <a:chOff x="350138" y="2823591"/>
            <a:chExt cx="848360" cy="847090"/>
          </a:xfrm>
        </p:grpSpPr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3623" y="2926903"/>
              <a:ext cx="641136" cy="63995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54901" y="2828353"/>
              <a:ext cx="838835" cy="837565"/>
            </a:xfrm>
            <a:custGeom>
              <a:avLst/>
              <a:gdLst/>
              <a:ahLst/>
              <a:cxnLst/>
              <a:rect l="l" t="t" r="r" b="b"/>
              <a:pathLst>
                <a:path w="838835" h="837564">
                  <a:moveTo>
                    <a:pt x="0" y="0"/>
                  </a:moveTo>
                  <a:lnTo>
                    <a:pt x="838581" y="0"/>
                  </a:lnTo>
                  <a:lnTo>
                    <a:pt x="838581" y="837056"/>
                  </a:lnTo>
                  <a:lnTo>
                    <a:pt x="0" y="83705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350138" y="3780663"/>
            <a:ext cx="848360" cy="847090"/>
            <a:chOff x="350138" y="3780663"/>
            <a:chExt cx="848360" cy="847090"/>
          </a:xfrm>
        </p:grpSpPr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1914" y="3892250"/>
              <a:ext cx="621791" cy="620648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54901" y="3785425"/>
              <a:ext cx="838835" cy="837565"/>
            </a:xfrm>
            <a:custGeom>
              <a:avLst/>
              <a:gdLst/>
              <a:ahLst/>
              <a:cxnLst/>
              <a:rect l="l" t="t" r="r" b="b"/>
              <a:pathLst>
                <a:path w="838835" h="837564">
                  <a:moveTo>
                    <a:pt x="0" y="0"/>
                  </a:moveTo>
                  <a:lnTo>
                    <a:pt x="838581" y="0"/>
                  </a:lnTo>
                  <a:lnTo>
                    <a:pt x="838581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50138" y="4737734"/>
            <a:ext cx="848360" cy="847090"/>
            <a:chOff x="350138" y="4737734"/>
            <a:chExt cx="848360" cy="847090"/>
          </a:xfrm>
        </p:grpSpPr>
        <p:pic>
          <p:nvPicPr>
            <p:cNvPr id="65" name="object 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1914" y="4849322"/>
              <a:ext cx="621791" cy="62064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54901" y="4742497"/>
              <a:ext cx="838835" cy="837565"/>
            </a:xfrm>
            <a:custGeom>
              <a:avLst/>
              <a:gdLst/>
              <a:ahLst/>
              <a:cxnLst/>
              <a:rect l="l" t="t" r="r" b="b"/>
              <a:pathLst>
                <a:path w="838835" h="837564">
                  <a:moveTo>
                    <a:pt x="0" y="0"/>
                  </a:moveTo>
                  <a:lnTo>
                    <a:pt x="838581" y="0"/>
                  </a:lnTo>
                  <a:lnTo>
                    <a:pt x="838581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350138" y="5694807"/>
            <a:ext cx="848360" cy="847090"/>
            <a:chOff x="350138" y="5694807"/>
            <a:chExt cx="848360" cy="847090"/>
          </a:xfrm>
        </p:grpSpPr>
        <p:pic>
          <p:nvPicPr>
            <p:cNvPr id="68" name="object 6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1914" y="5806394"/>
              <a:ext cx="621791" cy="620648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54901" y="5699569"/>
              <a:ext cx="838835" cy="837565"/>
            </a:xfrm>
            <a:custGeom>
              <a:avLst/>
              <a:gdLst/>
              <a:ahLst/>
              <a:cxnLst/>
              <a:rect l="l" t="t" r="r" b="b"/>
              <a:pathLst>
                <a:path w="838835" h="837565">
                  <a:moveTo>
                    <a:pt x="0" y="0"/>
                  </a:moveTo>
                  <a:lnTo>
                    <a:pt x="838581" y="0"/>
                  </a:lnTo>
                  <a:lnTo>
                    <a:pt x="838581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354700" y="6919816"/>
            <a:ext cx="3420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он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б</a:t>
            </a:r>
            <a:r>
              <a:rPr sz="1200" spc="45" dirty="0">
                <a:latin typeface="Tahoma"/>
                <a:cs typeface="Tahoma"/>
              </a:rPr>
              <a:t>щ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в</a:t>
            </a:r>
            <a:r>
              <a:rPr sz="1200" spc="10" dirty="0">
                <a:latin typeface="Tahoma"/>
                <a:cs typeface="Tahoma"/>
              </a:rPr>
              <a:t>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</a:t>
            </a:r>
            <a:r>
              <a:rPr sz="1200" spc="25" dirty="0">
                <a:latin typeface="Tahoma"/>
                <a:cs typeface="Tahoma"/>
              </a:rPr>
              <a:t>К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ц</a:t>
            </a:r>
            <a:r>
              <a:rPr sz="1200" spc="2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35" dirty="0">
                <a:latin typeface="Tahoma"/>
                <a:cs typeface="Tahoma"/>
              </a:rPr>
              <a:t>з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я 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30" dirty="0">
                <a:latin typeface="Tahoma"/>
                <a:cs typeface="Tahoma"/>
              </a:rPr>
              <a:t>занс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30" dirty="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890246" y="7667243"/>
            <a:ext cx="866140" cy="701040"/>
            <a:chOff x="5890246" y="7667243"/>
            <a:chExt cx="866140" cy="701040"/>
          </a:xfrm>
        </p:grpSpPr>
        <p:sp>
          <p:nvSpPr>
            <p:cNvPr id="72" name="object 72"/>
            <p:cNvSpPr/>
            <p:nvPr/>
          </p:nvSpPr>
          <p:spPr>
            <a:xfrm>
              <a:off x="5961890" y="7667243"/>
              <a:ext cx="794385" cy="646430"/>
            </a:xfrm>
            <a:custGeom>
              <a:avLst/>
              <a:gdLst/>
              <a:ahLst/>
              <a:cxnLst/>
              <a:rect l="l" t="t" r="r" b="b"/>
              <a:pathLst>
                <a:path w="794384" h="646429">
                  <a:moveTo>
                    <a:pt x="543306" y="0"/>
                  </a:moveTo>
                  <a:lnTo>
                    <a:pt x="250698" y="0"/>
                  </a:lnTo>
                  <a:lnTo>
                    <a:pt x="0" y="250113"/>
                  </a:lnTo>
                  <a:lnTo>
                    <a:pt x="397002" y="646175"/>
                  </a:lnTo>
                  <a:lnTo>
                    <a:pt x="794004" y="250113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498336" y="7705343"/>
              <a:ext cx="204470" cy="204470"/>
            </a:xfrm>
            <a:custGeom>
              <a:avLst/>
              <a:gdLst/>
              <a:ahLst/>
              <a:cxnLst/>
              <a:rect l="l" t="t" r="r" b="b"/>
              <a:pathLst>
                <a:path w="204470" h="204470">
                  <a:moveTo>
                    <a:pt x="0" y="102107"/>
                  </a:moveTo>
                  <a:lnTo>
                    <a:pt x="102107" y="0"/>
                  </a:lnTo>
                  <a:lnTo>
                    <a:pt x="204215" y="102107"/>
                  </a:lnTo>
                  <a:lnTo>
                    <a:pt x="102107" y="204215"/>
                  </a:lnTo>
                  <a:lnTo>
                    <a:pt x="0" y="102107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0246" y="7931956"/>
              <a:ext cx="301082" cy="42796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061423" y="8083080"/>
              <a:ext cx="136525" cy="285115"/>
            </a:xfrm>
            <a:custGeom>
              <a:avLst/>
              <a:gdLst/>
              <a:ahLst/>
              <a:cxnLst/>
              <a:rect l="l" t="t" r="r" b="b"/>
              <a:pathLst>
                <a:path w="136525" h="285115">
                  <a:moveTo>
                    <a:pt x="129320" y="284995"/>
                  </a:moveTo>
                  <a:lnTo>
                    <a:pt x="128382" y="284988"/>
                  </a:lnTo>
                  <a:lnTo>
                    <a:pt x="125674" y="284990"/>
                  </a:lnTo>
                  <a:lnTo>
                    <a:pt x="123221" y="283388"/>
                  </a:lnTo>
                  <a:lnTo>
                    <a:pt x="116094" y="267158"/>
                  </a:lnTo>
                  <a:lnTo>
                    <a:pt x="79288" y="250357"/>
                  </a:lnTo>
                  <a:lnTo>
                    <a:pt x="78579" y="249854"/>
                  </a:lnTo>
                  <a:lnTo>
                    <a:pt x="8974" y="177222"/>
                  </a:lnTo>
                  <a:lnTo>
                    <a:pt x="8045" y="176158"/>
                  </a:lnTo>
                  <a:lnTo>
                    <a:pt x="0" y="166537"/>
                  </a:lnTo>
                  <a:lnTo>
                    <a:pt x="5275" y="150028"/>
                  </a:lnTo>
                  <a:lnTo>
                    <a:pt x="11082" y="145617"/>
                  </a:lnTo>
                  <a:lnTo>
                    <a:pt x="20467" y="143373"/>
                  </a:lnTo>
                  <a:lnTo>
                    <a:pt x="33460" y="143040"/>
                  </a:lnTo>
                  <a:lnTo>
                    <a:pt x="46851" y="146910"/>
                  </a:lnTo>
                  <a:lnTo>
                    <a:pt x="59642" y="153345"/>
                  </a:lnTo>
                  <a:lnTo>
                    <a:pt x="70833" y="160709"/>
                  </a:lnTo>
                  <a:lnTo>
                    <a:pt x="15593" y="34950"/>
                  </a:lnTo>
                  <a:lnTo>
                    <a:pt x="12904" y="28904"/>
                  </a:lnTo>
                  <a:lnTo>
                    <a:pt x="12684" y="22047"/>
                  </a:lnTo>
                  <a:lnTo>
                    <a:pt x="14981" y="15840"/>
                  </a:lnTo>
                  <a:lnTo>
                    <a:pt x="17236" y="9637"/>
                  </a:lnTo>
                  <a:lnTo>
                    <a:pt x="21932" y="4627"/>
                  </a:lnTo>
                  <a:lnTo>
                    <a:pt x="27978" y="1979"/>
                  </a:lnTo>
                  <a:lnTo>
                    <a:pt x="37662" y="0"/>
                  </a:lnTo>
                  <a:lnTo>
                    <a:pt x="47030" y="1818"/>
                  </a:lnTo>
                  <a:lnTo>
                    <a:pt x="55036" y="7013"/>
                  </a:lnTo>
                  <a:lnTo>
                    <a:pt x="60632" y="15162"/>
                  </a:lnTo>
                  <a:lnTo>
                    <a:pt x="62123" y="18622"/>
                  </a:lnTo>
                  <a:lnTo>
                    <a:pt x="60525" y="22634"/>
                  </a:lnTo>
                  <a:lnTo>
                    <a:pt x="53642" y="25597"/>
                  </a:lnTo>
                  <a:lnTo>
                    <a:pt x="49670" y="24051"/>
                  </a:lnTo>
                  <a:lnTo>
                    <a:pt x="48145" y="20649"/>
                  </a:lnTo>
                  <a:lnTo>
                    <a:pt x="45787" y="14897"/>
                  </a:lnTo>
                  <a:lnTo>
                    <a:pt x="39223" y="12135"/>
                  </a:lnTo>
                  <a:lnTo>
                    <a:pt x="33462" y="14468"/>
                  </a:lnTo>
                  <a:lnTo>
                    <a:pt x="30811" y="15643"/>
                  </a:lnTo>
                  <a:lnTo>
                    <a:pt x="28755" y="17851"/>
                  </a:lnTo>
                  <a:lnTo>
                    <a:pt x="26711" y="23468"/>
                  </a:lnTo>
                  <a:lnTo>
                    <a:pt x="26822" y="26655"/>
                  </a:lnTo>
                  <a:lnTo>
                    <a:pt x="28080" y="29463"/>
                  </a:lnTo>
                  <a:lnTo>
                    <a:pt x="88716" y="167516"/>
                  </a:lnTo>
                  <a:lnTo>
                    <a:pt x="88871" y="168945"/>
                  </a:lnTo>
                  <a:lnTo>
                    <a:pt x="86213" y="182184"/>
                  </a:lnTo>
                  <a:lnTo>
                    <a:pt x="82619" y="184578"/>
                  </a:lnTo>
                  <a:lnTo>
                    <a:pt x="77694" y="183589"/>
                  </a:lnTo>
                  <a:lnTo>
                    <a:pt x="76555" y="183008"/>
                  </a:lnTo>
                  <a:lnTo>
                    <a:pt x="75633" y="182153"/>
                  </a:lnTo>
                  <a:lnTo>
                    <a:pt x="65916" y="174094"/>
                  </a:lnTo>
                  <a:lnTo>
                    <a:pt x="52190" y="164823"/>
                  </a:lnTo>
                  <a:lnTo>
                    <a:pt x="37186" y="157841"/>
                  </a:lnTo>
                  <a:lnTo>
                    <a:pt x="23632" y="156647"/>
                  </a:lnTo>
                  <a:lnTo>
                    <a:pt x="18730" y="157819"/>
                  </a:lnTo>
                  <a:lnTo>
                    <a:pt x="16580" y="159475"/>
                  </a:lnTo>
                  <a:lnTo>
                    <a:pt x="15598" y="162486"/>
                  </a:lnTo>
                  <a:lnTo>
                    <a:pt x="17552" y="166215"/>
                  </a:lnTo>
                  <a:lnTo>
                    <a:pt x="19180" y="168180"/>
                  </a:lnTo>
                  <a:lnTo>
                    <a:pt x="86918" y="238856"/>
                  </a:lnTo>
                  <a:lnTo>
                    <a:pt x="125640" y="256530"/>
                  </a:lnTo>
                  <a:lnTo>
                    <a:pt x="126854" y="257763"/>
                  </a:lnTo>
                  <a:lnTo>
                    <a:pt x="136131" y="278876"/>
                  </a:lnTo>
                  <a:lnTo>
                    <a:pt x="134566" y="282902"/>
                  </a:lnTo>
                  <a:lnTo>
                    <a:pt x="130252" y="284799"/>
                  </a:lnTo>
                  <a:lnTo>
                    <a:pt x="129320" y="284995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8083" y="8093294"/>
              <a:ext cx="208327" cy="225158"/>
            </a:xfrm>
            <a:prstGeom prst="rect">
              <a:avLst/>
            </a:prstGeom>
          </p:spPr>
        </p:pic>
      </p:grpSp>
      <p:sp>
        <p:nvSpPr>
          <p:cNvPr id="77" name="object 77"/>
          <p:cNvSpPr/>
          <p:nvPr/>
        </p:nvSpPr>
        <p:spPr>
          <a:xfrm>
            <a:off x="1295400" y="7592568"/>
            <a:ext cx="5200650" cy="0"/>
          </a:xfrm>
          <a:custGeom>
            <a:avLst/>
            <a:gdLst/>
            <a:ahLst/>
            <a:cxnLst/>
            <a:rect l="l" t="t" r="r" b="b"/>
            <a:pathLst>
              <a:path w="5200650">
                <a:moveTo>
                  <a:pt x="0" y="0"/>
                </a:moveTo>
                <a:lnTo>
                  <a:pt x="520065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" name="object 78"/>
          <p:cNvGrpSpPr/>
          <p:nvPr/>
        </p:nvGrpSpPr>
        <p:grpSpPr>
          <a:xfrm>
            <a:off x="350138" y="6705218"/>
            <a:ext cx="848360" cy="848360"/>
            <a:chOff x="350138" y="6705218"/>
            <a:chExt cx="848360" cy="848360"/>
          </a:xfrm>
        </p:grpSpPr>
        <p:pic>
          <p:nvPicPr>
            <p:cNvPr id="79" name="object 7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1914" y="6816993"/>
              <a:ext cx="621791" cy="62179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54901" y="6709981"/>
              <a:ext cx="838835" cy="838835"/>
            </a:xfrm>
            <a:custGeom>
              <a:avLst/>
              <a:gdLst/>
              <a:ahLst/>
              <a:cxnLst/>
              <a:rect l="l" t="t" r="r" b="b"/>
              <a:pathLst>
                <a:path w="838835" h="838834">
                  <a:moveTo>
                    <a:pt x="0" y="0"/>
                  </a:moveTo>
                  <a:lnTo>
                    <a:pt x="838581" y="0"/>
                  </a:lnTo>
                  <a:lnTo>
                    <a:pt x="838581" y="838580"/>
                  </a:lnTo>
                  <a:lnTo>
                    <a:pt x="0" y="8385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/>
          <p:nvPr/>
        </p:nvSpPr>
        <p:spPr>
          <a:xfrm>
            <a:off x="1295400" y="8497823"/>
            <a:ext cx="5200650" cy="0"/>
          </a:xfrm>
          <a:custGeom>
            <a:avLst/>
            <a:gdLst/>
            <a:ahLst/>
            <a:cxnLst/>
            <a:rect l="l" t="t" r="r" b="b"/>
            <a:pathLst>
              <a:path w="5200650">
                <a:moveTo>
                  <a:pt x="0" y="0"/>
                </a:moveTo>
                <a:lnTo>
                  <a:pt x="5200650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354700" y="7847291"/>
            <a:ext cx="39547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Tahoma"/>
                <a:cs typeface="Tahoma"/>
              </a:rPr>
              <a:t>Автономная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некоммерческая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организация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«Агентство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развития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производственных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систем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компетенций»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350138" y="7633334"/>
            <a:ext cx="848360" cy="847090"/>
            <a:chOff x="350138" y="7633334"/>
            <a:chExt cx="848360" cy="847090"/>
          </a:xfrm>
        </p:grpSpPr>
        <p:pic>
          <p:nvPicPr>
            <p:cNvPr id="84" name="object 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1914" y="7744922"/>
              <a:ext cx="621791" cy="620648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354901" y="7638097"/>
              <a:ext cx="838835" cy="837565"/>
            </a:xfrm>
            <a:custGeom>
              <a:avLst/>
              <a:gdLst/>
              <a:ahLst/>
              <a:cxnLst/>
              <a:rect l="l" t="t" r="r" b="b"/>
              <a:pathLst>
                <a:path w="838835" h="837565">
                  <a:moveTo>
                    <a:pt x="0" y="0"/>
                  </a:moveTo>
                  <a:lnTo>
                    <a:pt x="838581" y="0"/>
                  </a:lnTo>
                  <a:lnTo>
                    <a:pt x="838581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906000"/>
          </a:xfrm>
          <a:custGeom>
            <a:avLst/>
            <a:gdLst/>
            <a:ahLst/>
            <a:cxnLst/>
            <a:rect l="l" t="t" r="r" b="b"/>
            <a:pathLst>
              <a:path w="6858000" h="9906000">
                <a:moveTo>
                  <a:pt x="6858000" y="0"/>
                </a:moveTo>
                <a:lnTo>
                  <a:pt x="0" y="0"/>
                </a:lnTo>
                <a:lnTo>
                  <a:pt x="0" y="9906000"/>
                </a:lnTo>
                <a:lnTo>
                  <a:pt x="6858000" y="9906000"/>
                </a:lnTo>
                <a:lnTo>
                  <a:pt x="685800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6168"/>
            <a:ext cx="6858000" cy="5438140"/>
          </a:xfrm>
          <a:custGeom>
            <a:avLst/>
            <a:gdLst/>
            <a:ahLst/>
            <a:cxnLst/>
            <a:rect l="l" t="t" r="r" b="b"/>
            <a:pathLst>
              <a:path w="6858000" h="5438140">
                <a:moveTo>
                  <a:pt x="3773424" y="2718816"/>
                </a:moveTo>
                <a:lnTo>
                  <a:pt x="1454505" y="399097"/>
                </a:lnTo>
                <a:lnTo>
                  <a:pt x="1055560" y="0"/>
                </a:lnTo>
                <a:lnTo>
                  <a:pt x="0" y="1055928"/>
                </a:lnTo>
                <a:lnTo>
                  <a:pt x="0" y="1455013"/>
                </a:lnTo>
                <a:lnTo>
                  <a:pt x="1055560" y="399097"/>
                </a:lnTo>
                <a:lnTo>
                  <a:pt x="3374466" y="2718816"/>
                </a:lnTo>
                <a:lnTo>
                  <a:pt x="2677922" y="3415601"/>
                </a:lnTo>
                <a:lnTo>
                  <a:pt x="2472931" y="3415601"/>
                </a:lnTo>
                <a:lnTo>
                  <a:pt x="2453144" y="3336455"/>
                </a:lnTo>
                <a:lnTo>
                  <a:pt x="2442527" y="3336455"/>
                </a:lnTo>
                <a:lnTo>
                  <a:pt x="2442527" y="2350592"/>
                </a:lnTo>
                <a:lnTo>
                  <a:pt x="2453144" y="2350592"/>
                </a:lnTo>
                <a:lnTo>
                  <a:pt x="2473820" y="2267851"/>
                </a:lnTo>
                <a:lnTo>
                  <a:pt x="2493365" y="2267851"/>
                </a:lnTo>
                <a:lnTo>
                  <a:pt x="2621216" y="2055152"/>
                </a:lnTo>
                <a:lnTo>
                  <a:pt x="2522436" y="2055152"/>
                </a:lnTo>
                <a:lnTo>
                  <a:pt x="2522436" y="1997875"/>
                </a:lnTo>
                <a:lnTo>
                  <a:pt x="2471013" y="1997875"/>
                </a:lnTo>
                <a:lnTo>
                  <a:pt x="2341143" y="1938070"/>
                </a:lnTo>
                <a:lnTo>
                  <a:pt x="2341143" y="2350592"/>
                </a:lnTo>
                <a:lnTo>
                  <a:pt x="2341143" y="3336455"/>
                </a:lnTo>
                <a:lnTo>
                  <a:pt x="2330513" y="3336455"/>
                </a:lnTo>
                <a:lnTo>
                  <a:pt x="2309838" y="3419195"/>
                </a:lnTo>
                <a:lnTo>
                  <a:pt x="2234031" y="3419195"/>
                </a:lnTo>
                <a:lnTo>
                  <a:pt x="2213356" y="3336455"/>
                </a:lnTo>
                <a:lnTo>
                  <a:pt x="2202726" y="3336455"/>
                </a:lnTo>
                <a:lnTo>
                  <a:pt x="2202726" y="2350592"/>
                </a:lnTo>
                <a:lnTo>
                  <a:pt x="2213356" y="2350592"/>
                </a:lnTo>
                <a:lnTo>
                  <a:pt x="2234031" y="2267851"/>
                </a:lnTo>
                <a:lnTo>
                  <a:pt x="2309838" y="2267851"/>
                </a:lnTo>
                <a:lnTo>
                  <a:pt x="2330513" y="2350592"/>
                </a:lnTo>
                <a:lnTo>
                  <a:pt x="2341143" y="2350592"/>
                </a:lnTo>
                <a:lnTo>
                  <a:pt x="2341143" y="1938070"/>
                </a:lnTo>
                <a:lnTo>
                  <a:pt x="2101342" y="1827618"/>
                </a:lnTo>
                <a:lnTo>
                  <a:pt x="2101342" y="2350592"/>
                </a:lnTo>
                <a:lnTo>
                  <a:pt x="2101342" y="3336455"/>
                </a:lnTo>
                <a:lnTo>
                  <a:pt x="2090724" y="3336455"/>
                </a:lnTo>
                <a:lnTo>
                  <a:pt x="2070049" y="3419195"/>
                </a:lnTo>
                <a:lnTo>
                  <a:pt x="1994230" y="3419195"/>
                </a:lnTo>
                <a:lnTo>
                  <a:pt x="1973554" y="3336455"/>
                </a:lnTo>
                <a:lnTo>
                  <a:pt x="1962924" y="3336455"/>
                </a:lnTo>
                <a:lnTo>
                  <a:pt x="1962924" y="2350592"/>
                </a:lnTo>
                <a:lnTo>
                  <a:pt x="1973554" y="2350592"/>
                </a:lnTo>
                <a:lnTo>
                  <a:pt x="1994230" y="2267851"/>
                </a:lnTo>
                <a:lnTo>
                  <a:pt x="2070049" y="2267851"/>
                </a:lnTo>
                <a:lnTo>
                  <a:pt x="2090724" y="2350592"/>
                </a:lnTo>
                <a:lnTo>
                  <a:pt x="2101342" y="2350592"/>
                </a:lnTo>
                <a:lnTo>
                  <a:pt x="2101342" y="1827618"/>
                </a:lnTo>
                <a:lnTo>
                  <a:pt x="1861553" y="1717179"/>
                </a:lnTo>
                <a:lnTo>
                  <a:pt x="1861553" y="2350592"/>
                </a:lnTo>
                <a:lnTo>
                  <a:pt x="1861553" y="3336455"/>
                </a:lnTo>
                <a:lnTo>
                  <a:pt x="1850936" y="3336455"/>
                </a:lnTo>
                <a:lnTo>
                  <a:pt x="1830260" y="3419195"/>
                </a:lnTo>
                <a:lnTo>
                  <a:pt x="1754441" y="3419195"/>
                </a:lnTo>
                <a:lnTo>
                  <a:pt x="1733753" y="3336455"/>
                </a:lnTo>
                <a:lnTo>
                  <a:pt x="1723136" y="3336455"/>
                </a:lnTo>
                <a:lnTo>
                  <a:pt x="1723136" y="2350592"/>
                </a:lnTo>
                <a:lnTo>
                  <a:pt x="1733753" y="2350592"/>
                </a:lnTo>
                <a:lnTo>
                  <a:pt x="1754441" y="2267851"/>
                </a:lnTo>
                <a:lnTo>
                  <a:pt x="1830260" y="2267851"/>
                </a:lnTo>
                <a:lnTo>
                  <a:pt x="1850936" y="2350592"/>
                </a:lnTo>
                <a:lnTo>
                  <a:pt x="1861553" y="2350592"/>
                </a:lnTo>
                <a:lnTo>
                  <a:pt x="1861553" y="1717179"/>
                </a:lnTo>
                <a:lnTo>
                  <a:pt x="1621764" y="1606740"/>
                </a:lnTo>
                <a:lnTo>
                  <a:pt x="1621764" y="2350592"/>
                </a:lnTo>
                <a:lnTo>
                  <a:pt x="1621764" y="3336455"/>
                </a:lnTo>
                <a:lnTo>
                  <a:pt x="1611134" y="3336455"/>
                </a:lnTo>
                <a:lnTo>
                  <a:pt x="1590459" y="3419195"/>
                </a:lnTo>
                <a:lnTo>
                  <a:pt x="1514652" y="3419195"/>
                </a:lnTo>
                <a:lnTo>
                  <a:pt x="1493964" y="3336455"/>
                </a:lnTo>
                <a:lnTo>
                  <a:pt x="1483334" y="3336455"/>
                </a:lnTo>
                <a:lnTo>
                  <a:pt x="1483334" y="2350592"/>
                </a:lnTo>
                <a:lnTo>
                  <a:pt x="1493964" y="2350592"/>
                </a:lnTo>
                <a:lnTo>
                  <a:pt x="1514652" y="2267851"/>
                </a:lnTo>
                <a:lnTo>
                  <a:pt x="1590459" y="2267851"/>
                </a:lnTo>
                <a:lnTo>
                  <a:pt x="1611134" y="2350592"/>
                </a:lnTo>
                <a:lnTo>
                  <a:pt x="1621764" y="2350592"/>
                </a:lnTo>
                <a:lnTo>
                  <a:pt x="1621764" y="1606740"/>
                </a:lnTo>
                <a:lnTo>
                  <a:pt x="1381963" y="1496288"/>
                </a:lnTo>
                <a:lnTo>
                  <a:pt x="1381963" y="2350592"/>
                </a:lnTo>
                <a:lnTo>
                  <a:pt x="1381963" y="3336455"/>
                </a:lnTo>
                <a:lnTo>
                  <a:pt x="1371346" y="3336455"/>
                </a:lnTo>
                <a:lnTo>
                  <a:pt x="1350670" y="3419195"/>
                </a:lnTo>
                <a:lnTo>
                  <a:pt x="1274851" y="3419195"/>
                </a:lnTo>
                <a:lnTo>
                  <a:pt x="1254163" y="3336455"/>
                </a:lnTo>
                <a:lnTo>
                  <a:pt x="1243545" y="3336455"/>
                </a:lnTo>
                <a:lnTo>
                  <a:pt x="1243545" y="2350592"/>
                </a:lnTo>
                <a:lnTo>
                  <a:pt x="1254163" y="2350592"/>
                </a:lnTo>
                <a:lnTo>
                  <a:pt x="1274851" y="2267851"/>
                </a:lnTo>
                <a:lnTo>
                  <a:pt x="1350670" y="2267851"/>
                </a:lnTo>
                <a:lnTo>
                  <a:pt x="1371346" y="2350592"/>
                </a:lnTo>
                <a:lnTo>
                  <a:pt x="1381963" y="2350592"/>
                </a:lnTo>
                <a:lnTo>
                  <a:pt x="1381963" y="1496288"/>
                </a:lnTo>
                <a:lnTo>
                  <a:pt x="1142174" y="1385849"/>
                </a:lnTo>
                <a:lnTo>
                  <a:pt x="1142174" y="2350592"/>
                </a:lnTo>
                <a:lnTo>
                  <a:pt x="1142174" y="3336455"/>
                </a:lnTo>
                <a:lnTo>
                  <a:pt x="1131557" y="3336455"/>
                </a:lnTo>
                <a:lnTo>
                  <a:pt x="1110881" y="3419195"/>
                </a:lnTo>
                <a:lnTo>
                  <a:pt x="1035050" y="3419195"/>
                </a:lnTo>
                <a:lnTo>
                  <a:pt x="1014374" y="3336455"/>
                </a:lnTo>
                <a:lnTo>
                  <a:pt x="1003757" y="3336455"/>
                </a:lnTo>
                <a:lnTo>
                  <a:pt x="1003757" y="2350592"/>
                </a:lnTo>
                <a:lnTo>
                  <a:pt x="1014374" y="2350592"/>
                </a:lnTo>
                <a:lnTo>
                  <a:pt x="1035050" y="2267851"/>
                </a:lnTo>
                <a:lnTo>
                  <a:pt x="1110881" y="2267851"/>
                </a:lnTo>
                <a:lnTo>
                  <a:pt x="1131557" y="2350592"/>
                </a:lnTo>
                <a:lnTo>
                  <a:pt x="1142174" y="2350592"/>
                </a:lnTo>
                <a:lnTo>
                  <a:pt x="1142174" y="1385849"/>
                </a:lnTo>
                <a:lnTo>
                  <a:pt x="1063244" y="1349489"/>
                </a:lnTo>
                <a:lnTo>
                  <a:pt x="902385" y="1423581"/>
                </a:lnTo>
                <a:lnTo>
                  <a:pt x="902385" y="2350592"/>
                </a:lnTo>
                <a:lnTo>
                  <a:pt x="902385" y="3336455"/>
                </a:lnTo>
                <a:lnTo>
                  <a:pt x="891755" y="3336455"/>
                </a:lnTo>
                <a:lnTo>
                  <a:pt x="871080" y="3419195"/>
                </a:lnTo>
                <a:lnTo>
                  <a:pt x="795261" y="3419195"/>
                </a:lnTo>
                <a:lnTo>
                  <a:pt x="774585" y="3336455"/>
                </a:lnTo>
                <a:lnTo>
                  <a:pt x="763955" y="3336455"/>
                </a:lnTo>
                <a:lnTo>
                  <a:pt x="763955" y="2350592"/>
                </a:lnTo>
                <a:lnTo>
                  <a:pt x="774585" y="2350592"/>
                </a:lnTo>
                <a:lnTo>
                  <a:pt x="795261" y="2267851"/>
                </a:lnTo>
                <a:lnTo>
                  <a:pt x="871080" y="2267851"/>
                </a:lnTo>
                <a:lnTo>
                  <a:pt x="891755" y="2350592"/>
                </a:lnTo>
                <a:lnTo>
                  <a:pt x="902385" y="2350592"/>
                </a:lnTo>
                <a:lnTo>
                  <a:pt x="902385" y="1423581"/>
                </a:lnTo>
                <a:lnTo>
                  <a:pt x="662597" y="1534020"/>
                </a:lnTo>
                <a:lnTo>
                  <a:pt x="662597" y="2350592"/>
                </a:lnTo>
                <a:lnTo>
                  <a:pt x="662597" y="3336455"/>
                </a:lnTo>
                <a:lnTo>
                  <a:pt x="651967" y="3336455"/>
                </a:lnTo>
                <a:lnTo>
                  <a:pt x="631291" y="3419195"/>
                </a:lnTo>
                <a:lnTo>
                  <a:pt x="555459" y="3419195"/>
                </a:lnTo>
                <a:lnTo>
                  <a:pt x="534784" y="3336455"/>
                </a:lnTo>
                <a:lnTo>
                  <a:pt x="524167" y="3336455"/>
                </a:lnTo>
                <a:lnTo>
                  <a:pt x="524167" y="2350592"/>
                </a:lnTo>
                <a:lnTo>
                  <a:pt x="534784" y="2350592"/>
                </a:lnTo>
                <a:lnTo>
                  <a:pt x="555459" y="2267851"/>
                </a:lnTo>
                <a:lnTo>
                  <a:pt x="631291" y="2267851"/>
                </a:lnTo>
                <a:lnTo>
                  <a:pt x="651967" y="2350592"/>
                </a:lnTo>
                <a:lnTo>
                  <a:pt x="662597" y="2350592"/>
                </a:lnTo>
                <a:lnTo>
                  <a:pt x="662597" y="1534020"/>
                </a:lnTo>
                <a:lnTo>
                  <a:pt x="422795" y="1644459"/>
                </a:lnTo>
                <a:lnTo>
                  <a:pt x="422795" y="2350592"/>
                </a:lnTo>
                <a:lnTo>
                  <a:pt x="422795" y="3336455"/>
                </a:lnTo>
                <a:lnTo>
                  <a:pt x="412178" y="3336455"/>
                </a:lnTo>
                <a:lnTo>
                  <a:pt x="391502" y="3419195"/>
                </a:lnTo>
                <a:lnTo>
                  <a:pt x="315671" y="3419195"/>
                </a:lnTo>
                <a:lnTo>
                  <a:pt x="294995" y="3336455"/>
                </a:lnTo>
                <a:lnTo>
                  <a:pt x="284378" y="3336455"/>
                </a:lnTo>
                <a:lnTo>
                  <a:pt x="284378" y="2350592"/>
                </a:lnTo>
                <a:lnTo>
                  <a:pt x="294995" y="2350592"/>
                </a:lnTo>
                <a:lnTo>
                  <a:pt x="315671" y="2267851"/>
                </a:lnTo>
                <a:lnTo>
                  <a:pt x="391502" y="2267851"/>
                </a:lnTo>
                <a:lnTo>
                  <a:pt x="412178" y="2350592"/>
                </a:lnTo>
                <a:lnTo>
                  <a:pt x="422795" y="2350592"/>
                </a:lnTo>
                <a:lnTo>
                  <a:pt x="422795" y="1644459"/>
                </a:lnTo>
                <a:lnTo>
                  <a:pt x="183007" y="1754898"/>
                </a:lnTo>
                <a:lnTo>
                  <a:pt x="183007" y="2350592"/>
                </a:lnTo>
                <a:lnTo>
                  <a:pt x="183007" y="3336455"/>
                </a:lnTo>
                <a:lnTo>
                  <a:pt x="172389" y="3336455"/>
                </a:lnTo>
                <a:lnTo>
                  <a:pt x="151701" y="3419195"/>
                </a:lnTo>
                <a:lnTo>
                  <a:pt x="75882" y="3419195"/>
                </a:lnTo>
                <a:lnTo>
                  <a:pt x="55194" y="3336455"/>
                </a:lnTo>
                <a:lnTo>
                  <a:pt x="44577" y="3336455"/>
                </a:lnTo>
                <a:lnTo>
                  <a:pt x="44577" y="2350592"/>
                </a:lnTo>
                <a:lnTo>
                  <a:pt x="55194" y="2350592"/>
                </a:lnTo>
                <a:lnTo>
                  <a:pt x="75882" y="2267851"/>
                </a:lnTo>
                <a:lnTo>
                  <a:pt x="151701" y="2267851"/>
                </a:lnTo>
                <a:lnTo>
                  <a:pt x="172389" y="2350592"/>
                </a:lnTo>
                <a:lnTo>
                  <a:pt x="183007" y="2350592"/>
                </a:lnTo>
                <a:lnTo>
                  <a:pt x="183007" y="1754898"/>
                </a:lnTo>
                <a:lnTo>
                  <a:pt x="0" y="1839175"/>
                </a:lnTo>
                <a:lnTo>
                  <a:pt x="0" y="3560051"/>
                </a:lnTo>
                <a:lnTo>
                  <a:pt x="2533535" y="3560051"/>
                </a:lnTo>
                <a:lnTo>
                  <a:pt x="2468397" y="3625202"/>
                </a:lnTo>
                <a:lnTo>
                  <a:pt x="0" y="3625202"/>
                </a:lnTo>
                <a:lnTo>
                  <a:pt x="0" y="3773513"/>
                </a:lnTo>
                <a:lnTo>
                  <a:pt x="2320137" y="3773513"/>
                </a:lnTo>
                <a:lnTo>
                  <a:pt x="2255012" y="3838664"/>
                </a:lnTo>
                <a:lnTo>
                  <a:pt x="2106752" y="3838664"/>
                </a:lnTo>
                <a:lnTo>
                  <a:pt x="2106752" y="3986974"/>
                </a:lnTo>
                <a:lnTo>
                  <a:pt x="2041626" y="4052125"/>
                </a:lnTo>
                <a:lnTo>
                  <a:pt x="1893354" y="4052125"/>
                </a:lnTo>
                <a:lnTo>
                  <a:pt x="1893354" y="4200448"/>
                </a:lnTo>
                <a:lnTo>
                  <a:pt x="1828228" y="4265600"/>
                </a:lnTo>
                <a:lnTo>
                  <a:pt x="1679968" y="4265600"/>
                </a:lnTo>
                <a:lnTo>
                  <a:pt x="1679968" y="4413910"/>
                </a:lnTo>
                <a:lnTo>
                  <a:pt x="1614843" y="4479061"/>
                </a:lnTo>
                <a:lnTo>
                  <a:pt x="1466583" y="4479061"/>
                </a:lnTo>
                <a:lnTo>
                  <a:pt x="1466583" y="4627384"/>
                </a:lnTo>
                <a:lnTo>
                  <a:pt x="1401445" y="4692535"/>
                </a:lnTo>
                <a:lnTo>
                  <a:pt x="1253185" y="4692535"/>
                </a:lnTo>
                <a:lnTo>
                  <a:pt x="1253185" y="4840846"/>
                </a:lnTo>
                <a:lnTo>
                  <a:pt x="1055560" y="5038534"/>
                </a:lnTo>
                <a:lnTo>
                  <a:pt x="857935" y="4840846"/>
                </a:lnTo>
                <a:lnTo>
                  <a:pt x="1253185" y="4840846"/>
                </a:lnTo>
                <a:lnTo>
                  <a:pt x="1253185" y="4692535"/>
                </a:lnTo>
                <a:lnTo>
                  <a:pt x="709676" y="4692535"/>
                </a:lnTo>
                <a:lnTo>
                  <a:pt x="644537" y="4627384"/>
                </a:lnTo>
                <a:lnTo>
                  <a:pt x="1466583" y="4627384"/>
                </a:lnTo>
                <a:lnTo>
                  <a:pt x="1466583" y="4479061"/>
                </a:lnTo>
                <a:lnTo>
                  <a:pt x="496277" y="4479061"/>
                </a:lnTo>
                <a:lnTo>
                  <a:pt x="431152" y="4413910"/>
                </a:lnTo>
                <a:lnTo>
                  <a:pt x="1679968" y="4413910"/>
                </a:lnTo>
                <a:lnTo>
                  <a:pt x="1679968" y="4265600"/>
                </a:lnTo>
                <a:lnTo>
                  <a:pt x="282892" y="4265600"/>
                </a:lnTo>
                <a:lnTo>
                  <a:pt x="217766" y="4200448"/>
                </a:lnTo>
                <a:lnTo>
                  <a:pt x="1893354" y="4200448"/>
                </a:lnTo>
                <a:lnTo>
                  <a:pt x="1893354" y="4052125"/>
                </a:lnTo>
                <a:lnTo>
                  <a:pt x="69481" y="4052125"/>
                </a:lnTo>
                <a:lnTo>
                  <a:pt x="4368" y="3986974"/>
                </a:lnTo>
                <a:lnTo>
                  <a:pt x="2106752" y="3986974"/>
                </a:lnTo>
                <a:lnTo>
                  <a:pt x="2106752" y="3838664"/>
                </a:lnTo>
                <a:lnTo>
                  <a:pt x="0" y="3838664"/>
                </a:lnTo>
                <a:lnTo>
                  <a:pt x="0" y="4383252"/>
                </a:lnTo>
                <a:lnTo>
                  <a:pt x="30657" y="4413910"/>
                </a:lnTo>
                <a:lnTo>
                  <a:pt x="32194" y="4413910"/>
                </a:lnTo>
                <a:lnTo>
                  <a:pt x="97320" y="4479061"/>
                </a:lnTo>
                <a:lnTo>
                  <a:pt x="95783" y="4479061"/>
                </a:lnTo>
                <a:lnTo>
                  <a:pt x="244043" y="4627384"/>
                </a:lnTo>
                <a:lnTo>
                  <a:pt x="245579" y="4627384"/>
                </a:lnTo>
                <a:lnTo>
                  <a:pt x="310730" y="4692535"/>
                </a:lnTo>
                <a:lnTo>
                  <a:pt x="309168" y="4692535"/>
                </a:lnTo>
                <a:lnTo>
                  <a:pt x="457428" y="4840846"/>
                </a:lnTo>
                <a:lnTo>
                  <a:pt x="458978" y="4840846"/>
                </a:lnTo>
                <a:lnTo>
                  <a:pt x="1055560" y="5437632"/>
                </a:lnTo>
                <a:lnTo>
                  <a:pt x="1454505" y="5038534"/>
                </a:lnTo>
                <a:lnTo>
                  <a:pt x="2227173" y="4265600"/>
                </a:lnTo>
                <a:lnTo>
                  <a:pt x="2292299" y="4200448"/>
                </a:lnTo>
                <a:lnTo>
                  <a:pt x="2440571" y="4052125"/>
                </a:lnTo>
                <a:lnTo>
                  <a:pt x="2505697" y="3986974"/>
                </a:lnTo>
                <a:lnTo>
                  <a:pt x="3073285" y="3419195"/>
                </a:lnTo>
                <a:lnTo>
                  <a:pt x="3076879" y="3415601"/>
                </a:lnTo>
                <a:lnTo>
                  <a:pt x="3773424" y="2718816"/>
                </a:lnTo>
                <a:close/>
              </a:path>
              <a:path w="6858000" h="5438140">
                <a:moveTo>
                  <a:pt x="4463796" y="4179557"/>
                </a:moveTo>
                <a:lnTo>
                  <a:pt x="4140797" y="3856291"/>
                </a:lnTo>
                <a:lnTo>
                  <a:pt x="4140797" y="4179557"/>
                </a:lnTo>
                <a:lnTo>
                  <a:pt x="3572256" y="4748581"/>
                </a:lnTo>
                <a:lnTo>
                  <a:pt x="3003715" y="4179557"/>
                </a:lnTo>
                <a:lnTo>
                  <a:pt x="3572256" y="3610533"/>
                </a:lnTo>
                <a:lnTo>
                  <a:pt x="4140797" y="4179557"/>
                </a:lnTo>
                <a:lnTo>
                  <a:pt x="4140797" y="3856291"/>
                </a:lnTo>
                <a:lnTo>
                  <a:pt x="3895255" y="3610533"/>
                </a:lnTo>
                <a:lnTo>
                  <a:pt x="3572256" y="3287255"/>
                </a:lnTo>
                <a:lnTo>
                  <a:pt x="2680716" y="4179557"/>
                </a:lnTo>
                <a:lnTo>
                  <a:pt x="3572256" y="5071859"/>
                </a:lnTo>
                <a:lnTo>
                  <a:pt x="3895255" y="4748581"/>
                </a:lnTo>
                <a:lnTo>
                  <a:pt x="4463796" y="4179557"/>
                </a:lnTo>
                <a:close/>
              </a:path>
              <a:path w="6858000" h="5438140">
                <a:moveTo>
                  <a:pt x="6858000" y="4796028"/>
                </a:moveTo>
                <a:lnTo>
                  <a:pt x="4039476" y="4796028"/>
                </a:lnTo>
                <a:lnTo>
                  <a:pt x="3773424" y="5062728"/>
                </a:lnTo>
                <a:lnTo>
                  <a:pt x="6858000" y="5062728"/>
                </a:lnTo>
                <a:lnTo>
                  <a:pt x="6858000" y="4796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030224"/>
            <a:ext cx="6858000" cy="2875915"/>
          </a:xfrm>
          <a:custGeom>
            <a:avLst/>
            <a:gdLst/>
            <a:ahLst/>
            <a:cxnLst/>
            <a:rect l="l" t="t" r="r" b="b"/>
            <a:pathLst>
              <a:path w="6858000" h="2875915">
                <a:moveTo>
                  <a:pt x="1403604" y="1796783"/>
                </a:moveTo>
                <a:lnTo>
                  <a:pt x="0" y="1796783"/>
                </a:lnTo>
                <a:lnTo>
                  <a:pt x="0" y="2063483"/>
                </a:lnTo>
                <a:lnTo>
                  <a:pt x="1403604" y="2063483"/>
                </a:lnTo>
                <a:lnTo>
                  <a:pt x="1270546" y="1930133"/>
                </a:lnTo>
                <a:lnTo>
                  <a:pt x="1403604" y="1796783"/>
                </a:lnTo>
                <a:close/>
              </a:path>
              <a:path w="6858000" h="2875915">
                <a:moveTo>
                  <a:pt x="2375916" y="1930146"/>
                </a:moveTo>
                <a:lnTo>
                  <a:pt x="2160219" y="1714449"/>
                </a:lnTo>
                <a:lnTo>
                  <a:pt x="2160219" y="1930146"/>
                </a:lnTo>
                <a:lnTo>
                  <a:pt x="1910334" y="2180018"/>
                </a:lnTo>
                <a:lnTo>
                  <a:pt x="1660448" y="1930146"/>
                </a:lnTo>
                <a:lnTo>
                  <a:pt x="1910334" y="1680260"/>
                </a:lnTo>
                <a:lnTo>
                  <a:pt x="2160219" y="1930146"/>
                </a:lnTo>
                <a:lnTo>
                  <a:pt x="2160219" y="1714449"/>
                </a:lnTo>
                <a:lnTo>
                  <a:pt x="2126030" y="1680260"/>
                </a:lnTo>
                <a:lnTo>
                  <a:pt x="1910334" y="1464564"/>
                </a:lnTo>
                <a:lnTo>
                  <a:pt x="1444752" y="1930146"/>
                </a:lnTo>
                <a:lnTo>
                  <a:pt x="1910334" y="2395728"/>
                </a:lnTo>
                <a:lnTo>
                  <a:pt x="2126043" y="2180018"/>
                </a:lnTo>
                <a:lnTo>
                  <a:pt x="2375916" y="1930146"/>
                </a:lnTo>
                <a:close/>
              </a:path>
              <a:path w="6858000" h="2875915">
                <a:moveTo>
                  <a:pt x="6018276" y="10655"/>
                </a:moveTo>
                <a:lnTo>
                  <a:pt x="0" y="10655"/>
                </a:lnTo>
                <a:lnTo>
                  <a:pt x="0" y="275831"/>
                </a:lnTo>
                <a:lnTo>
                  <a:pt x="5752262" y="275831"/>
                </a:lnTo>
                <a:lnTo>
                  <a:pt x="6018276" y="10655"/>
                </a:lnTo>
                <a:close/>
              </a:path>
              <a:path w="6858000" h="2875915">
                <a:moveTo>
                  <a:pt x="6857987" y="600240"/>
                </a:moveTo>
                <a:lnTo>
                  <a:pt x="6257633" y="0"/>
                </a:lnTo>
                <a:lnTo>
                  <a:pt x="4194035" y="2063203"/>
                </a:lnTo>
                <a:lnTo>
                  <a:pt x="5006772" y="2875775"/>
                </a:lnTo>
                <a:lnTo>
                  <a:pt x="5411609" y="2875775"/>
                </a:lnTo>
                <a:lnTo>
                  <a:pt x="4598886" y="2063203"/>
                </a:lnTo>
                <a:lnTo>
                  <a:pt x="6257633" y="404774"/>
                </a:lnTo>
                <a:lnTo>
                  <a:pt x="6857987" y="1005014"/>
                </a:lnTo>
                <a:lnTo>
                  <a:pt x="6857987" y="600240"/>
                </a:lnTo>
                <a:close/>
              </a:path>
              <a:path w="6858000" h="2875915">
                <a:moveTo>
                  <a:pt x="6858000" y="1732775"/>
                </a:moveTo>
                <a:lnTo>
                  <a:pt x="6799262" y="1675676"/>
                </a:lnTo>
                <a:lnTo>
                  <a:pt x="6761543" y="1641767"/>
                </a:lnTo>
                <a:lnTo>
                  <a:pt x="6723697" y="1608759"/>
                </a:lnTo>
                <a:lnTo>
                  <a:pt x="6685978" y="1576616"/>
                </a:lnTo>
                <a:lnTo>
                  <a:pt x="6648628" y="1545323"/>
                </a:lnTo>
                <a:lnTo>
                  <a:pt x="6541275" y="1456207"/>
                </a:lnTo>
                <a:lnTo>
                  <a:pt x="6507874" y="1428000"/>
                </a:lnTo>
                <a:lnTo>
                  <a:pt x="6466751" y="1392250"/>
                </a:lnTo>
                <a:lnTo>
                  <a:pt x="6428346" y="1357071"/>
                </a:lnTo>
                <a:lnTo>
                  <a:pt x="6393497" y="1322616"/>
                </a:lnTo>
                <a:lnTo>
                  <a:pt x="6363068" y="1289024"/>
                </a:lnTo>
                <a:lnTo>
                  <a:pt x="6337884" y="1256411"/>
                </a:lnTo>
                <a:lnTo>
                  <a:pt x="6308458" y="1200632"/>
                </a:lnTo>
                <a:lnTo>
                  <a:pt x="6302426" y="1163256"/>
                </a:lnTo>
                <a:lnTo>
                  <a:pt x="6302476" y="1146124"/>
                </a:lnTo>
                <a:lnTo>
                  <a:pt x="6395910" y="1040536"/>
                </a:lnTo>
                <a:lnTo>
                  <a:pt x="6260973" y="816851"/>
                </a:lnTo>
                <a:lnTo>
                  <a:pt x="6125781" y="1040536"/>
                </a:lnTo>
                <a:lnTo>
                  <a:pt x="6219279" y="1146124"/>
                </a:lnTo>
                <a:lnTo>
                  <a:pt x="6219291" y="1165453"/>
                </a:lnTo>
                <a:lnTo>
                  <a:pt x="6208153" y="1214818"/>
                </a:lnTo>
                <a:lnTo>
                  <a:pt x="6189497" y="1249743"/>
                </a:lnTo>
                <a:lnTo>
                  <a:pt x="6143752" y="1309954"/>
                </a:lnTo>
                <a:lnTo>
                  <a:pt x="6114593" y="1341666"/>
                </a:lnTo>
                <a:lnTo>
                  <a:pt x="6081852" y="1374444"/>
                </a:lnTo>
                <a:lnTo>
                  <a:pt x="6046000" y="1408303"/>
                </a:lnTo>
                <a:lnTo>
                  <a:pt x="6007493" y="1443215"/>
                </a:lnTo>
                <a:lnTo>
                  <a:pt x="5966790" y="1479194"/>
                </a:lnTo>
                <a:lnTo>
                  <a:pt x="5880633" y="1554340"/>
                </a:lnTo>
                <a:lnTo>
                  <a:pt x="5836094" y="1593494"/>
                </a:lnTo>
                <a:lnTo>
                  <a:pt x="5791212" y="1633689"/>
                </a:lnTo>
                <a:lnTo>
                  <a:pt x="5757850" y="1664284"/>
                </a:lnTo>
                <a:lnTo>
                  <a:pt x="5723826" y="1696275"/>
                </a:lnTo>
                <a:lnTo>
                  <a:pt x="5689447" y="1729651"/>
                </a:lnTo>
                <a:lnTo>
                  <a:pt x="5654980" y="1764411"/>
                </a:lnTo>
                <a:lnTo>
                  <a:pt x="5620715" y="1800542"/>
                </a:lnTo>
                <a:lnTo>
                  <a:pt x="5586971" y="1838032"/>
                </a:lnTo>
                <a:lnTo>
                  <a:pt x="5554002" y="1876856"/>
                </a:lnTo>
                <a:lnTo>
                  <a:pt x="5522125" y="1917026"/>
                </a:lnTo>
                <a:lnTo>
                  <a:pt x="5491619" y="1958505"/>
                </a:lnTo>
                <a:lnTo>
                  <a:pt x="5462790" y="2001304"/>
                </a:lnTo>
                <a:lnTo>
                  <a:pt x="5435905" y="2045398"/>
                </a:lnTo>
                <a:lnTo>
                  <a:pt x="5411267" y="2090775"/>
                </a:lnTo>
                <a:lnTo>
                  <a:pt x="5382196" y="2153577"/>
                </a:lnTo>
                <a:lnTo>
                  <a:pt x="5360187" y="2212517"/>
                </a:lnTo>
                <a:lnTo>
                  <a:pt x="5344274" y="2267496"/>
                </a:lnTo>
                <a:lnTo>
                  <a:pt x="5333466" y="2318448"/>
                </a:lnTo>
                <a:lnTo>
                  <a:pt x="5326799" y="2365260"/>
                </a:lnTo>
                <a:lnTo>
                  <a:pt x="5323294" y="2407856"/>
                </a:lnTo>
                <a:lnTo>
                  <a:pt x="5321960" y="2446134"/>
                </a:lnTo>
                <a:lnTo>
                  <a:pt x="5321922" y="2509380"/>
                </a:lnTo>
                <a:lnTo>
                  <a:pt x="5383657" y="2481618"/>
                </a:lnTo>
                <a:lnTo>
                  <a:pt x="5425592" y="2463609"/>
                </a:lnTo>
                <a:lnTo>
                  <a:pt x="5473928" y="2444127"/>
                </a:lnTo>
                <a:lnTo>
                  <a:pt x="5527980" y="2424138"/>
                </a:lnTo>
                <a:lnTo>
                  <a:pt x="5587009" y="2404592"/>
                </a:lnTo>
                <a:lnTo>
                  <a:pt x="5650319" y="2386431"/>
                </a:lnTo>
                <a:lnTo>
                  <a:pt x="5717184" y="2370607"/>
                </a:lnTo>
                <a:lnTo>
                  <a:pt x="5887326" y="2564879"/>
                </a:lnTo>
                <a:lnTo>
                  <a:pt x="6077064" y="2348280"/>
                </a:lnTo>
                <a:lnTo>
                  <a:pt x="6121336" y="2352687"/>
                </a:lnTo>
                <a:lnTo>
                  <a:pt x="6165850" y="2358466"/>
                </a:lnTo>
                <a:lnTo>
                  <a:pt x="6211468" y="2365641"/>
                </a:lnTo>
                <a:lnTo>
                  <a:pt x="6259017" y="2374252"/>
                </a:lnTo>
                <a:lnTo>
                  <a:pt x="6309334" y="2384348"/>
                </a:lnTo>
                <a:lnTo>
                  <a:pt x="6476009" y="2420391"/>
                </a:lnTo>
                <a:lnTo>
                  <a:pt x="6528625" y="2431364"/>
                </a:lnTo>
                <a:lnTo>
                  <a:pt x="6579336" y="2441359"/>
                </a:lnTo>
                <a:lnTo>
                  <a:pt x="6628574" y="2450236"/>
                </a:lnTo>
                <a:lnTo>
                  <a:pt x="6676784" y="2457894"/>
                </a:lnTo>
                <a:lnTo>
                  <a:pt x="6724396" y="2464206"/>
                </a:lnTo>
                <a:lnTo>
                  <a:pt x="6771868" y="2469045"/>
                </a:lnTo>
                <a:lnTo>
                  <a:pt x="6858000" y="2473375"/>
                </a:lnTo>
                <a:lnTo>
                  <a:pt x="6858000" y="2387244"/>
                </a:lnTo>
                <a:lnTo>
                  <a:pt x="6779057" y="2385263"/>
                </a:lnTo>
                <a:lnTo>
                  <a:pt x="6728612" y="2380208"/>
                </a:lnTo>
                <a:lnTo>
                  <a:pt x="6679349" y="2373706"/>
                </a:lnTo>
                <a:lnTo>
                  <a:pt x="6631127" y="2366010"/>
                </a:lnTo>
                <a:lnTo>
                  <a:pt x="6583807" y="2357361"/>
                </a:lnTo>
                <a:lnTo>
                  <a:pt x="6537236" y="2348014"/>
                </a:lnTo>
                <a:lnTo>
                  <a:pt x="6491262" y="2338222"/>
                </a:lnTo>
                <a:lnTo>
                  <a:pt x="6491262" y="2337981"/>
                </a:lnTo>
                <a:lnTo>
                  <a:pt x="6387744" y="2315222"/>
                </a:lnTo>
                <a:lnTo>
                  <a:pt x="6336068" y="2304123"/>
                </a:lnTo>
                <a:lnTo>
                  <a:pt x="6284138" y="2293632"/>
                </a:lnTo>
                <a:lnTo>
                  <a:pt x="6231712" y="2284044"/>
                </a:lnTo>
                <a:lnTo>
                  <a:pt x="6178537" y="2275649"/>
                </a:lnTo>
                <a:lnTo>
                  <a:pt x="6124384" y="2268753"/>
                </a:lnTo>
                <a:lnTo>
                  <a:pt x="6069025" y="2263660"/>
                </a:lnTo>
                <a:lnTo>
                  <a:pt x="5887567" y="2056765"/>
                </a:lnTo>
                <a:lnTo>
                  <a:pt x="5680494" y="2293137"/>
                </a:lnTo>
                <a:lnTo>
                  <a:pt x="5634342" y="2304465"/>
                </a:lnTo>
                <a:lnTo>
                  <a:pt x="5588533" y="2317077"/>
                </a:lnTo>
                <a:lnTo>
                  <a:pt x="5543105" y="2330958"/>
                </a:lnTo>
                <a:lnTo>
                  <a:pt x="5498071" y="2346096"/>
                </a:lnTo>
                <a:lnTo>
                  <a:pt x="5453481" y="2362504"/>
                </a:lnTo>
                <a:lnTo>
                  <a:pt x="5409349" y="2380145"/>
                </a:lnTo>
                <a:lnTo>
                  <a:pt x="5417756" y="2322957"/>
                </a:lnTo>
                <a:lnTo>
                  <a:pt x="5430329" y="2269667"/>
                </a:lnTo>
                <a:lnTo>
                  <a:pt x="5445988" y="2220544"/>
                </a:lnTo>
                <a:lnTo>
                  <a:pt x="5463667" y="2175853"/>
                </a:lnTo>
                <a:lnTo>
                  <a:pt x="5482260" y="2135860"/>
                </a:lnTo>
                <a:lnTo>
                  <a:pt x="5500713" y="2100834"/>
                </a:lnTo>
                <a:lnTo>
                  <a:pt x="5501602" y="2101964"/>
                </a:lnTo>
                <a:lnTo>
                  <a:pt x="5546712" y="2074329"/>
                </a:lnTo>
                <a:lnTo>
                  <a:pt x="5592254" y="2050669"/>
                </a:lnTo>
                <a:lnTo>
                  <a:pt x="5638203" y="2030742"/>
                </a:lnTo>
                <a:lnTo>
                  <a:pt x="5684558" y="2014359"/>
                </a:lnTo>
                <a:lnTo>
                  <a:pt x="5731268" y="2001291"/>
                </a:lnTo>
                <a:lnTo>
                  <a:pt x="5778322" y="1991334"/>
                </a:lnTo>
                <a:lnTo>
                  <a:pt x="5825706" y="1984260"/>
                </a:lnTo>
                <a:lnTo>
                  <a:pt x="5873381" y="1979853"/>
                </a:lnTo>
                <a:lnTo>
                  <a:pt x="5921324" y="1977910"/>
                </a:lnTo>
                <a:lnTo>
                  <a:pt x="5969520" y="1978190"/>
                </a:lnTo>
                <a:lnTo>
                  <a:pt x="6019457" y="1980615"/>
                </a:lnTo>
                <a:lnTo>
                  <a:pt x="6069622" y="1984946"/>
                </a:lnTo>
                <a:lnTo>
                  <a:pt x="6119965" y="1990953"/>
                </a:lnTo>
                <a:lnTo>
                  <a:pt x="6170485" y="1998408"/>
                </a:lnTo>
                <a:lnTo>
                  <a:pt x="6221133" y="2007057"/>
                </a:lnTo>
                <a:lnTo>
                  <a:pt x="6271895" y="2016671"/>
                </a:lnTo>
                <a:lnTo>
                  <a:pt x="6322758" y="2027021"/>
                </a:lnTo>
                <a:lnTo>
                  <a:pt x="6373673" y="2037867"/>
                </a:lnTo>
                <a:lnTo>
                  <a:pt x="6526555" y="2070989"/>
                </a:lnTo>
                <a:lnTo>
                  <a:pt x="6577482" y="2081441"/>
                </a:lnTo>
                <a:lnTo>
                  <a:pt x="6628333" y="2091194"/>
                </a:lnTo>
                <a:lnTo>
                  <a:pt x="6679095" y="2100021"/>
                </a:lnTo>
                <a:lnTo>
                  <a:pt x="6729755" y="2107679"/>
                </a:lnTo>
                <a:lnTo>
                  <a:pt x="6780263" y="2113940"/>
                </a:lnTo>
                <a:lnTo>
                  <a:pt x="6858000" y="2118614"/>
                </a:lnTo>
                <a:lnTo>
                  <a:pt x="6858000" y="1732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8888" y="9507814"/>
            <a:ext cx="15748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75" dirty="0">
                <a:solidFill>
                  <a:srgbClr val="3B3B45"/>
                </a:solidFill>
                <a:latin typeface="Tahoma"/>
                <a:cs typeface="Tahoma"/>
              </a:rPr>
              <a:t>6</a:t>
            </a:r>
            <a:r>
              <a:rPr sz="1000" spc="65" dirty="0">
                <a:solidFill>
                  <a:srgbClr val="3B3B45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093707"/>
            <a:ext cx="6858000" cy="812800"/>
          </a:xfrm>
          <a:custGeom>
            <a:avLst/>
            <a:gdLst/>
            <a:ahLst/>
            <a:cxnLst/>
            <a:rect l="l" t="t" r="r" b="b"/>
            <a:pathLst>
              <a:path w="6858000" h="812800">
                <a:moveTo>
                  <a:pt x="6858000" y="0"/>
                </a:moveTo>
                <a:lnTo>
                  <a:pt x="0" y="0"/>
                </a:lnTo>
                <a:lnTo>
                  <a:pt x="0" y="812292"/>
                </a:lnTo>
                <a:lnTo>
                  <a:pt x="6858000" y="812292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8" y="2664084"/>
            <a:ext cx="6557780" cy="50009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0043" y="8958008"/>
            <a:ext cx="6159500" cy="680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*</a:t>
            </a:r>
            <a:r>
              <a:rPr sz="800" spc="35" dirty="0">
                <a:solidFill>
                  <a:srgbClr val="3B3B45"/>
                </a:solidFill>
                <a:latin typeface="Tahoma"/>
                <a:cs typeface="Tahoma"/>
              </a:rPr>
              <a:t>По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т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г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м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r>
              <a:rPr sz="800" spc="85" dirty="0">
                <a:solidFill>
                  <a:srgbClr val="3B3B45"/>
                </a:solidFill>
                <a:latin typeface="Tahoma"/>
                <a:cs typeface="Tahoma"/>
              </a:rPr>
              <a:t>0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2</a:t>
            </a:r>
            <a:r>
              <a:rPr sz="800" spc="85" dirty="0">
                <a:solidFill>
                  <a:srgbClr val="3B3B45"/>
                </a:solidFill>
                <a:latin typeface="Tahoma"/>
                <a:cs typeface="Tahoma"/>
              </a:rPr>
              <a:t>0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3B3B45"/>
                </a:solidFill>
                <a:latin typeface="Tahoma"/>
                <a:cs typeface="Tahoma"/>
              </a:rPr>
              <a:t>г.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**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В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лю</a:t>
            </a:r>
            <a:r>
              <a:rPr sz="800" spc="-15" dirty="0">
                <a:solidFill>
                  <a:srgbClr val="3B3B45"/>
                </a:solidFill>
                <a:latin typeface="Tahoma"/>
                <a:cs typeface="Tahoma"/>
              </a:rPr>
              <a:t>ч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-20" dirty="0">
                <a:solidFill>
                  <a:srgbClr val="3B3B45"/>
                </a:solidFill>
                <a:latin typeface="Tahoma"/>
                <a:cs typeface="Tahoma"/>
              </a:rPr>
              <a:t>я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-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20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д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е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35" dirty="0">
                <a:solidFill>
                  <a:srgbClr val="3B3B45"/>
                </a:solidFill>
                <a:latin typeface="Tahoma"/>
                <a:cs typeface="Tahoma"/>
              </a:rPr>
              <a:t>б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ря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20</a:t>
            </a:r>
            <a:r>
              <a:rPr sz="800" spc="-15" dirty="0">
                <a:solidFill>
                  <a:srgbClr val="3B3B45"/>
                </a:solidFill>
                <a:latin typeface="Tahoma"/>
                <a:cs typeface="Tahoma"/>
              </a:rPr>
              <a:t>21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г</a:t>
            </a:r>
            <a:r>
              <a:rPr sz="800" spc="-30" dirty="0">
                <a:solidFill>
                  <a:srgbClr val="3B3B45"/>
                </a:solidFill>
                <a:latin typeface="Tahoma"/>
                <a:cs typeface="Tahoma"/>
              </a:rPr>
              <a:t>.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Источник: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веб</a:t>
            </a:r>
            <a:r>
              <a:rPr sz="800" spc="2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сайт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Территориального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органа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ФСГС</a:t>
            </a:r>
            <a:r>
              <a:rPr sz="800" spc="-7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по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Рязанской</a:t>
            </a:r>
            <a:r>
              <a:rPr sz="800" spc="-9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области,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веб</a:t>
            </a:r>
            <a:r>
              <a:rPr sz="800" spc="2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сайт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Федеральной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налоговой</a:t>
            </a:r>
            <a:r>
              <a:rPr sz="800" spc="-5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B3B45"/>
                </a:solidFill>
                <a:latin typeface="Tahoma"/>
                <a:cs typeface="Tahoma"/>
              </a:rPr>
              <a:t>службы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</a:pPr>
            <a:r>
              <a:rPr sz="1000" spc="80" dirty="0">
                <a:solidFill>
                  <a:srgbClr val="3B3B45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9830" y="1455511"/>
            <a:ext cx="2414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latin typeface="Tahoma"/>
                <a:cs typeface="Tahoma"/>
              </a:rPr>
              <a:t>Би</a:t>
            </a:r>
            <a:r>
              <a:rPr sz="1200" spc="50" dirty="0">
                <a:latin typeface="Tahoma"/>
                <a:cs typeface="Tahoma"/>
              </a:rPr>
              <a:t>з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14" dirty="0">
                <a:latin typeface="Microsoft Sans Serif"/>
                <a:cs typeface="Microsoft Sans Serif"/>
              </a:rPr>
              <a:t>-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Р</a:t>
            </a:r>
            <a:r>
              <a:rPr sz="1200" spc="-15" dirty="0">
                <a:latin typeface="Tahoma"/>
                <a:cs typeface="Tahoma"/>
              </a:rPr>
              <a:t>я</a:t>
            </a:r>
            <a:r>
              <a:rPr sz="1200" spc="50" dirty="0">
                <a:latin typeface="Tahoma"/>
                <a:cs typeface="Tahoma"/>
              </a:rPr>
              <a:t>з</a:t>
            </a:r>
            <a:r>
              <a:rPr sz="1200" spc="30" dirty="0">
                <a:latin typeface="Tahoma"/>
                <a:cs typeface="Tahoma"/>
              </a:rPr>
              <a:t>ан</a:t>
            </a:r>
            <a:r>
              <a:rPr sz="1200" spc="4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б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65820" y="8427387"/>
            <a:ext cx="9848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40" dirty="0">
                <a:latin typeface="Tahoma"/>
                <a:cs typeface="Tahoma"/>
              </a:rPr>
              <a:t>П</a:t>
            </a:r>
            <a:r>
              <a:rPr sz="1000" spc="25" dirty="0">
                <a:latin typeface="Tahoma"/>
                <a:cs typeface="Tahoma"/>
              </a:rPr>
              <a:t>р</a:t>
            </a:r>
            <a:r>
              <a:rPr sz="1000" spc="30" dirty="0">
                <a:latin typeface="Tahoma"/>
                <a:cs typeface="Tahoma"/>
              </a:rPr>
              <a:t>о</a:t>
            </a:r>
            <a:r>
              <a:rPr sz="1000" spc="75" dirty="0">
                <a:latin typeface="Tahoma"/>
                <a:cs typeface="Tahoma"/>
              </a:rPr>
              <a:t>м</a:t>
            </a:r>
            <a:r>
              <a:rPr sz="1000" spc="-15" dirty="0">
                <a:latin typeface="Tahoma"/>
                <a:cs typeface="Tahoma"/>
              </a:rPr>
              <a:t>ы</a:t>
            </a:r>
            <a:r>
              <a:rPr sz="1000" spc="5" dirty="0">
                <a:latin typeface="Tahoma"/>
                <a:cs typeface="Tahoma"/>
              </a:rPr>
              <a:t>шл</a:t>
            </a:r>
            <a:r>
              <a:rPr sz="1000" dirty="0">
                <a:latin typeface="Tahoma"/>
                <a:cs typeface="Tahoma"/>
              </a:rPr>
              <a:t>ен</a:t>
            </a:r>
            <a:r>
              <a:rPr sz="1000" spc="15" dirty="0">
                <a:latin typeface="Tahoma"/>
                <a:cs typeface="Tahoma"/>
              </a:rPr>
              <a:t>н</a:t>
            </a:r>
            <a:r>
              <a:rPr sz="1000" spc="-15" dirty="0">
                <a:latin typeface="Tahoma"/>
                <a:cs typeface="Tahoma"/>
              </a:rPr>
              <a:t>ы</a:t>
            </a:r>
            <a:r>
              <a:rPr sz="1000" spc="10" dirty="0">
                <a:latin typeface="Tahoma"/>
                <a:cs typeface="Tahoma"/>
              </a:rPr>
              <a:t>е  производства*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979" y="8292083"/>
            <a:ext cx="894628" cy="62179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98513" y="8450246"/>
            <a:ext cx="586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60" dirty="0">
                <a:solidFill>
                  <a:srgbClr val="CC0033"/>
                </a:solidFill>
                <a:latin typeface="Trebuchet MS"/>
                <a:cs typeface="Trebuchet MS"/>
              </a:rPr>
              <a:t>2</a:t>
            </a:r>
            <a:r>
              <a:rPr sz="1600" b="1" spc="-14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600" b="1" spc="90" dirty="0">
                <a:solidFill>
                  <a:srgbClr val="CC0033"/>
                </a:solidFill>
                <a:latin typeface="Trebuchet MS"/>
                <a:cs typeface="Trebuchet MS"/>
              </a:rPr>
              <a:t>8</a:t>
            </a:r>
            <a:r>
              <a:rPr sz="1600" b="1" spc="80" dirty="0">
                <a:solidFill>
                  <a:srgbClr val="CC0033"/>
                </a:solidFill>
                <a:latin typeface="Trebuchet MS"/>
                <a:cs typeface="Trebuchet MS"/>
              </a:rPr>
              <a:t>24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83664" y="8346947"/>
            <a:ext cx="0" cy="513080"/>
          </a:xfrm>
          <a:custGeom>
            <a:avLst/>
            <a:gdLst/>
            <a:ahLst/>
            <a:cxnLst/>
            <a:rect l="l" t="t" r="r" b="b"/>
            <a:pathLst>
              <a:path h="513079">
                <a:moveTo>
                  <a:pt x="0" y="0"/>
                </a:moveTo>
                <a:lnTo>
                  <a:pt x="0" y="51280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65503" y="8427387"/>
            <a:ext cx="11163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000" spc="110" dirty="0">
                <a:latin typeface="Tahoma"/>
                <a:cs typeface="Tahoma"/>
              </a:rPr>
              <a:t>М</a:t>
            </a:r>
            <a:r>
              <a:rPr sz="1000" spc="-5" dirty="0">
                <a:latin typeface="Tahoma"/>
                <a:cs typeface="Tahoma"/>
              </a:rPr>
              <a:t>а</a:t>
            </a:r>
            <a:r>
              <a:rPr sz="1000" spc="5" dirty="0">
                <a:latin typeface="Tahoma"/>
                <a:cs typeface="Tahoma"/>
              </a:rPr>
              <a:t>л</a:t>
            </a:r>
            <a:r>
              <a:rPr sz="1000" spc="-15" dirty="0">
                <a:latin typeface="Tahoma"/>
                <a:cs typeface="Tahoma"/>
              </a:rPr>
              <a:t>ы</a:t>
            </a:r>
            <a:r>
              <a:rPr sz="1000" spc="15" dirty="0">
                <a:latin typeface="Tahoma"/>
                <a:cs typeface="Tahoma"/>
              </a:rPr>
              <a:t>е</a:t>
            </a:r>
            <a:r>
              <a:rPr sz="1000" spc="-9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ред</a:t>
            </a:r>
            <a:r>
              <a:rPr sz="1000" dirty="0">
                <a:latin typeface="Tahoma"/>
                <a:cs typeface="Tahoma"/>
              </a:rPr>
              <a:t>н</a:t>
            </a:r>
            <a:r>
              <a:rPr sz="1000" spc="5" dirty="0">
                <a:latin typeface="Tahoma"/>
                <a:cs typeface="Tahoma"/>
              </a:rPr>
              <a:t>и</a:t>
            </a:r>
            <a:r>
              <a:rPr sz="1000" spc="10" dirty="0">
                <a:latin typeface="Tahoma"/>
                <a:cs typeface="Tahoma"/>
              </a:rPr>
              <a:t>е  </a:t>
            </a:r>
            <a:r>
              <a:rPr sz="1000" spc="20" dirty="0">
                <a:latin typeface="Tahoma"/>
                <a:cs typeface="Tahoma"/>
              </a:rPr>
              <a:t>компании</a:t>
            </a:r>
            <a:r>
              <a:rPr sz="975" spc="30" baseline="25641" dirty="0">
                <a:latin typeface="Microsoft Sans Serif"/>
                <a:cs typeface="Microsoft Sans Serif"/>
              </a:rPr>
              <a:t>**</a:t>
            </a:r>
            <a:endParaRPr sz="975" baseline="25641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6967" y="8292083"/>
            <a:ext cx="903780" cy="62179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123595" y="8450246"/>
            <a:ext cx="711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5" dirty="0">
                <a:solidFill>
                  <a:srgbClr val="CC0033"/>
                </a:solidFill>
                <a:latin typeface="Trebuchet MS"/>
                <a:cs typeface="Trebuchet MS"/>
              </a:rPr>
              <a:t>4</a:t>
            </a:r>
            <a:r>
              <a:rPr sz="1600" b="1" spc="130" dirty="0">
                <a:solidFill>
                  <a:srgbClr val="CC0033"/>
                </a:solidFill>
                <a:latin typeface="Trebuchet MS"/>
                <a:cs typeface="Trebuchet MS"/>
              </a:rPr>
              <a:t>0</a:t>
            </a:r>
            <a:r>
              <a:rPr sz="1600" b="1" spc="-12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600" b="1" spc="80" dirty="0">
                <a:solidFill>
                  <a:srgbClr val="CC0033"/>
                </a:solidFill>
                <a:latin typeface="Trebuchet MS"/>
                <a:cs typeface="Trebuchet MS"/>
              </a:rPr>
              <a:t>5</a:t>
            </a:r>
            <a:r>
              <a:rPr sz="1600" b="1" spc="10" dirty="0">
                <a:solidFill>
                  <a:srgbClr val="CC0033"/>
                </a:solidFill>
                <a:latin typeface="Trebuchet MS"/>
                <a:cs typeface="Trebuchet MS"/>
              </a:rPr>
              <a:t>27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08803" y="8346947"/>
            <a:ext cx="0" cy="513080"/>
          </a:xfrm>
          <a:custGeom>
            <a:avLst/>
            <a:gdLst/>
            <a:ahLst/>
            <a:cxnLst/>
            <a:rect l="l" t="t" r="r" b="b"/>
            <a:pathLst>
              <a:path h="513079">
                <a:moveTo>
                  <a:pt x="0" y="0"/>
                </a:moveTo>
                <a:lnTo>
                  <a:pt x="0" y="51280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7854" y="1809366"/>
            <a:ext cx="6174485" cy="597331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13100" y="6229751"/>
            <a:ext cx="254635" cy="604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44"/>
              </a:lnSpc>
            </a:pPr>
            <a:r>
              <a:rPr sz="800" spc="80" dirty="0">
                <a:solidFill>
                  <a:srgbClr val="868686"/>
                </a:solidFill>
                <a:latin typeface="Tahoma"/>
                <a:cs typeface="Tahoma"/>
              </a:rPr>
              <a:t>ТУЛЬСКАЯ</a:t>
            </a:r>
            <a:endParaRPr sz="800">
              <a:latin typeface="Tahoma"/>
              <a:cs typeface="Tahoma"/>
            </a:endParaRPr>
          </a:p>
          <a:p>
            <a:pPr marL="43180">
              <a:lnSpc>
                <a:spcPct val="100000"/>
              </a:lnSpc>
            </a:pPr>
            <a:r>
              <a:rPr sz="800" spc="80" dirty="0">
                <a:solidFill>
                  <a:srgbClr val="868686"/>
                </a:solidFill>
                <a:latin typeface="Tahoma"/>
                <a:cs typeface="Tahoma"/>
              </a:rPr>
              <a:t>ОБЛАСТЬ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8008" y="2347605"/>
            <a:ext cx="13341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90" dirty="0">
                <a:solidFill>
                  <a:srgbClr val="868686"/>
                </a:solidFill>
                <a:latin typeface="Tahoma"/>
                <a:cs typeface="Tahoma"/>
              </a:rPr>
              <a:t>МОСКОВСКАЯ</a:t>
            </a:r>
            <a:r>
              <a:rPr sz="800" spc="-30" dirty="0">
                <a:solidFill>
                  <a:srgbClr val="868686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868686"/>
                </a:solidFill>
                <a:latin typeface="Tahoma"/>
                <a:cs typeface="Tahoma"/>
              </a:rPr>
              <a:t>ОБЛАСТЬ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43645" y="2151149"/>
            <a:ext cx="1485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95" dirty="0">
                <a:solidFill>
                  <a:srgbClr val="868686"/>
                </a:solidFill>
                <a:latin typeface="Tahoma"/>
                <a:cs typeface="Tahoma"/>
              </a:rPr>
              <a:t>ВЛАДИМИРСКАЯ</a:t>
            </a:r>
            <a:r>
              <a:rPr sz="800" spc="-50" dirty="0">
                <a:solidFill>
                  <a:srgbClr val="868686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868686"/>
                </a:solidFill>
                <a:latin typeface="Tahoma"/>
                <a:cs typeface="Tahoma"/>
              </a:rPr>
              <a:t>ОБЛАСТЬ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95648" y="2863290"/>
            <a:ext cx="10121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41300">
              <a:lnSpc>
                <a:spcPct val="100000"/>
              </a:lnSpc>
              <a:spcBef>
                <a:spcPts val="100"/>
              </a:spcBef>
            </a:pPr>
            <a:r>
              <a:rPr sz="800" spc="105" dirty="0">
                <a:solidFill>
                  <a:srgbClr val="868686"/>
                </a:solidFill>
                <a:latin typeface="Tahoma"/>
                <a:cs typeface="Tahoma"/>
              </a:rPr>
              <a:t>НИ</a:t>
            </a:r>
            <a:r>
              <a:rPr sz="800" spc="95" dirty="0">
                <a:solidFill>
                  <a:srgbClr val="868686"/>
                </a:solidFill>
                <a:latin typeface="Tahoma"/>
                <a:cs typeface="Tahoma"/>
              </a:rPr>
              <a:t>Ж</a:t>
            </a:r>
            <a:r>
              <a:rPr sz="800" spc="75" dirty="0">
                <a:solidFill>
                  <a:srgbClr val="868686"/>
                </a:solidFill>
                <a:latin typeface="Tahoma"/>
                <a:cs typeface="Tahoma"/>
              </a:rPr>
              <a:t>Е</a:t>
            </a:r>
            <a:r>
              <a:rPr sz="800" spc="85" dirty="0">
                <a:solidFill>
                  <a:srgbClr val="868686"/>
                </a:solidFill>
                <a:latin typeface="Tahoma"/>
                <a:cs typeface="Tahoma"/>
              </a:rPr>
              <a:t>Г</a:t>
            </a:r>
            <a:r>
              <a:rPr sz="800" spc="90" dirty="0">
                <a:solidFill>
                  <a:srgbClr val="868686"/>
                </a:solidFill>
                <a:latin typeface="Tahoma"/>
                <a:cs typeface="Tahoma"/>
              </a:rPr>
              <a:t>О</a:t>
            </a:r>
            <a:r>
              <a:rPr sz="800" spc="80" dirty="0">
                <a:solidFill>
                  <a:srgbClr val="868686"/>
                </a:solidFill>
                <a:latin typeface="Tahoma"/>
                <a:cs typeface="Tahoma"/>
              </a:rPr>
              <a:t>РО</a:t>
            </a:r>
            <a:r>
              <a:rPr sz="800" spc="90" dirty="0">
                <a:solidFill>
                  <a:srgbClr val="868686"/>
                </a:solidFill>
                <a:latin typeface="Tahoma"/>
                <a:cs typeface="Tahoma"/>
              </a:rPr>
              <a:t>Д</a:t>
            </a:r>
            <a:r>
              <a:rPr sz="800" spc="125" dirty="0">
                <a:solidFill>
                  <a:srgbClr val="868686"/>
                </a:solidFill>
                <a:latin typeface="Tahoma"/>
                <a:cs typeface="Tahoma"/>
              </a:rPr>
              <a:t>С</a:t>
            </a:r>
            <a:r>
              <a:rPr sz="800" spc="55" dirty="0">
                <a:solidFill>
                  <a:srgbClr val="868686"/>
                </a:solidFill>
                <a:latin typeface="Tahoma"/>
                <a:cs typeface="Tahoma"/>
              </a:rPr>
              <a:t>К</a:t>
            </a:r>
            <a:r>
              <a:rPr sz="800" spc="100" dirty="0">
                <a:solidFill>
                  <a:srgbClr val="868686"/>
                </a:solidFill>
                <a:latin typeface="Tahoma"/>
                <a:cs typeface="Tahoma"/>
              </a:rPr>
              <a:t>А</a:t>
            </a:r>
            <a:r>
              <a:rPr sz="800" spc="15" dirty="0">
                <a:solidFill>
                  <a:srgbClr val="868686"/>
                </a:solidFill>
                <a:latin typeface="Tahoma"/>
                <a:cs typeface="Tahoma"/>
              </a:rPr>
              <a:t>Я  </a:t>
            </a:r>
            <a:r>
              <a:rPr sz="800" spc="80" dirty="0">
                <a:solidFill>
                  <a:srgbClr val="868686"/>
                </a:solidFill>
                <a:latin typeface="Tahoma"/>
                <a:cs typeface="Tahoma"/>
              </a:rPr>
              <a:t>ОБЛАСТЬ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43833" y="6636430"/>
            <a:ext cx="74676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7950" marR="5080" indent="-108585">
              <a:lnSpc>
                <a:spcPct val="100000"/>
              </a:lnSpc>
              <a:spcBef>
                <a:spcPts val="105"/>
              </a:spcBef>
            </a:pPr>
            <a:r>
              <a:rPr sz="800" spc="100" dirty="0">
                <a:solidFill>
                  <a:srgbClr val="868686"/>
                </a:solidFill>
                <a:latin typeface="Tahoma"/>
                <a:cs typeface="Tahoma"/>
              </a:rPr>
              <a:t>П</a:t>
            </a:r>
            <a:r>
              <a:rPr sz="800" spc="85" dirty="0">
                <a:solidFill>
                  <a:srgbClr val="868686"/>
                </a:solidFill>
                <a:latin typeface="Tahoma"/>
                <a:cs typeface="Tahoma"/>
              </a:rPr>
              <a:t>Е</a:t>
            </a:r>
            <a:r>
              <a:rPr sz="800" spc="114" dirty="0">
                <a:solidFill>
                  <a:srgbClr val="868686"/>
                </a:solidFill>
                <a:latin typeface="Tahoma"/>
                <a:cs typeface="Tahoma"/>
              </a:rPr>
              <a:t>Н</a:t>
            </a:r>
            <a:r>
              <a:rPr sz="800" spc="90" dirty="0">
                <a:solidFill>
                  <a:srgbClr val="868686"/>
                </a:solidFill>
                <a:latin typeface="Tahoma"/>
                <a:cs typeface="Tahoma"/>
              </a:rPr>
              <a:t>З</a:t>
            </a:r>
            <a:r>
              <a:rPr sz="800" spc="60" dirty="0">
                <a:solidFill>
                  <a:srgbClr val="868686"/>
                </a:solidFill>
                <a:latin typeface="Tahoma"/>
                <a:cs typeface="Tahoma"/>
              </a:rPr>
              <a:t>Е</a:t>
            </a:r>
            <a:r>
              <a:rPr sz="800" spc="130" dirty="0">
                <a:solidFill>
                  <a:srgbClr val="868686"/>
                </a:solidFill>
                <a:latin typeface="Tahoma"/>
                <a:cs typeface="Tahoma"/>
              </a:rPr>
              <a:t>Н</a:t>
            </a:r>
            <a:r>
              <a:rPr sz="800" spc="100" dirty="0">
                <a:solidFill>
                  <a:srgbClr val="868686"/>
                </a:solidFill>
                <a:latin typeface="Tahoma"/>
                <a:cs typeface="Tahoma"/>
              </a:rPr>
              <a:t>С</a:t>
            </a:r>
            <a:r>
              <a:rPr sz="800" spc="55" dirty="0">
                <a:solidFill>
                  <a:srgbClr val="868686"/>
                </a:solidFill>
                <a:latin typeface="Tahoma"/>
                <a:cs typeface="Tahoma"/>
              </a:rPr>
              <a:t>К</a:t>
            </a:r>
            <a:r>
              <a:rPr sz="800" spc="100" dirty="0">
                <a:solidFill>
                  <a:srgbClr val="868686"/>
                </a:solidFill>
                <a:latin typeface="Tahoma"/>
                <a:cs typeface="Tahoma"/>
              </a:rPr>
              <a:t>А</a:t>
            </a:r>
            <a:r>
              <a:rPr sz="800" spc="15" dirty="0">
                <a:solidFill>
                  <a:srgbClr val="868686"/>
                </a:solidFill>
                <a:latin typeface="Tahoma"/>
                <a:cs typeface="Tahoma"/>
              </a:rPr>
              <a:t>Я  </a:t>
            </a:r>
            <a:r>
              <a:rPr sz="800" spc="80" dirty="0">
                <a:solidFill>
                  <a:srgbClr val="868686"/>
                </a:solidFill>
                <a:latin typeface="Tahoma"/>
                <a:cs typeface="Tahoma"/>
              </a:rPr>
              <a:t>ОБЛАСТЬ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13739" y="4555573"/>
            <a:ext cx="132715" cy="6591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44"/>
              </a:lnSpc>
            </a:pPr>
            <a:r>
              <a:rPr sz="800" spc="60" dirty="0">
                <a:solidFill>
                  <a:srgbClr val="868686"/>
                </a:solidFill>
                <a:latin typeface="Tahoma"/>
                <a:cs typeface="Tahoma"/>
              </a:rPr>
              <a:t>М</a:t>
            </a:r>
            <a:r>
              <a:rPr sz="800" spc="55" dirty="0">
                <a:solidFill>
                  <a:srgbClr val="868686"/>
                </a:solidFill>
                <a:latin typeface="Tahoma"/>
                <a:cs typeface="Tahoma"/>
              </a:rPr>
              <a:t>О</a:t>
            </a:r>
            <a:r>
              <a:rPr sz="800" spc="45" dirty="0">
                <a:solidFill>
                  <a:srgbClr val="868686"/>
                </a:solidFill>
                <a:latin typeface="Tahoma"/>
                <a:cs typeface="Tahoma"/>
              </a:rPr>
              <a:t>Р</a:t>
            </a:r>
            <a:r>
              <a:rPr sz="800" spc="55" dirty="0">
                <a:solidFill>
                  <a:srgbClr val="868686"/>
                </a:solidFill>
                <a:latin typeface="Tahoma"/>
                <a:cs typeface="Tahoma"/>
              </a:rPr>
              <a:t>Д</a:t>
            </a:r>
            <a:r>
              <a:rPr sz="800" spc="40" dirty="0">
                <a:solidFill>
                  <a:srgbClr val="868686"/>
                </a:solidFill>
                <a:latin typeface="Tahoma"/>
                <a:cs typeface="Tahoma"/>
              </a:rPr>
              <a:t>О</a:t>
            </a:r>
            <a:r>
              <a:rPr sz="800" spc="50" dirty="0">
                <a:solidFill>
                  <a:srgbClr val="868686"/>
                </a:solidFill>
                <a:latin typeface="Tahoma"/>
                <a:cs typeface="Tahoma"/>
              </a:rPr>
              <a:t>В</a:t>
            </a:r>
            <a:r>
              <a:rPr sz="800" spc="45" dirty="0">
                <a:solidFill>
                  <a:srgbClr val="868686"/>
                </a:solidFill>
                <a:latin typeface="Tahoma"/>
                <a:cs typeface="Tahoma"/>
              </a:rPr>
              <a:t>И</a:t>
            </a:r>
            <a:r>
              <a:rPr sz="800" dirty="0">
                <a:solidFill>
                  <a:srgbClr val="868686"/>
                </a:solidFill>
                <a:latin typeface="Tahoma"/>
                <a:cs typeface="Tahoma"/>
              </a:rPr>
              <a:t>Я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0331" y="5961888"/>
            <a:ext cx="635635" cy="1824355"/>
            <a:chOff x="370331" y="5961888"/>
            <a:chExt cx="635635" cy="1824355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240" y="7559039"/>
              <a:ext cx="228599" cy="22707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03148" y="7584947"/>
              <a:ext cx="121920" cy="120650"/>
            </a:xfrm>
            <a:custGeom>
              <a:avLst/>
              <a:gdLst/>
              <a:ahLst/>
              <a:cxnLst/>
              <a:rect l="l" t="t" r="r" b="b"/>
              <a:pathLst>
                <a:path w="121919" h="120650">
                  <a:moveTo>
                    <a:pt x="60960" y="0"/>
                  </a:moveTo>
                  <a:lnTo>
                    <a:pt x="0" y="60197"/>
                  </a:lnTo>
                  <a:lnTo>
                    <a:pt x="60960" y="120395"/>
                  </a:lnTo>
                  <a:lnTo>
                    <a:pt x="121920" y="6019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331" y="5961888"/>
              <a:ext cx="227075" cy="22707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96240" y="5987796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60198" y="0"/>
                  </a:moveTo>
                  <a:lnTo>
                    <a:pt x="0" y="60198"/>
                  </a:lnTo>
                  <a:lnTo>
                    <a:pt x="60198" y="120396"/>
                  </a:lnTo>
                  <a:lnTo>
                    <a:pt x="120396" y="60198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1007" y="5548105"/>
            <a:ext cx="132715" cy="400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44"/>
              </a:lnSpc>
            </a:pPr>
            <a:r>
              <a:rPr sz="800" b="1" spc="-5" dirty="0">
                <a:solidFill>
                  <a:srgbClr val="868686"/>
                </a:solidFill>
                <a:latin typeface="Trebuchet MS"/>
                <a:cs typeface="Trebuchet MS"/>
              </a:rPr>
              <a:t>г.</a:t>
            </a:r>
            <a:r>
              <a:rPr sz="800" b="1" spc="-35" dirty="0">
                <a:solidFill>
                  <a:srgbClr val="868686"/>
                </a:solidFill>
                <a:latin typeface="Trebuchet MS"/>
                <a:cs typeface="Trebuchet MS"/>
              </a:rPr>
              <a:t> </a:t>
            </a:r>
            <a:r>
              <a:rPr sz="800" b="1" spc="35" dirty="0">
                <a:solidFill>
                  <a:srgbClr val="868686"/>
                </a:solidFill>
                <a:latin typeface="Trebuchet MS"/>
                <a:cs typeface="Trebuchet MS"/>
              </a:rPr>
              <a:t>Тула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282440" y="1857768"/>
            <a:ext cx="227329" cy="227329"/>
            <a:chOff x="4282440" y="1857768"/>
            <a:chExt cx="227329" cy="227329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2440" y="1857768"/>
              <a:ext cx="227063" cy="22706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308348" y="1883664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60198" y="0"/>
                  </a:moveTo>
                  <a:lnTo>
                    <a:pt x="0" y="60198"/>
                  </a:lnTo>
                  <a:lnTo>
                    <a:pt x="60198" y="120396"/>
                  </a:lnTo>
                  <a:lnTo>
                    <a:pt x="120396" y="60198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481829" y="1860503"/>
            <a:ext cx="6896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868686"/>
                </a:solidFill>
                <a:latin typeface="Trebuchet MS"/>
                <a:cs typeface="Trebuchet MS"/>
              </a:rPr>
              <a:t>г.</a:t>
            </a:r>
            <a:r>
              <a:rPr sz="800" b="1" spc="-30" dirty="0">
                <a:solidFill>
                  <a:srgbClr val="868686"/>
                </a:solidFill>
                <a:latin typeface="Trebuchet MS"/>
                <a:cs typeface="Trebuchet MS"/>
              </a:rPr>
              <a:t> </a:t>
            </a:r>
            <a:r>
              <a:rPr sz="800" b="1" spc="60" dirty="0">
                <a:solidFill>
                  <a:srgbClr val="868686"/>
                </a:solidFill>
                <a:latin typeface="Trebuchet MS"/>
                <a:cs typeface="Trebuchet MS"/>
              </a:rPr>
              <a:t>Владимир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315455" y="1857768"/>
            <a:ext cx="227329" cy="227329"/>
            <a:chOff x="6315455" y="1857768"/>
            <a:chExt cx="227329" cy="227329"/>
          </a:xfrm>
        </p:grpSpPr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5455" y="1857768"/>
              <a:ext cx="227075" cy="22706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341363" y="1883664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60198" y="0"/>
                  </a:moveTo>
                  <a:lnTo>
                    <a:pt x="0" y="60198"/>
                  </a:lnTo>
                  <a:lnTo>
                    <a:pt x="60198" y="120396"/>
                  </a:lnTo>
                  <a:lnTo>
                    <a:pt x="120396" y="60198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727810" y="1845299"/>
            <a:ext cx="5746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23495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868686"/>
                </a:solidFill>
                <a:latin typeface="Trebuchet MS"/>
                <a:cs typeface="Trebuchet MS"/>
              </a:rPr>
              <a:t>г.</a:t>
            </a:r>
            <a:r>
              <a:rPr sz="800" b="1" spc="-35" dirty="0">
                <a:solidFill>
                  <a:srgbClr val="868686"/>
                </a:solidFill>
                <a:latin typeface="Trebuchet MS"/>
                <a:cs typeface="Trebuchet MS"/>
              </a:rPr>
              <a:t> </a:t>
            </a:r>
            <a:r>
              <a:rPr sz="800" b="1" spc="60" dirty="0">
                <a:solidFill>
                  <a:srgbClr val="868686"/>
                </a:solidFill>
                <a:latin typeface="Trebuchet MS"/>
                <a:cs typeface="Trebuchet MS"/>
              </a:rPr>
              <a:t>Нижний </a:t>
            </a:r>
            <a:r>
              <a:rPr sz="800" b="1" spc="-229" dirty="0">
                <a:solidFill>
                  <a:srgbClr val="868686"/>
                </a:solidFill>
                <a:latin typeface="Trebuchet MS"/>
                <a:cs typeface="Trebuchet MS"/>
              </a:rPr>
              <a:t> </a:t>
            </a:r>
            <a:r>
              <a:rPr sz="800" b="1" spc="95" dirty="0">
                <a:solidFill>
                  <a:srgbClr val="868686"/>
                </a:solidFill>
                <a:latin typeface="Trebuchet MS"/>
                <a:cs typeface="Trebuchet MS"/>
              </a:rPr>
              <a:t>Н</a:t>
            </a:r>
            <a:r>
              <a:rPr sz="800" b="1" spc="55" dirty="0">
                <a:solidFill>
                  <a:srgbClr val="868686"/>
                </a:solidFill>
                <a:latin typeface="Trebuchet MS"/>
                <a:cs typeface="Trebuchet MS"/>
              </a:rPr>
              <a:t>о</a:t>
            </a:r>
            <a:r>
              <a:rPr sz="800" b="1" spc="45" dirty="0">
                <a:solidFill>
                  <a:srgbClr val="868686"/>
                </a:solidFill>
                <a:latin typeface="Trebuchet MS"/>
                <a:cs typeface="Trebuchet MS"/>
              </a:rPr>
              <a:t>в</a:t>
            </a:r>
            <a:r>
              <a:rPr sz="800" b="1" spc="50" dirty="0">
                <a:solidFill>
                  <a:srgbClr val="868686"/>
                </a:solidFill>
                <a:latin typeface="Trebuchet MS"/>
                <a:cs typeface="Trebuchet MS"/>
              </a:rPr>
              <a:t>г</a:t>
            </a:r>
            <a:r>
              <a:rPr sz="800" b="1" spc="70" dirty="0">
                <a:solidFill>
                  <a:srgbClr val="868686"/>
                </a:solidFill>
                <a:latin typeface="Trebuchet MS"/>
                <a:cs typeface="Trebuchet MS"/>
              </a:rPr>
              <a:t>о</a:t>
            </a:r>
            <a:r>
              <a:rPr sz="800" b="1" spc="65" dirty="0">
                <a:solidFill>
                  <a:srgbClr val="868686"/>
                </a:solidFill>
                <a:latin typeface="Trebuchet MS"/>
                <a:cs typeface="Trebuchet MS"/>
              </a:rPr>
              <a:t>род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54736" y="1857768"/>
            <a:ext cx="227329" cy="227329"/>
            <a:chOff x="554736" y="1857768"/>
            <a:chExt cx="227329" cy="227329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736" y="1857768"/>
              <a:ext cx="227075" cy="22706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80644" y="1883664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60198" y="0"/>
                  </a:moveTo>
                  <a:lnTo>
                    <a:pt x="0" y="60198"/>
                  </a:lnTo>
                  <a:lnTo>
                    <a:pt x="60198" y="120396"/>
                  </a:lnTo>
                  <a:lnTo>
                    <a:pt x="120396" y="60198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53413" y="1860503"/>
            <a:ext cx="5410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868686"/>
                </a:solidFill>
                <a:latin typeface="Trebuchet MS"/>
                <a:cs typeface="Trebuchet MS"/>
              </a:rPr>
              <a:t>г.</a:t>
            </a:r>
            <a:r>
              <a:rPr sz="800" b="1" spc="-40" dirty="0">
                <a:solidFill>
                  <a:srgbClr val="868686"/>
                </a:solidFill>
                <a:latin typeface="Trebuchet MS"/>
                <a:cs typeface="Trebuchet MS"/>
              </a:rPr>
              <a:t> </a:t>
            </a:r>
            <a:r>
              <a:rPr sz="800" b="1" spc="70" dirty="0">
                <a:solidFill>
                  <a:srgbClr val="868686"/>
                </a:solidFill>
                <a:latin typeface="Trebuchet MS"/>
                <a:cs typeface="Trebuchet MS"/>
              </a:rPr>
              <a:t>Москва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556759" y="7559052"/>
            <a:ext cx="227329" cy="227329"/>
            <a:chOff x="4556759" y="7559052"/>
            <a:chExt cx="227329" cy="227329"/>
          </a:xfrm>
        </p:grpSpPr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6759" y="7559052"/>
              <a:ext cx="227063" cy="22706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82667" y="7584947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60198" y="0"/>
                  </a:moveTo>
                  <a:lnTo>
                    <a:pt x="0" y="60197"/>
                  </a:lnTo>
                  <a:lnTo>
                    <a:pt x="60198" y="120395"/>
                  </a:lnTo>
                  <a:lnTo>
                    <a:pt x="120396" y="60197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77394" y="7351322"/>
            <a:ext cx="4319905" cy="35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  <a:tabLst>
                <a:tab pos="2794635" algn="l"/>
              </a:tabLst>
            </a:pPr>
            <a:r>
              <a:rPr sz="800" spc="80" dirty="0">
                <a:solidFill>
                  <a:srgbClr val="868686"/>
                </a:solidFill>
                <a:latin typeface="Tahoma"/>
                <a:cs typeface="Tahoma"/>
              </a:rPr>
              <a:t>ЛИПЕЦКАЯ</a:t>
            </a:r>
            <a:r>
              <a:rPr sz="800" dirty="0">
                <a:solidFill>
                  <a:srgbClr val="868686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868686"/>
                </a:solidFill>
                <a:latin typeface="Tahoma"/>
                <a:cs typeface="Tahoma"/>
              </a:rPr>
              <a:t>ОБЛАСТЬ	</a:t>
            </a:r>
            <a:r>
              <a:rPr sz="800" spc="90" dirty="0">
                <a:solidFill>
                  <a:srgbClr val="868686"/>
                </a:solidFill>
                <a:latin typeface="Tahoma"/>
                <a:cs typeface="Tahoma"/>
              </a:rPr>
              <a:t>ТАМБОВСКАЯ</a:t>
            </a:r>
            <a:r>
              <a:rPr sz="800" spc="-40" dirty="0">
                <a:solidFill>
                  <a:srgbClr val="868686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868686"/>
                </a:solidFill>
                <a:latin typeface="Tahoma"/>
                <a:cs typeface="Tahoma"/>
              </a:rPr>
              <a:t>ОБЛАСТЬ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05"/>
              </a:spcBef>
              <a:tabLst>
                <a:tab pos="3778885" algn="l"/>
              </a:tabLst>
            </a:pPr>
            <a:r>
              <a:rPr sz="800" b="1" spc="-5" dirty="0">
                <a:solidFill>
                  <a:srgbClr val="868686"/>
                </a:solidFill>
                <a:latin typeface="Trebuchet MS"/>
                <a:cs typeface="Trebuchet MS"/>
              </a:rPr>
              <a:t>г.</a:t>
            </a:r>
            <a:r>
              <a:rPr sz="800" b="1" spc="30" dirty="0">
                <a:solidFill>
                  <a:srgbClr val="868686"/>
                </a:solidFill>
                <a:latin typeface="Trebuchet MS"/>
                <a:cs typeface="Trebuchet MS"/>
              </a:rPr>
              <a:t> </a:t>
            </a:r>
            <a:r>
              <a:rPr sz="800" b="1" spc="45" dirty="0">
                <a:solidFill>
                  <a:srgbClr val="868686"/>
                </a:solidFill>
                <a:latin typeface="Trebuchet MS"/>
                <a:cs typeface="Trebuchet MS"/>
              </a:rPr>
              <a:t>Липецк	</a:t>
            </a:r>
            <a:r>
              <a:rPr sz="800" b="1" spc="-5" dirty="0">
                <a:solidFill>
                  <a:srgbClr val="868686"/>
                </a:solidFill>
                <a:latin typeface="Trebuchet MS"/>
                <a:cs typeface="Trebuchet MS"/>
              </a:rPr>
              <a:t>г.</a:t>
            </a:r>
            <a:r>
              <a:rPr sz="800" b="1" spc="-35" dirty="0">
                <a:solidFill>
                  <a:srgbClr val="868686"/>
                </a:solidFill>
                <a:latin typeface="Trebuchet MS"/>
                <a:cs typeface="Trebuchet MS"/>
              </a:rPr>
              <a:t> </a:t>
            </a:r>
            <a:r>
              <a:rPr sz="800" b="1" spc="55" dirty="0">
                <a:solidFill>
                  <a:srgbClr val="868686"/>
                </a:solidFill>
                <a:latin typeface="Trebuchet MS"/>
                <a:cs typeface="Trebuchet MS"/>
              </a:rPr>
              <a:t>Тамбов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315455" y="6961631"/>
            <a:ext cx="227329" cy="227329"/>
            <a:chOff x="6315455" y="6961631"/>
            <a:chExt cx="227329" cy="227329"/>
          </a:xfrm>
        </p:grpSpPr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5455" y="6961631"/>
              <a:ext cx="227075" cy="22707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341363" y="6987540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60198" y="0"/>
                  </a:moveTo>
                  <a:lnTo>
                    <a:pt x="0" y="60197"/>
                  </a:lnTo>
                  <a:lnTo>
                    <a:pt x="60198" y="120395"/>
                  </a:lnTo>
                  <a:lnTo>
                    <a:pt x="120396" y="60197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836014" y="6964985"/>
            <a:ext cx="4648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868686"/>
                </a:solidFill>
                <a:latin typeface="Trebuchet MS"/>
                <a:cs typeface="Trebuchet MS"/>
              </a:rPr>
              <a:t>г.</a:t>
            </a:r>
            <a:r>
              <a:rPr sz="800" b="1" spc="-35" dirty="0">
                <a:solidFill>
                  <a:srgbClr val="868686"/>
                </a:solidFill>
                <a:latin typeface="Trebuchet MS"/>
                <a:cs typeface="Trebuchet MS"/>
              </a:rPr>
              <a:t> </a:t>
            </a:r>
            <a:r>
              <a:rPr sz="800" b="1" spc="65" dirty="0">
                <a:solidFill>
                  <a:srgbClr val="868686"/>
                </a:solidFill>
                <a:latin typeface="Trebuchet MS"/>
                <a:cs typeface="Trebuchet MS"/>
              </a:rPr>
              <a:t>Пенза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315455" y="5960363"/>
            <a:ext cx="227329" cy="227329"/>
            <a:chOff x="6315455" y="5960363"/>
            <a:chExt cx="227329" cy="227329"/>
          </a:xfrm>
        </p:grpSpPr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5455" y="5960363"/>
              <a:ext cx="227075" cy="22707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341363" y="5986271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60198" y="0"/>
                  </a:moveTo>
                  <a:lnTo>
                    <a:pt x="0" y="60198"/>
                  </a:lnTo>
                  <a:lnTo>
                    <a:pt x="60198" y="120396"/>
                  </a:lnTo>
                  <a:lnTo>
                    <a:pt x="120396" y="60198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324537" y="5333725"/>
            <a:ext cx="132715" cy="61341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44"/>
              </a:lnSpc>
            </a:pPr>
            <a:r>
              <a:rPr sz="800" b="1" spc="-5" dirty="0">
                <a:solidFill>
                  <a:srgbClr val="868686"/>
                </a:solidFill>
                <a:latin typeface="Trebuchet MS"/>
                <a:cs typeface="Trebuchet MS"/>
              </a:rPr>
              <a:t>г.</a:t>
            </a:r>
            <a:r>
              <a:rPr sz="800" b="1" spc="-30" dirty="0">
                <a:solidFill>
                  <a:srgbClr val="868686"/>
                </a:solidFill>
                <a:latin typeface="Trebuchet MS"/>
                <a:cs typeface="Trebuchet MS"/>
              </a:rPr>
              <a:t> </a:t>
            </a:r>
            <a:r>
              <a:rPr sz="800" b="1" spc="75" dirty="0">
                <a:solidFill>
                  <a:srgbClr val="868686"/>
                </a:solidFill>
                <a:latin typeface="Trebuchet MS"/>
                <a:cs typeface="Trebuchet MS"/>
              </a:rPr>
              <a:t>Саранск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52" name="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3716" y="2393060"/>
            <a:ext cx="5590794" cy="5007102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2466172" y="6923861"/>
            <a:ext cx="7264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Александро</a:t>
            </a:r>
            <a:r>
              <a:rPr sz="800" spc="-4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70" dirty="0">
                <a:solidFill>
                  <a:srgbClr val="3B3B45"/>
                </a:solidFill>
                <a:latin typeface="Microsoft Sans Serif"/>
                <a:cs typeface="Microsoft Sans Serif"/>
              </a:rPr>
              <a:t>- </a:t>
            </a:r>
            <a:r>
              <a:rPr sz="800" spc="-200" dirty="0">
                <a:solidFill>
                  <a:srgbClr val="3B3B45"/>
                </a:solidFill>
                <a:latin typeface="Microsoft Sans Serif"/>
                <a:cs typeface="Microsoft Sans Serif"/>
              </a:rPr>
              <a:t>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Невский 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790058" y="3019455"/>
            <a:ext cx="7626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804" marR="5080" indent="-218440">
              <a:lnSpc>
                <a:spcPct val="100000"/>
              </a:lnSpc>
              <a:spcBef>
                <a:spcPts val="100"/>
              </a:spcBef>
            </a:pP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Кл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е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ик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30" dirty="0">
                <a:solidFill>
                  <a:srgbClr val="3B3B45"/>
                </a:solidFill>
                <a:latin typeface="Tahoma"/>
                <a:cs typeface="Tahoma"/>
              </a:rPr>
              <a:t>в</a:t>
            </a:r>
            <a:r>
              <a:rPr sz="800" spc="10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й 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85467" y="3042021"/>
            <a:ext cx="7162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95580">
              <a:lnSpc>
                <a:spcPct val="100000"/>
              </a:lnSpc>
              <a:spcBef>
                <a:spcPts val="100"/>
              </a:spcBef>
            </a:pP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10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120" dirty="0">
                <a:solidFill>
                  <a:srgbClr val="3B3B45"/>
                </a:solidFill>
                <a:latin typeface="Tahoma"/>
                <a:cs typeface="Tahoma"/>
              </a:rPr>
              <a:t>м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ов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й 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08793" y="3525400"/>
            <a:ext cx="76009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1454" marR="5080" indent="-212090">
              <a:lnSpc>
                <a:spcPct val="100000"/>
              </a:lnSpc>
              <a:spcBef>
                <a:spcPts val="105"/>
              </a:spcBef>
            </a:pPr>
            <a:r>
              <a:rPr sz="800" spc="75" dirty="0">
                <a:solidFill>
                  <a:srgbClr val="3B3B45"/>
                </a:solidFill>
                <a:latin typeface="Tahoma"/>
                <a:cs typeface="Tahoma"/>
              </a:rPr>
              <a:t>Е</a:t>
            </a:r>
            <a:r>
              <a:rPr sz="800" spc="80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800" spc="120" dirty="0">
                <a:solidFill>
                  <a:srgbClr val="3B3B45"/>
                </a:solidFill>
                <a:latin typeface="Tahoma"/>
                <a:cs typeface="Tahoma"/>
              </a:rPr>
              <a:t>м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ш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0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ий  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589553" y="4326539"/>
            <a:ext cx="59944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5255" marR="5080" indent="-135890">
              <a:lnSpc>
                <a:spcPct val="100000"/>
              </a:lnSpc>
              <a:spcBef>
                <a:spcPts val="105"/>
              </a:spcBef>
            </a:pP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80" dirty="0">
                <a:solidFill>
                  <a:srgbClr val="3B3B45"/>
                </a:solidFill>
                <a:latin typeface="Tahoma"/>
                <a:cs typeface="Tahoma"/>
              </a:rPr>
              <a:t>до</a:t>
            </a:r>
            <a:r>
              <a:rPr sz="800" spc="100" dirty="0">
                <a:solidFill>
                  <a:srgbClr val="3B3B45"/>
                </a:solidFill>
                <a:latin typeface="Tahoma"/>
                <a:cs typeface="Tahoma"/>
              </a:rPr>
              <a:t>м</a:t>
            </a:r>
            <a:r>
              <a:rPr sz="800" spc="10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й 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30242" y="4743140"/>
            <a:ext cx="57785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4460" marR="5080" indent="-125095">
              <a:lnSpc>
                <a:spcPct val="100000"/>
              </a:lnSpc>
              <a:spcBef>
                <a:spcPts val="105"/>
              </a:spcBef>
            </a:pPr>
            <a:r>
              <a:rPr sz="800" spc="12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10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ов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й 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957301" y="5695399"/>
            <a:ext cx="42989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165" marR="5080" indent="-50800">
              <a:lnSpc>
                <a:spcPct val="100000"/>
              </a:lnSpc>
              <a:spcBef>
                <a:spcPts val="105"/>
              </a:spcBef>
            </a:pP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Шац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й 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805625" y="6170303"/>
            <a:ext cx="65024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6845" marR="5080" indent="-157480">
              <a:lnSpc>
                <a:spcPct val="100000"/>
              </a:lnSpc>
              <a:spcBef>
                <a:spcPts val="105"/>
              </a:spcBef>
            </a:pPr>
            <a:r>
              <a:rPr sz="800" spc="12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80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ае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в</a:t>
            </a:r>
            <a:r>
              <a:rPr sz="800" spc="10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ий  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68583" y="6678495"/>
            <a:ext cx="7912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140" marR="5080" indent="-231775">
              <a:lnSpc>
                <a:spcPct val="100000"/>
              </a:lnSpc>
              <a:spcBef>
                <a:spcPts val="100"/>
              </a:spcBef>
            </a:pPr>
            <a:r>
              <a:rPr sz="800" spc="150" dirty="0">
                <a:solidFill>
                  <a:srgbClr val="3B3B45"/>
                </a:solidFill>
                <a:latin typeface="Tahoma"/>
                <a:cs typeface="Tahoma"/>
              </a:rPr>
              <a:t>М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ил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10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л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30" dirty="0">
                <a:solidFill>
                  <a:srgbClr val="3B3B45"/>
                </a:solidFill>
                <a:latin typeface="Tahoma"/>
                <a:cs typeface="Tahoma"/>
              </a:rPr>
              <a:t>в</a:t>
            </a:r>
            <a:r>
              <a:rPr sz="800" spc="10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й 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31387" y="6069727"/>
            <a:ext cx="64960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290" marR="5080" indent="-161925">
              <a:lnSpc>
                <a:spcPct val="100000"/>
              </a:lnSpc>
              <a:spcBef>
                <a:spcPts val="105"/>
              </a:spcBef>
            </a:pPr>
            <a:r>
              <a:rPr sz="800" spc="12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0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й 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357325" y="6451611"/>
            <a:ext cx="46355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80" marR="5080" indent="-69215">
              <a:lnSpc>
                <a:spcPct val="100000"/>
              </a:lnSpc>
              <a:spcBef>
                <a:spcPts val="105"/>
              </a:spcBef>
            </a:pPr>
            <a:r>
              <a:rPr sz="800" spc="95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800" spc="35" dirty="0">
                <a:solidFill>
                  <a:srgbClr val="3B3B45"/>
                </a:solidFill>
                <a:latin typeface="Tahoma"/>
                <a:cs typeface="Tahoma"/>
              </a:rPr>
              <a:t>я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ж</a:t>
            </a:r>
            <a:r>
              <a:rPr sz="800" spc="10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й 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998257" y="6300185"/>
            <a:ext cx="63754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940" marR="5080" indent="-155575">
              <a:lnSpc>
                <a:spcPct val="100000"/>
              </a:lnSpc>
              <a:spcBef>
                <a:spcPts val="105"/>
              </a:spcBef>
            </a:pPr>
            <a:r>
              <a:rPr sz="800" spc="100" dirty="0">
                <a:solidFill>
                  <a:srgbClr val="3B3B45"/>
                </a:solidFill>
                <a:latin typeface="Tahoma"/>
                <a:cs typeface="Tahoma"/>
              </a:rPr>
              <a:t>У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х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л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ов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й 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17641" y="5869902"/>
            <a:ext cx="77914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5425" marR="5080" indent="-226060">
              <a:lnSpc>
                <a:spcPct val="100000"/>
              </a:lnSpc>
              <a:spcBef>
                <a:spcPts val="105"/>
              </a:spcBef>
            </a:pP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80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80" dirty="0">
                <a:solidFill>
                  <a:srgbClr val="3B3B45"/>
                </a:solidFill>
                <a:latin typeface="Tahoma"/>
                <a:cs typeface="Tahoma"/>
              </a:rPr>
              <a:t>б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л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0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й 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71690" y="5381315"/>
            <a:ext cx="79819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1140" marR="5080" indent="-231775">
              <a:lnSpc>
                <a:spcPct val="100000"/>
              </a:lnSpc>
              <a:spcBef>
                <a:spcPts val="105"/>
              </a:spcBef>
            </a:pPr>
            <a:r>
              <a:rPr sz="800" spc="150" dirty="0">
                <a:solidFill>
                  <a:srgbClr val="3B3B45"/>
                </a:solidFill>
                <a:latin typeface="Tahoma"/>
                <a:cs typeface="Tahoma"/>
              </a:rPr>
              <a:t>М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ихай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л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30" dirty="0">
                <a:solidFill>
                  <a:srgbClr val="3B3B45"/>
                </a:solidFill>
                <a:latin typeface="Tahoma"/>
                <a:cs typeface="Tahoma"/>
              </a:rPr>
              <a:t>в</a:t>
            </a:r>
            <a:r>
              <a:rPr sz="800" spc="10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ий  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978198" y="4921114"/>
            <a:ext cx="91440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100" marR="5080" indent="-292735">
              <a:lnSpc>
                <a:spcPct val="100000"/>
              </a:lnSpc>
              <a:spcBef>
                <a:spcPts val="105"/>
              </a:spcBef>
            </a:pPr>
            <a:r>
              <a:rPr sz="800" spc="12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т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80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ж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л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ов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й 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079637" y="5077339"/>
            <a:ext cx="1748155" cy="821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8235" marR="5080" algn="ctr">
              <a:lnSpc>
                <a:spcPct val="100000"/>
              </a:lnSpc>
              <a:spcBef>
                <a:spcPts val="105"/>
              </a:spcBef>
            </a:pPr>
            <a:r>
              <a:rPr sz="800" spc="75" dirty="0">
                <a:solidFill>
                  <a:srgbClr val="3B3B45"/>
                </a:solidFill>
                <a:latin typeface="Tahoma"/>
                <a:cs typeface="Tahoma"/>
              </a:rPr>
              <a:t>Ч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у</a:t>
            </a:r>
            <a:r>
              <a:rPr sz="800" spc="30" dirty="0">
                <a:solidFill>
                  <a:srgbClr val="3B3B45"/>
                </a:solidFill>
                <a:latin typeface="Tahoma"/>
                <a:cs typeface="Tahoma"/>
              </a:rPr>
              <a:t>ч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ов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й 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  <a:p>
            <a:pPr marL="1270" algn="ctr">
              <a:lnSpc>
                <a:spcPts val="680"/>
              </a:lnSpc>
            </a:pP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Путятинский</a:t>
            </a:r>
            <a:endParaRPr sz="800">
              <a:latin typeface="Tahoma"/>
              <a:cs typeface="Tahoma"/>
            </a:endParaRPr>
          </a:p>
          <a:p>
            <a:pPr marL="7620" algn="ctr">
              <a:lnSpc>
                <a:spcPct val="100000"/>
              </a:lnSpc>
            </a:pP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00">
              <a:latin typeface="Tahoma"/>
              <a:cs typeface="Tahoma"/>
            </a:endParaRPr>
          </a:p>
          <a:p>
            <a:pPr marL="228600" marR="969644" indent="-229235">
              <a:lnSpc>
                <a:spcPct val="100000"/>
              </a:lnSpc>
            </a:pPr>
            <a:r>
              <a:rPr sz="800" spc="12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по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ж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ов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й 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621467" y="4124059"/>
            <a:ext cx="72199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040" marR="5080" indent="-193675">
              <a:lnSpc>
                <a:spcPct val="100000"/>
              </a:lnSpc>
              <a:spcBef>
                <a:spcPts val="105"/>
              </a:spcBef>
            </a:pPr>
            <a:r>
              <a:rPr sz="800" spc="90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ит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ели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0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ий  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102407" y="4219836"/>
            <a:ext cx="52006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885" marR="5080" indent="-96520">
              <a:lnSpc>
                <a:spcPct val="100000"/>
              </a:lnSpc>
              <a:spcBef>
                <a:spcPts val="105"/>
              </a:spcBef>
            </a:pPr>
            <a:r>
              <a:rPr sz="800" spc="12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90" dirty="0">
                <a:solidFill>
                  <a:srgbClr val="3B3B45"/>
                </a:solidFill>
                <a:latin typeface="Tahoma"/>
                <a:cs typeface="Tahoma"/>
              </a:rPr>
              <a:t>сск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й 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591050" y="3643130"/>
            <a:ext cx="56388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 marR="5080" indent="-119380">
              <a:lnSpc>
                <a:spcPct val="100000"/>
              </a:lnSpc>
              <a:spcBef>
                <a:spcPts val="105"/>
              </a:spcBef>
            </a:pPr>
            <a:r>
              <a:rPr sz="800" spc="95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яз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10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й 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774288" y="3421760"/>
            <a:ext cx="65405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2560" marR="5080" indent="-163195">
              <a:lnSpc>
                <a:spcPct val="100000"/>
              </a:lnSpc>
              <a:spcBef>
                <a:spcPts val="105"/>
              </a:spcBef>
            </a:pPr>
            <a:r>
              <a:rPr sz="800" spc="95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800" spc="40" dirty="0">
                <a:solidFill>
                  <a:srgbClr val="3B3B45"/>
                </a:solidFill>
                <a:latin typeface="Tahoma"/>
                <a:cs typeface="Tahoma"/>
              </a:rPr>
              <a:t>ы</a:t>
            </a:r>
            <a:r>
              <a:rPr sz="800" spc="80" dirty="0">
                <a:solidFill>
                  <a:srgbClr val="3B3B45"/>
                </a:solidFill>
                <a:latin typeface="Tahoma"/>
                <a:cs typeface="Tahoma"/>
              </a:rPr>
              <a:t>б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ов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й 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21410" y="4636641"/>
            <a:ext cx="69342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245" marR="5080" indent="-182880">
              <a:lnSpc>
                <a:spcPct val="100000"/>
              </a:lnSpc>
              <a:spcBef>
                <a:spcPts val="105"/>
              </a:spcBef>
            </a:pPr>
            <a:r>
              <a:rPr sz="800" spc="100" dirty="0">
                <a:solidFill>
                  <a:srgbClr val="3B3B45"/>
                </a:solidFill>
                <a:latin typeface="Tahoma"/>
                <a:cs typeface="Tahoma"/>
              </a:rPr>
              <a:t>З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х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800" spc="80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ов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й 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1789176" y="4168139"/>
            <a:ext cx="1231900" cy="1440180"/>
            <a:chOff x="1789176" y="4168139"/>
            <a:chExt cx="1231900" cy="1440180"/>
          </a:xfrm>
        </p:grpSpPr>
        <p:pic>
          <p:nvPicPr>
            <p:cNvPr id="75" name="object 7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44623" y="4168139"/>
              <a:ext cx="275843" cy="275843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970532" y="4194048"/>
              <a:ext cx="169545" cy="169545"/>
            </a:xfrm>
            <a:custGeom>
              <a:avLst/>
              <a:gdLst/>
              <a:ahLst/>
              <a:cxnLst/>
              <a:rect l="l" t="t" r="r" b="b"/>
              <a:pathLst>
                <a:path w="169544" h="169545">
                  <a:moveTo>
                    <a:pt x="84582" y="0"/>
                  </a:moveTo>
                  <a:lnTo>
                    <a:pt x="0" y="84582"/>
                  </a:lnTo>
                  <a:lnTo>
                    <a:pt x="84582" y="169164"/>
                  </a:lnTo>
                  <a:lnTo>
                    <a:pt x="169164" y="84582"/>
                  </a:lnTo>
                  <a:lnTo>
                    <a:pt x="84582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93036" y="4194048"/>
              <a:ext cx="640080" cy="169545"/>
            </a:xfrm>
            <a:custGeom>
              <a:avLst/>
              <a:gdLst/>
              <a:ahLst/>
              <a:cxnLst/>
              <a:rect l="l" t="t" r="r" b="b"/>
              <a:pathLst>
                <a:path w="640080" h="169545">
                  <a:moveTo>
                    <a:pt x="640080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640080" y="169163"/>
                  </a:lnTo>
                  <a:lnTo>
                    <a:pt x="64008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89176" y="5362955"/>
              <a:ext cx="245363" cy="24536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17878" y="5391656"/>
              <a:ext cx="133095" cy="133096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997964" y="5398008"/>
              <a:ext cx="1022985" cy="120650"/>
            </a:xfrm>
            <a:custGeom>
              <a:avLst/>
              <a:gdLst/>
              <a:ahLst/>
              <a:cxnLst/>
              <a:rect l="l" t="t" r="r" b="b"/>
              <a:pathLst>
                <a:path w="1022985" h="120650">
                  <a:moveTo>
                    <a:pt x="1022603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1022603" y="120396"/>
                  </a:lnTo>
                  <a:lnTo>
                    <a:pt x="102260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622658" y="5375140"/>
            <a:ext cx="1387475" cy="370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0">
              <a:lnSpc>
                <a:spcPts val="875"/>
              </a:lnSpc>
              <a:spcBef>
                <a:spcPts val="105"/>
              </a:spcBef>
            </a:pPr>
            <a:r>
              <a:rPr sz="800" b="1" spc="-10" dirty="0">
                <a:solidFill>
                  <a:srgbClr val="0077B3"/>
                </a:solidFill>
                <a:latin typeface="Trebuchet MS"/>
                <a:cs typeface="Trebuchet MS"/>
              </a:rPr>
              <a:t>г.</a:t>
            </a:r>
            <a:r>
              <a:rPr sz="800" b="1" spc="-25" dirty="0">
                <a:solidFill>
                  <a:srgbClr val="0077B3"/>
                </a:solidFill>
                <a:latin typeface="Trebuchet MS"/>
                <a:cs typeface="Trebuchet MS"/>
              </a:rPr>
              <a:t> </a:t>
            </a:r>
            <a:r>
              <a:rPr sz="800" b="1" spc="60" dirty="0">
                <a:solidFill>
                  <a:srgbClr val="0077B3"/>
                </a:solidFill>
                <a:latin typeface="Trebuchet MS"/>
                <a:cs typeface="Trebuchet MS"/>
              </a:rPr>
              <a:t>Новомичуринск</a:t>
            </a:r>
            <a:endParaRPr sz="800">
              <a:latin typeface="Trebuchet MS"/>
              <a:cs typeface="Trebuchet MS"/>
            </a:endParaRPr>
          </a:p>
          <a:p>
            <a:pPr marR="859790" algn="ctr">
              <a:lnSpc>
                <a:spcPts val="875"/>
              </a:lnSpc>
            </a:pPr>
            <a:r>
              <a:rPr sz="800" spc="90" dirty="0">
                <a:solidFill>
                  <a:srgbClr val="3B3B45"/>
                </a:solidFill>
                <a:latin typeface="Tahoma"/>
                <a:cs typeface="Tahoma"/>
              </a:rPr>
              <a:t>П</a:t>
            </a:r>
            <a:r>
              <a:rPr sz="800" spc="80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он</a:t>
            </a:r>
            <a:r>
              <a:rPr sz="800" spc="10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й</a:t>
            </a:r>
            <a:endParaRPr sz="800">
              <a:latin typeface="Tahoma"/>
              <a:cs typeface="Tahoma"/>
            </a:endParaRPr>
          </a:p>
          <a:p>
            <a:pPr marR="854075" algn="ctr">
              <a:lnSpc>
                <a:spcPct val="100000"/>
              </a:lnSpc>
            </a:pP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940808" y="3398532"/>
            <a:ext cx="245745" cy="245745"/>
            <a:chOff x="4940808" y="3398532"/>
            <a:chExt cx="245745" cy="245745"/>
          </a:xfrm>
        </p:grpSpPr>
        <p:pic>
          <p:nvPicPr>
            <p:cNvPr id="83" name="object 8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40808" y="3398532"/>
              <a:ext cx="245351" cy="24535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69510" y="3427222"/>
              <a:ext cx="133096" cy="133096"/>
            </a:xfrm>
            <a:prstGeom prst="rect">
              <a:avLst/>
            </a:prstGeom>
          </p:spPr>
        </p:pic>
      </p:grpSp>
      <p:sp>
        <p:nvSpPr>
          <p:cNvPr id="85" name="object 85"/>
          <p:cNvSpPr txBox="1"/>
          <p:nvPr/>
        </p:nvSpPr>
        <p:spPr>
          <a:xfrm>
            <a:off x="5149596" y="3433571"/>
            <a:ext cx="622300" cy="1206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00" b="1" spc="-5" dirty="0">
                <a:solidFill>
                  <a:srgbClr val="0077B3"/>
                </a:solidFill>
                <a:latin typeface="Trebuchet MS"/>
                <a:cs typeface="Trebuchet MS"/>
              </a:rPr>
              <a:t>г.</a:t>
            </a:r>
            <a:r>
              <a:rPr sz="800" b="1" spc="-25" dirty="0">
                <a:solidFill>
                  <a:srgbClr val="0077B3"/>
                </a:solidFill>
                <a:latin typeface="Trebuchet MS"/>
                <a:cs typeface="Trebuchet MS"/>
              </a:rPr>
              <a:t> </a:t>
            </a:r>
            <a:r>
              <a:rPr sz="800" b="1" spc="55" dirty="0">
                <a:solidFill>
                  <a:srgbClr val="0077B3"/>
                </a:solidFill>
                <a:latin typeface="Trebuchet MS"/>
                <a:cs typeface="Trebuchet MS"/>
              </a:rPr>
              <a:t>Елатьма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865632" y="5899416"/>
            <a:ext cx="1007744" cy="245745"/>
            <a:chOff x="865632" y="5899416"/>
            <a:chExt cx="1007744" cy="245745"/>
          </a:xfrm>
        </p:grpSpPr>
        <p:pic>
          <p:nvPicPr>
            <p:cNvPr id="87" name="object 8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7632" y="5899416"/>
              <a:ext cx="245363" cy="24535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6334" y="5928105"/>
              <a:ext cx="133095" cy="133096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865632" y="5934455"/>
              <a:ext cx="744220" cy="120650"/>
            </a:xfrm>
            <a:custGeom>
              <a:avLst/>
              <a:gdLst/>
              <a:ahLst/>
              <a:cxnLst/>
              <a:rect l="l" t="t" r="r" b="b"/>
              <a:pathLst>
                <a:path w="744219" h="120650">
                  <a:moveTo>
                    <a:pt x="743712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743712" y="120396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865632" y="5934455"/>
            <a:ext cx="744220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ts val="885"/>
              </a:lnSpc>
            </a:pPr>
            <a:r>
              <a:rPr sz="800" b="1" spc="-10" dirty="0">
                <a:solidFill>
                  <a:srgbClr val="0077B3"/>
                </a:solidFill>
                <a:latin typeface="Trebuchet MS"/>
                <a:cs typeface="Trebuchet MS"/>
              </a:rPr>
              <a:t>г.</a:t>
            </a:r>
            <a:r>
              <a:rPr sz="800" b="1" spc="-25" dirty="0">
                <a:solidFill>
                  <a:srgbClr val="0077B3"/>
                </a:solidFill>
                <a:latin typeface="Trebuchet MS"/>
                <a:cs typeface="Trebuchet MS"/>
              </a:rPr>
              <a:t> </a:t>
            </a:r>
            <a:r>
              <a:rPr sz="800" b="1" spc="55" dirty="0">
                <a:solidFill>
                  <a:srgbClr val="0077B3"/>
                </a:solidFill>
                <a:latin typeface="Trebuchet MS"/>
                <a:cs typeface="Trebuchet MS"/>
              </a:rPr>
              <a:t>Побединка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3185160" y="5049011"/>
            <a:ext cx="254635" cy="292735"/>
            <a:chOff x="3185160" y="5049011"/>
            <a:chExt cx="254635" cy="292735"/>
          </a:xfrm>
        </p:grpSpPr>
        <p:pic>
          <p:nvPicPr>
            <p:cNvPr id="92" name="object 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91256" y="5059679"/>
              <a:ext cx="246887" cy="245363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85160" y="5049011"/>
              <a:ext cx="254507" cy="292607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19957" y="5088381"/>
              <a:ext cx="134619" cy="133096"/>
            </a:xfrm>
            <a:prstGeom prst="rect">
              <a:avLst/>
            </a:prstGeom>
          </p:spPr>
        </p:pic>
      </p:grpSp>
      <p:sp>
        <p:nvSpPr>
          <p:cNvPr id="95" name="object 95"/>
          <p:cNvSpPr txBox="1"/>
          <p:nvPr/>
        </p:nvSpPr>
        <p:spPr>
          <a:xfrm>
            <a:off x="3265656" y="5081394"/>
            <a:ext cx="527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7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700">
              <a:latin typeface="Tahoma"/>
              <a:cs typeface="Tahoma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400044" y="5094732"/>
            <a:ext cx="544195" cy="120650"/>
          </a:xfrm>
          <a:custGeom>
            <a:avLst/>
            <a:gdLst/>
            <a:ahLst/>
            <a:cxnLst/>
            <a:rect l="l" t="t" r="r" b="b"/>
            <a:pathLst>
              <a:path w="544195" h="120650">
                <a:moveTo>
                  <a:pt x="544068" y="0"/>
                </a:moveTo>
                <a:lnTo>
                  <a:pt x="0" y="0"/>
                </a:lnTo>
                <a:lnTo>
                  <a:pt x="0" y="120396"/>
                </a:lnTo>
                <a:lnTo>
                  <a:pt x="544068" y="120396"/>
                </a:lnTo>
                <a:lnTo>
                  <a:pt x="544068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3400044" y="5094732"/>
            <a:ext cx="54419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800" b="1" spc="-5" dirty="0">
                <a:solidFill>
                  <a:srgbClr val="0077B3"/>
                </a:solidFill>
                <a:latin typeface="Trebuchet MS"/>
                <a:cs typeface="Trebuchet MS"/>
              </a:rPr>
              <a:t>г.</a:t>
            </a:r>
            <a:r>
              <a:rPr sz="800" b="1" spc="-25" dirty="0">
                <a:solidFill>
                  <a:srgbClr val="0077B3"/>
                </a:solidFill>
                <a:latin typeface="Trebuchet MS"/>
                <a:cs typeface="Trebuchet MS"/>
              </a:rPr>
              <a:t> </a:t>
            </a:r>
            <a:r>
              <a:rPr sz="800" b="1" spc="50" dirty="0">
                <a:solidFill>
                  <a:srgbClr val="0077B3"/>
                </a:solidFill>
                <a:latin typeface="Trebuchet MS"/>
                <a:cs typeface="Trebuchet MS"/>
              </a:rPr>
              <a:t>Лесной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304800" y="1793748"/>
            <a:ext cx="6282055" cy="6010910"/>
            <a:chOff x="304800" y="1793748"/>
            <a:chExt cx="6282055" cy="6010910"/>
          </a:xfrm>
        </p:grpSpPr>
        <p:sp>
          <p:nvSpPr>
            <p:cNvPr id="99" name="object 99"/>
            <p:cNvSpPr/>
            <p:nvPr/>
          </p:nvSpPr>
          <p:spPr>
            <a:xfrm>
              <a:off x="304800" y="1793747"/>
              <a:ext cx="6282055" cy="6010910"/>
            </a:xfrm>
            <a:custGeom>
              <a:avLst/>
              <a:gdLst/>
              <a:ahLst/>
              <a:cxnLst/>
              <a:rect l="l" t="t" r="r" b="b"/>
              <a:pathLst>
                <a:path w="6282055" h="6010909">
                  <a:moveTo>
                    <a:pt x="6188964" y="5952744"/>
                  </a:moveTo>
                  <a:lnTo>
                    <a:pt x="54864" y="5952744"/>
                  </a:lnTo>
                  <a:lnTo>
                    <a:pt x="54864" y="6010656"/>
                  </a:lnTo>
                  <a:lnTo>
                    <a:pt x="6188964" y="6010656"/>
                  </a:lnTo>
                  <a:lnTo>
                    <a:pt x="6188964" y="5952744"/>
                  </a:lnTo>
                  <a:close/>
                </a:path>
                <a:path w="6282055" h="6010909">
                  <a:moveTo>
                    <a:pt x="6188964" y="0"/>
                  </a:moveTo>
                  <a:lnTo>
                    <a:pt x="54864" y="0"/>
                  </a:lnTo>
                  <a:lnTo>
                    <a:pt x="54864" y="53340"/>
                  </a:lnTo>
                  <a:lnTo>
                    <a:pt x="0" y="53340"/>
                  </a:lnTo>
                  <a:lnTo>
                    <a:pt x="0" y="5946660"/>
                  </a:lnTo>
                  <a:lnTo>
                    <a:pt x="57912" y="5946660"/>
                  </a:lnTo>
                  <a:lnTo>
                    <a:pt x="57912" y="56400"/>
                  </a:lnTo>
                  <a:lnTo>
                    <a:pt x="6188964" y="56400"/>
                  </a:lnTo>
                  <a:lnTo>
                    <a:pt x="6188964" y="0"/>
                  </a:lnTo>
                  <a:close/>
                </a:path>
                <a:path w="6282055" h="6010909">
                  <a:moveTo>
                    <a:pt x="6281928" y="39624"/>
                  </a:moveTo>
                  <a:lnTo>
                    <a:pt x="6224016" y="39624"/>
                  </a:lnTo>
                  <a:lnTo>
                    <a:pt x="6224016" y="5932944"/>
                  </a:lnTo>
                  <a:lnTo>
                    <a:pt x="6281928" y="5932944"/>
                  </a:lnTo>
                  <a:lnTo>
                    <a:pt x="6281928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59664" y="1847088"/>
              <a:ext cx="6134100" cy="5893435"/>
            </a:xfrm>
            <a:custGeom>
              <a:avLst/>
              <a:gdLst/>
              <a:ahLst/>
              <a:cxnLst/>
              <a:rect l="l" t="t" r="r" b="b"/>
              <a:pathLst>
                <a:path w="6134100" h="5893434">
                  <a:moveTo>
                    <a:pt x="0" y="0"/>
                  </a:moveTo>
                  <a:lnTo>
                    <a:pt x="6134100" y="0"/>
                  </a:lnTo>
                  <a:lnTo>
                    <a:pt x="6134100" y="5893308"/>
                  </a:lnTo>
                  <a:lnTo>
                    <a:pt x="0" y="58933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67356" y="7306056"/>
              <a:ext cx="294131" cy="295655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93264" y="7331963"/>
              <a:ext cx="187451" cy="188975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06624" y="7306056"/>
              <a:ext cx="294131" cy="295655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32532" y="7331963"/>
              <a:ext cx="187451" cy="188975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45891" y="7306055"/>
              <a:ext cx="295655" cy="295655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71800" y="7331963"/>
              <a:ext cx="188975" cy="188975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22747" y="3768851"/>
              <a:ext cx="294132" cy="294132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48655" y="3794760"/>
              <a:ext cx="187451" cy="187451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62016" y="3768852"/>
              <a:ext cx="295655" cy="294130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87923" y="3794760"/>
              <a:ext cx="188975" cy="18745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02807" y="3768851"/>
              <a:ext cx="294132" cy="294132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28715" y="3794760"/>
              <a:ext cx="187451" cy="18745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25295" y="4879847"/>
              <a:ext cx="294131" cy="294132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51203" y="4905755"/>
              <a:ext cx="187452" cy="187451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64564" y="4879848"/>
              <a:ext cx="295655" cy="294131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90472" y="4905755"/>
              <a:ext cx="188976" cy="187451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47944" y="4570476"/>
              <a:ext cx="294132" cy="294132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73852" y="4596383"/>
              <a:ext cx="187451" cy="187451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87211" y="4570476"/>
              <a:ext cx="294132" cy="294132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13120" y="4596383"/>
              <a:ext cx="187451" cy="187451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47388" y="3285743"/>
              <a:ext cx="294132" cy="294132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73296" y="3311652"/>
              <a:ext cx="187451" cy="187451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06596" y="3285744"/>
              <a:ext cx="295655" cy="29413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032503" y="3311652"/>
              <a:ext cx="188975" cy="187451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67327" y="3285743"/>
              <a:ext cx="294132" cy="294132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93235" y="3311652"/>
              <a:ext cx="187451" cy="187451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86655" y="3285743"/>
              <a:ext cx="294132" cy="294132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12564" y="3311652"/>
              <a:ext cx="187451" cy="187451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33472" y="3285743"/>
              <a:ext cx="294131" cy="294132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659379" y="3311652"/>
              <a:ext cx="187451" cy="187451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72739" y="3285743"/>
              <a:ext cx="294131" cy="294132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98648" y="3311652"/>
              <a:ext cx="187451" cy="187451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13531" y="3285743"/>
              <a:ext cx="294131" cy="294132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139439" y="3311652"/>
              <a:ext cx="187451" cy="187451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52800" y="3285743"/>
              <a:ext cx="294132" cy="294132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378707" y="3311652"/>
              <a:ext cx="187451" cy="18745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24456" y="6112763"/>
              <a:ext cx="294131" cy="295655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150364" y="6138672"/>
              <a:ext cx="187451" cy="188975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63723" y="6112763"/>
              <a:ext cx="295655" cy="295655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389632" y="6138672"/>
              <a:ext cx="188975" cy="188975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04516" y="6112763"/>
              <a:ext cx="294131" cy="295655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630423" y="6138672"/>
              <a:ext cx="187451" cy="188975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43784" y="6112763"/>
              <a:ext cx="294131" cy="295655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869692" y="6138672"/>
              <a:ext cx="187451" cy="188975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00912" y="6922007"/>
              <a:ext cx="295655" cy="294131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26819" y="6947916"/>
              <a:ext cx="188975" cy="187451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0972" y="6922007"/>
              <a:ext cx="295655" cy="294131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706880" y="6947916"/>
              <a:ext cx="188975" cy="187451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41703" y="6922007"/>
              <a:ext cx="294132" cy="294131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67611" y="6947916"/>
              <a:ext cx="187451" cy="187451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5800" y="5625083"/>
              <a:ext cx="294131" cy="294132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11708" y="5650992"/>
              <a:ext cx="187451" cy="187451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9639" y="5625083"/>
              <a:ext cx="294131" cy="294132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55548" y="5650992"/>
              <a:ext cx="187452" cy="187451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55464" y="4367783"/>
              <a:ext cx="295655" cy="294131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881371" y="4393692"/>
              <a:ext cx="188975" cy="187451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25524" y="5718048"/>
              <a:ext cx="295643" cy="295655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51432" y="5743956"/>
              <a:ext cx="188975" cy="188975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05584" y="5718048"/>
              <a:ext cx="294131" cy="295655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031492" y="5743956"/>
              <a:ext cx="187451" cy="188975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37432" y="5529072"/>
              <a:ext cx="295655" cy="294131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863340" y="5554980"/>
              <a:ext cx="188975" cy="187451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8487" y="3665220"/>
              <a:ext cx="294131" cy="294132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44396" y="3691127"/>
              <a:ext cx="187451" cy="187451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57756" y="3665220"/>
              <a:ext cx="295655" cy="294131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883663" y="3691127"/>
              <a:ext cx="188975" cy="187451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98547" y="3665220"/>
              <a:ext cx="294131" cy="294132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24455" y="3691127"/>
              <a:ext cx="187451" cy="187451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37816" y="3665220"/>
              <a:ext cx="295655" cy="294131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363723" y="3691127"/>
              <a:ext cx="188975" cy="187451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63139" y="6694931"/>
              <a:ext cx="294131" cy="294131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289048" y="6720839"/>
              <a:ext cx="187451" cy="187451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99360" y="6693407"/>
              <a:ext cx="295643" cy="295655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525267" y="6719316"/>
              <a:ext cx="188975" cy="188975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11551" y="3886200"/>
              <a:ext cx="294131" cy="294132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537460" y="3912108"/>
              <a:ext cx="187451" cy="187451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50819" y="3886200"/>
              <a:ext cx="294131" cy="294132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776727" y="3912108"/>
              <a:ext cx="187451" cy="187451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90088" y="3886200"/>
              <a:ext cx="295655" cy="294131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015995" y="3912108"/>
              <a:ext cx="188975" cy="187451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90087" y="5871972"/>
              <a:ext cx="294131" cy="294132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015995" y="5897880"/>
              <a:ext cx="187451" cy="187451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29355" y="5871972"/>
              <a:ext cx="294132" cy="294132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255264" y="5897880"/>
              <a:ext cx="187451" cy="187451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54779" y="5870448"/>
              <a:ext cx="295655" cy="295655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980688" y="5896356"/>
              <a:ext cx="188975" cy="188975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03320" y="5870448"/>
              <a:ext cx="295655" cy="295655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729228" y="5896356"/>
              <a:ext cx="188975" cy="188975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84676" y="6412992"/>
              <a:ext cx="294131" cy="295655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910584" y="6438900"/>
              <a:ext cx="187451" cy="188975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23944" y="6412992"/>
              <a:ext cx="295655" cy="295655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149852" y="6438900"/>
              <a:ext cx="188975" cy="188975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77383" y="4986527"/>
              <a:ext cx="294132" cy="294132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003291" y="5012436"/>
              <a:ext cx="187451" cy="187451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16652" y="4986527"/>
              <a:ext cx="295655" cy="294131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242559" y="5012436"/>
              <a:ext cx="188975" cy="187451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4588" y="6312407"/>
              <a:ext cx="294131" cy="295655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20495" y="6338316"/>
              <a:ext cx="187452" cy="188975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70075" y="6312407"/>
              <a:ext cx="295643" cy="295655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395983" y="6338316"/>
              <a:ext cx="188975" cy="188975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99231" y="4462271"/>
              <a:ext cx="295655" cy="295655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025139" y="4488180"/>
              <a:ext cx="188975" cy="188975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0024" y="4462272"/>
              <a:ext cx="294131" cy="295655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265932" y="4488180"/>
              <a:ext cx="187451" cy="188975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79292" y="4462272"/>
              <a:ext cx="294131" cy="295655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505200" y="4488180"/>
              <a:ext cx="187451" cy="188975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72639" y="5164836"/>
              <a:ext cx="294131" cy="294132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098548" y="5190744"/>
              <a:ext cx="187451" cy="187451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11908" y="5164836"/>
              <a:ext cx="295655" cy="294131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337816" y="5190744"/>
              <a:ext cx="188975" cy="187451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55035" y="6544055"/>
              <a:ext cx="294131" cy="294131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980944" y="6569963"/>
              <a:ext cx="187451" cy="187451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94304" y="6544056"/>
              <a:ext cx="295655" cy="294131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220211" y="6569963"/>
              <a:ext cx="188975" cy="187451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35095" y="6544055"/>
              <a:ext cx="294132" cy="294131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461004" y="6569963"/>
              <a:ext cx="187451" cy="187451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70247" y="5320283"/>
              <a:ext cx="294132" cy="294132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296155" y="5346192"/>
              <a:ext cx="187451" cy="187451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09516" y="5320283"/>
              <a:ext cx="295655" cy="294131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535423" y="5346192"/>
              <a:ext cx="188975" cy="187451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89348" y="5939027"/>
              <a:ext cx="295655" cy="294131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715255" y="5964936"/>
              <a:ext cx="188975" cy="187451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25568" y="5939027"/>
              <a:ext cx="295655" cy="294131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951476" y="5964936"/>
              <a:ext cx="188975" cy="187451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63311" y="5939027"/>
              <a:ext cx="294132" cy="294132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189220" y="5964936"/>
              <a:ext cx="187451" cy="187451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55135" y="4872227"/>
              <a:ext cx="294132" cy="294132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781044" y="4898136"/>
              <a:ext cx="187451" cy="187451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03547" y="4872227"/>
              <a:ext cx="294132" cy="294132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029455" y="4898136"/>
              <a:ext cx="187451" cy="187451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173223" y="5492508"/>
              <a:ext cx="396239" cy="396227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2199132" y="5518404"/>
              <a:ext cx="289560" cy="289560"/>
            </a:xfrm>
            <a:custGeom>
              <a:avLst/>
              <a:gdLst/>
              <a:ahLst/>
              <a:cxnLst/>
              <a:rect l="l" t="t" r="r" b="b"/>
              <a:pathLst>
                <a:path w="289560" h="289560">
                  <a:moveTo>
                    <a:pt x="144780" y="0"/>
                  </a:moveTo>
                  <a:lnTo>
                    <a:pt x="99018" y="7381"/>
                  </a:lnTo>
                  <a:lnTo>
                    <a:pt x="59275" y="27934"/>
                  </a:lnTo>
                  <a:lnTo>
                    <a:pt x="27934" y="59275"/>
                  </a:lnTo>
                  <a:lnTo>
                    <a:pt x="7381" y="99018"/>
                  </a:lnTo>
                  <a:lnTo>
                    <a:pt x="0" y="144779"/>
                  </a:lnTo>
                  <a:lnTo>
                    <a:pt x="7381" y="190541"/>
                  </a:lnTo>
                  <a:lnTo>
                    <a:pt x="27934" y="230284"/>
                  </a:lnTo>
                  <a:lnTo>
                    <a:pt x="59275" y="261625"/>
                  </a:lnTo>
                  <a:lnTo>
                    <a:pt x="99018" y="282178"/>
                  </a:lnTo>
                  <a:lnTo>
                    <a:pt x="144780" y="289559"/>
                  </a:lnTo>
                  <a:lnTo>
                    <a:pt x="190541" y="282178"/>
                  </a:lnTo>
                  <a:lnTo>
                    <a:pt x="230284" y="261625"/>
                  </a:lnTo>
                  <a:lnTo>
                    <a:pt x="261625" y="230284"/>
                  </a:lnTo>
                  <a:lnTo>
                    <a:pt x="282178" y="190541"/>
                  </a:lnTo>
                  <a:lnTo>
                    <a:pt x="289560" y="144779"/>
                  </a:lnTo>
                  <a:lnTo>
                    <a:pt x="282178" y="99018"/>
                  </a:lnTo>
                  <a:lnTo>
                    <a:pt x="261625" y="59275"/>
                  </a:lnTo>
                  <a:lnTo>
                    <a:pt x="230284" y="27934"/>
                  </a:lnTo>
                  <a:lnTo>
                    <a:pt x="190541" y="7381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249792" y="5569064"/>
              <a:ext cx="187057" cy="188610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473452" y="4369308"/>
              <a:ext cx="396239" cy="397763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2499360" y="4395216"/>
              <a:ext cx="289560" cy="291465"/>
            </a:xfrm>
            <a:custGeom>
              <a:avLst/>
              <a:gdLst/>
              <a:ahLst/>
              <a:cxnLst/>
              <a:rect l="l" t="t" r="r" b="b"/>
              <a:pathLst>
                <a:path w="289560" h="291464">
                  <a:moveTo>
                    <a:pt x="144780" y="0"/>
                  </a:moveTo>
                  <a:lnTo>
                    <a:pt x="99018" y="7420"/>
                  </a:lnTo>
                  <a:lnTo>
                    <a:pt x="59275" y="28081"/>
                  </a:lnTo>
                  <a:lnTo>
                    <a:pt x="27934" y="59587"/>
                  </a:lnTo>
                  <a:lnTo>
                    <a:pt x="7381" y="99540"/>
                  </a:lnTo>
                  <a:lnTo>
                    <a:pt x="0" y="145541"/>
                  </a:lnTo>
                  <a:lnTo>
                    <a:pt x="7381" y="191543"/>
                  </a:lnTo>
                  <a:lnTo>
                    <a:pt x="27934" y="231496"/>
                  </a:lnTo>
                  <a:lnTo>
                    <a:pt x="59275" y="263002"/>
                  </a:lnTo>
                  <a:lnTo>
                    <a:pt x="99018" y="283663"/>
                  </a:lnTo>
                  <a:lnTo>
                    <a:pt x="144780" y="291083"/>
                  </a:lnTo>
                  <a:lnTo>
                    <a:pt x="190541" y="283663"/>
                  </a:lnTo>
                  <a:lnTo>
                    <a:pt x="230284" y="263002"/>
                  </a:lnTo>
                  <a:lnTo>
                    <a:pt x="261625" y="231496"/>
                  </a:lnTo>
                  <a:lnTo>
                    <a:pt x="282178" y="191543"/>
                  </a:lnTo>
                  <a:lnTo>
                    <a:pt x="289560" y="145541"/>
                  </a:lnTo>
                  <a:lnTo>
                    <a:pt x="282178" y="99540"/>
                  </a:lnTo>
                  <a:lnTo>
                    <a:pt x="261625" y="59587"/>
                  </a:lnTo>
                  <a:lnTo>
                    <a:pt x="230284" y="28081"/>
                  </a:lnTo>
                  <a:lnTo>
                    <a:pt x="190541" y="742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546987" y="4441203"/>
              <a:ext cx="194935" cy="188820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179320" y="3860292"/>
              <a:ext cx="396239" cy="397763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2205227" y="3886200"/>
              <a:ext cx="289560" cy="291465"/>
            </a:xfrm>
            <a:custGeom>
              <a:avLst/>
              <a:gdLst/>
              <a:ahLst/>
              <a:cxnLst/>
              <a:rect l="l" t="t" r="r" b="b"/>
              <a:pathLst>
                <a:path w="289560" h="291464">
                  <a:moveTo>
                    <a:pt x="144780" y="0"/>
                  </a:moveTo>
                  <a:lnTo>
                    <a:pt x="99018" y="7420"/>
                  </a:lnTo>
                  <a:lnTo>
                    <a:pt x="59275" y="28081"/>
                  </a:lnTo>
                  <a:lnTo>
                    <a:pt x="27934" y="59587"/>
                  </a:lnTo>
                  <a:lnTo>
                    <a:pt x="7381" y="99540"/>
                  </a:lnTo>
                  <a:lnTo>
                    <a:pt x="0" y="145541"/>
                  </a:lnTo>
                  <a:lnTo>
                    <a:pt x="7381" y="191543"/>
                  </a:lnTo>
                  <a:lnTo>
                    <a:pt x="27934" y="231496"/>
                  </a:lnTo>
                  <a:lnTo>
                    <a:pt x="59275" y="263002"/>
                  </a:lnTo>
                  <a:lnTo>
                    <a:pt x="99018" y="283663"/>
                  </a:lnTo>
                  <a:lnTo>
                    <a:pt x="144780" y="291083"/>
                  </a:lnTo>
                  <a:lnTo>
                    <a:pt x="190541" y="283663"/>
                  </a:lnTo>
                  <a:lnTo>
                    <a:pt x="230284" y="263002"/>
                  </a:lnTo>
                  <a:lnTo>
                    <a:pt x="261625" y="231496"/>
                  </a:lnTo>
                  <a:lnTo>
                    <a:pt x="282178" y="191543"/>
                  </a:lnTo>
                  <a:lnTo>
                    <a:pt x="289560" y="145541"/>
                  </a:lnTo>
                  <a:lnTo>
                    <a:pt x="282178" y="99540"/>
                  </a:lnTo>
                  <a:lnTo>
                    <a:pt x="261625" y="59587"/>
                  </a:lnTo>
                  <a:lnTo>
                    <a:pt x="230284" y="28081"/>
                  </a:lnTo>
                  <a:lnTo>
                    <a:pt x="190541" y="742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255888" y="3938374"/>
              <a:ext cx="188577" cy="187089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437632" y="4855464"/>
              <a:ext cx="397763" cy="396239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5463540" y="4881372"/>
              <a:ext cx="291465" cy="289560"/>
            </a:xfrm>
            <a:custGeom>
              <a:avLst/>
              <a:gdLst/>
              <a:ahLst/>
              <a:cxnLst/>
              <a:rect l="l" t="t" r="r" b="b"/>
              <a:pathLst>
                <a:path w="291464" h="289560">
                  <a:moveTo>
                    <a:pt x="145542" y="0"/>
                  </a:moveTo>
                  <a:lnTo>
                    <a:pt x="99540" y="7381"/>
                  </a:lnTo>
                  <a:lnTo>
                    <a:pt x="59587" y="27934"/>
                  </a:lnTo>
                  <a:lnTo>
                    <a:pt x="28081" y="59275"/>
                  </a:lnTo>
                  <a:lnTo>
                    <a:pt x="7420" y="99018"/>
                  </a:lnTo>
                  <a:lnTo>
                    <a:pt x="0" y="144779"/>
                  </a:lnTo>
                  <a:lnTo>
                    <a:pt x="7420" y="190541"/>
                  </a:lnTo>
                  <a:lnTo>
                    <a:pt x="28081" y="230284"/>
                  </a:lnTo>
                  <a:lnTo>
                    <a:pt x="59587" y="261625"/>
                  </a:lnTo>
                  <a:lnTo>
                    <a:pt x="99540" y="282178"/>
                  </a:lnTo>
                  <a:lnTo>
                    <a:pt x="145542" y="289559"/>
                  </a:lnTo>
                  <a:lnTo>
                    <a:pt x="191543" y="282178"/>
                  </a:lnTo>
                  <a:lnTo>
                    <a:pt x="231496" y="261625"/>
                  </a:lnTo>
                  <a:lnTo>
                    <a:pt x="263002" y="230284"/>
                  </a:lnTo>
                  <a:lnTo>
                    <a:pt x="283663" y="190541"/>
                  </a:lnTo>
                  <a:lnTo>
                    <a:pt x="291084" y="144779"/>
                  </a:lnTo>
                  <a:lnTo>
                    <a:pt x="283663" y="99018"/>
                  </a:lnTo>
                  <a:lnTo>
                    <a:pt x="263002" y="59275"/>
                  </a:lnTo>
                  <a:lnTo>
                    <a:pt x="231496" y="27934"/>
                  </a:lnTo>
                  <a:lnTo>
                    <a:pt x="191543" y="7381"/>
                  </a:lnTo>
                  <a:lnTo>
                    <a:pt x="145542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515729" y="4932032"/>
              <a:ext cx="187057" cy="188610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835908" y="2959620"/>
              <a:ext cx="396239" cy="396227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3861815" y="2985516"/>
              <a:ext cx="289560" cy="289560"/>
            </a:xfrm>
            <a:custGeom>
              <a:avLst/>
              <a:gdLst/>
              <a:ahLst/>
              <a:cxnLst/>
              <a:rect l="l" t="t" r="r" b="b"/>
              <a:pathLst>
                <a:path w="289560" h="289560">
                  <a:moveTo>
                    <a:pt x="144780" y="0"/>
                  </a:moveTo>
                  <a:lnTo>
                    <a:pt x="99018" y="7381"/>
                  </a:lnTo>
                  <a:lnTo>
                    <a:pt x="59275" y="27934"/>
                  </a:lnTo>
                  <a:lnTo>
                    <a:pt x="27934" y="59275"/>
                  </a:lnTo>
                  <a:lnTo>
                    <a:pt x="7381" y="99018"/>
                  </a:lnTo>
                  <a:lnTo>
                    <a:pt x="0" y="144779"/>
                  </a:lnTo>
                  <a:lnTo>
                    <a:pt x="7381" y="190541"/>
                  </a:lnTo>
                  <a:lnTo>
                    <a:pt x="27934" y="230284"/>
                  </a:lnTo>
                  <a:lnTo>
                    <a:pt x="59275" y="261625"/>
                  </a:lnTo>
                  <a:lnTo>
                    <a:pt x="99018" y="282178"/>
                  </a:lnTo>
                  <a:lnTo>
                    <a:pt x="144780" y="289559"/>
                  </a:lnTo>
                  <a:lnTo>
                    <a:pt x="190541" y="282178"/>
                  </a:lnTo>
                  <a:lnTo>
                    <a:pt x="230284" y="261625"/>
                  </a:lnTo>
                  <a:lnTo>
                    <a:pt x="261625" y="230284"/>
                  </a:lnTo>
                  <a:lnTo>
                    <a:pt x="282178" y="190541"/>
                  </a:lnTo>
                  <a:lnTo>
                    <a:pt x="289560" y="144779"/>
                  </a:lnTo>
                  <a:lnTo>
                    <a:pt x="282178" y="99018"/>
                  </a:lnTo>
                  <a:lnTo>
                    <a:pt x="261625" y="59275"/>
                  </a:lnTo>
                  <a:lnTo>
                    <a:pt x="230284" y="27934"/>
                  </a:lnTo>
                  <a:lnTo>
                    <a:pt x="190541" y="7381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912475" y="3036170"/>
              <a:ext cx="188577" cy="188610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877567" y="3991355"/>
              <a:ext cx="294131" cy="309372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906269" y="4020058"/>
              <a:ext cx="181863" cy="181864"/>
            </a:xfrm>
            <a:prstGeom prst="rect">
              <a:avLst/>
            </a:prstGeom>
          </p:spPr>
        </p:pic>
      </p:grpSp>
      <p:sp>
        <p:nvSpPr>
          <p:cNvPr id="248" name="object 248"/>
          <p:cNvSpPr txBox="1"/>
          <p:nvPr/>
        </p:nvSpPr>
        <p:spPr>
          <a:xfrm>
            <a:off x="1970055" y="4040187"/>
            <a:ext cx="679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4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249" name="object 249"/>
          <p:cNvGrpSpPr/>
          <p:nvPr/>
        </p:nvGrpSpPr>
        <p:grpSpPr>
          <a:xfrm>
            <a:off x="1594104" y="5297423"/>
            <a:ext cx="294640" cy="311150"/>
            <a:chOff x="1594104" y="5297423"/>
            <a:chExt cx="294640" cy="311150"/>
          </a:xfrm>
        </p:grpSpPr>
        <p:pic>
          <p:nvPicPr>
            <p:cNvPr id="250" name="object 25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594104" y="5297423"/>
              <a:ext cx="294131" cy="310895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622805" y="5326125"/>
              <a:ext cx="181863" cy="183388"/>
            </a:xfrm>
            <a:prstGeom prst="rect">
              <a:avLst/>
            </a:prstGeom>
          </p:spPr>
        </p:pic>
      </p:grpSp>
      <p:sp>
        <p:nvSpPr>
          <p:cNvPr id="252" name="object 252"/>
          <p:cNvSpPr txBox="1"/>
          <p:nvPr/>
        </p:nvSpPr>
        <p:spPr>
          <a:xfrm>
            <a:off x="1685305" y="5347766"/>
            <a:ext cx="6858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4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253" name="object 253"/>
          <p:cNvGrpSpPr/>
          <p:nvPr/>
        </p:nvGrpSpPr>
        <p:grpSpPr>
          <a:xfrm>
            <a:off x="3973067" y="4465320"/>
            <a:ext cx="294640" cy="311150"/>
            <a:chOff x="3973067" y="4465320"/>
            <a:chExt cx="294640" cy="311150"/>
          </a:xfrm>
        </p:grpSpPr>
        <p:pic>
          <p:nvPicPr>
            <p:cNvPr id="254" name="object 25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973067" y="4465320"/>
              <a:ext cx="294131" cy="310895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001769" y="4494021"/>
              <a:ext cx="181863" cy="181864"/>
            </a:xfrm>
            <a:prstGeom prst="rect">
              <a:avLst/>
            </a:prstGeom>
          </p:spPr>
        </p:pic>
      </p:grpSp>
      <p:sp>
        <p:nvSpPr>
          <p:cNvPr id="256" name="object 256"/>
          <p:cNvSpPr txBox="1"/>
          <p:nvPr/>
        </p:nvSpPr>
        <p:spPr>
          <a:xfrm>
            <a:off x="3723326" y="4500271"/>
            <a:ext cx="614680" cy="4095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3825" algn="ctr">
              <a:lnSpc>
                <a:spcPct val="100000"/>
              </a:lnSpc>
              <a:spcBef>
                <a:spcPts val="215"/>
              </a:spcBef>
            </a:pPr>
            <a:r>
              <a:rPr sz="700" b="1" spc="6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  <a:p>
            <a:pPr marL="142875" marR="5080" indent="-143510">
              <a:lnSpc>
                <a:spcPct val="100000"/>
              </a:lnSpc>
              <a:spcBef>
                <a:spcPts val="145"/>
              </a:spcBef>
            </a:pPr>
            <a:r>
              <a:rPr sz="800" spc="80" dirty="0">
                <a:solidFill>
                  <a:srgbClr val="3B3B45"/>
                </a:solidFill>
                <a:latin typeface="Tahoma"/>
                <a:cs typeface="Tahoma"/>
              </a:rPr>
              <a:t>Ш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л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ов</a:t>
            </a:r>
            <a:r>
              <a:rPr sz="800" spc="70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800" spc="50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й  </a:t>
            </a:r>
            <a:r>
              <a:rPr sz="800" spc="60" dirty="0">
                <a:solidFill>
                  <a:srgbClr val="3B3B45"/>
                </a:solidFill>
                <a:latin typeface="Tahoma"/>
                <a:cs typeface="Tahoma"/>
              </a:rPr>
              <a:t>район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257" name="object 257"/>
          <p:cNvGrpSpPr/>
          <p:nvPr/>
        </p:nvGrpSpPr>
        <p:grpSpPr>
          <a:xfrm>
            <a:off x="2112264" y="4311396"/>
            <a:ext cx="295910" cy="311150"/>
            <a:chOff x="2112264" y="4311396"/>
            <a:chExt cx="295910" cy="311150"/>
          </a:xfrm>
        </p:grpSpPr>
        <p:pic>
          <p:nvPicPr>
            <p:cNvPr id="258" name="object 25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112264" y="4311396"/>
              <a:ext cx="295655" cy="310896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140965" y="4340098"/>
              <a:ext cx="183387" cy="181864"/>
            </a:xfrm>
            <a:prstGeom prst="rect">
              <a:avLst/>
            </a:prstGeom>
          </p:spPr>
        </p:pic>
      </p:grpSp>
      <p:sp>
        <p:nvSpPr>
          <p:cNvPr id="260" name="object 260"/>
          <p:cNvSpPr txBox="1"/>
          <p:nvPr/>
        </p:nvSpPr>
        <p:spPr>
          <a:xfrm>
            <a:off x="2192713" y="4134236"/>
            <a:ext cx="612775" cy="35941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r>
              <a:rPr sz="1000" b="1" spc="-20" dirty="0">
                <a:solidFill>
                  <a:srgbClr val="CC0033"/>
                </a:solidFill>
                <a:latin typeface="Trebuchet MS"/>
                <a:cs typeface="Trebuchet MS"/>
              </a:rPr>
              <a:t>г.</a:t>
            </a:r>
            <a:r>
              <a:rPr sz="1000" b="1" spc="-3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1000" b="1" spc="45" dirty="0">
                <a:solidFill>
                  <a:srgbClr val="CC0033"/>
                </a:solidFill>
                <a:latin typeface="Trebuchet MS"/>
                <a:cs typeface="Trebuchet MS"/>
              </a:rPr>
              <a:t>Рязань</a:t>
            </a:r>
            <a:endParaRPr sz="1000">
              <a:latin typeface="Trebuchet MS"/>
              <a:cs typeface="Trebuchet MS"/>
            </a:endParaRPr>
          </a:p>
          <a:p>
            <a:pPr marL="10795">
              <a:lnSpc>
                <a:spcPct val="100000"/>
              </a:lnSpc>
              <a:spcBef>
                <a:spcPts val="240"/>
              </a:spcBef>
            </a:pPr>
            <a:r>
              <a:rPr sz="700" b="1" spc="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700">
              <a:latin typeface="Arial"/>
              <a:cs typeface="Arial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1756410" y="7902702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>
                <a:moveTo>
                  <a:pt x="0" y="0"/>
                </a:moveTo>
                <a:lnTo>
                  <a:pt x="144005" y="0"/>
                </a:lnTo>
              </a:path>
            </a:pathLst>
          </a:custGeom>
          <a:ln w="1905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 txBox="1"/>
          <p:nvPr/>
        </p:nvSpPr>
        <p:spPr>
          <a:xfrm>
            <a:off x="588797" y="7819376"/>
            <a:ext cx="10560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5" dirty="0">
                <a:latin typeface="Tahoma"/>
                <a:cs typeface="Tahoma"/>
              </a:rPr>
              <a:t>Ф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spc="25" dirty="0">
                <a:latin typeface="Tahoma"/>
                <a:cs typeface="Tahoma"/>
              </a:rPr>
              <a:t>д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spc="20" dirty="0">
                <a:latin typeface="Tahoma"/>
                <a:cs typeface="Tahoma"/>
              </a:rPr>
              <a:t>р</a:t>
            </a:r>
            <a:r>
              <a:rPr sz="800" spc="25" dirty="0">
                <a:latin typeface="Tahoma"/>
                <a:cs typeface="Tahoma"/>
              </a:rPr>
              <a:t>а</a:t>
            </a:r>
            <a:r>
              <a:rPr sz="800" spc="10" dirty="0">
                <a:latin typeface="Tahoma"/>
                <a:cs typeface="Tahoma"/>
              </a:rPr>
              <a:t>л</a:t>
            </a:r>
            <a:r>
              <a:rPr sz="800" spc="-10" dirty="0">
                <a:latin typeface="Tahoma"/>
                <a:cs typeface="Tahoma"/>
              </a:rPr>
              <a:t>ь</a:t>
            </a:r>
            <a:r>
              <a:rPr sz="800" dirty="0">
                <a:latin typeface="Tahoma"/>
                <a:cs typeface="Tahoma"/>
              </a:rPr>
              <a:t>н</a:t>
            </a:r>
            <a:r>
              <a:rPr sz="800" spc="5" dirty="0">
                <a:latin typeface="Tahoma"/>
                <a:cs typeface="Tahoma"/>
              </a:rPr>
              <a:t>ые</a:t>
            </a:r>
            <a:r>
              <a:rPr sz="800" spc="-105" dirty="0">
                <a:latin typeface="Tahoma"/>
                <a:cs typeface="Tahoma"/>
              </a:rPr>
              <a:t> </a:t>
            </a:r>
            <a:r>
              <a:rPr sz="800" spc="15" dirty="0">
                <a:latin typeface="Tahoma"/>
                <a:cs typeface="Tahoma"/>
              </a:rPr>
              <a:t>т</a:t>
            </a:r>
            <a:r>
              <a:rPr sz="800" spc="20" dirty="0">
                <a:latin typeface="Tahoma"/>
                <a:cs typeface="Tahoma"/>
              </a:rPr>
              <a:t>р</a:t>
            </a:r>
            <a:r>
              <a:rPr sz="800" spc="25" dirty="0">
                <a:latin typeface="Tahoma"/>
                <a:cs typeface="Tahoma"/>
              </a:rPr>
              <a:t>а</a:t>
            </a:r>
            <a:r>
              <a:rPr sz="800" spc="55" dirty="0">
                <a:latin typeface="Tahoma"/>
                <a:cs typeface="Tahoma"/>
              </a:rPr>
              <a:t>сс</a:t>
            </a:r>
            <a:r>
              <a:rPr sz="800" spc="-5" dirty="0">
                <a:latin typeface="Tahoma"/>
                <a:cs typeface="Tahoma"/>
              </a:rPr>
              <a:t>ы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369570" y="7902702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4005" y="0"/>
                </a:lnTo>
              </a:path>
            </a:pathLst>
          </a:custGeom>
          <a:ln w="19050">
            <a:solidFill>
              <a:srgbClr val="FF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 txBox="1"/>
          <p:nvPr/>
        </p:nvSpPr>
        <p:spPr>
          <a:xfrm>
            <a:off x="5758986" y="7819376"/>
            <a:ext cx="6280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ahoma"/>
                <a:cs typeface="Tahoma"/>
              </a:rPr>
              <a:t>Моногорода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265" name="object 265"/>
          <p:cNvGrpSpPr/>
          <p:nvPr/>
        </p:nvGrpSpPr>
        <p:grpSpPr>
          <a:xfrm>
            <a:off x="5515355" y="7805940"/>
            <a:ext cx="245745" cy="245745"/>
            <a:chOff x="5515355" y="7805940"/>
            <a:chExt cx="245745" cy="245745"/>
          </a:xfrm>
        </p:grpSpPr>
        <p:pic>
          <p:nvPicPr>
            <p:cNvPr id="266" name="object 2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5355" y="7805940"/>
              <a:ext cx="245363" cy="245351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44057" y="7834629"/>
              <a:ext cx="133096" cy="133096"/>
            </a:xfrm>
            <a:prstGeom prst="rect">
              <a:avLst/>
            </a:prstGeom>
          </p:spPr>
        </p:pic>
      </p:grpSp>
      <p:sp>
        <p:nvSpPr>
          <p:cNvPr id="268" name="object 268"/>
          <p:cNvSpPr txBox="1"/>
          <p:nvPr/>
        </p:nvSpPr>
        <p:spPr>
          <a:xfrm>
            <a:off x="1976136" y="7819376"/>
            <a:ext cx="34645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90320" algn="l"/>
                <a:tab pos="2733675" algn="l"/>
              </a:tabLst>
            </a:pPr>
            <a:r>
              <a:rPr sz="800" spc="10" dirty="0">
                <a:latin typeface="Tahoma"/>
                <a:cs typeface="Tahoma"/>
              </a:rPr>
              <a:t>Ав</a:t>
            </a:r>
            <a:r>
              <a:rPr sz="800" spc="15" dirty="0">
                <a:latin typeface="Tahoma"/>
                <a:cs typeface="Tahoma"/>
              </a:rPr>
              <a:t>т</a:t>
            </a:r>
            <a:r>
              <a:rPr sz="800" spc="35" dirty="0">
                <a:latin typeface="Tahoma"/>
                <a:cs typeface="Tahoma"/>
              </a:rPr>
              <a:t>о</a:t>
            </a:r>
            <a:r>
              <a:rPr sz="800" spc="55" dirty="0">
                <a:latin typeface="Tahoma"/>
                <a:cs typeface="Tahoma"/>
              </a:rPr>
              <a:t>м</a:t>
            </a:r>
            <a:r>
              <a:rPr sz="800" spc="20" dirty="0">
                <a:latin typeface="Tahoma"/>
                <a:cs typeface="Tahoma"/>
              </a:rPr>
              <a:t>о</a:t>
            </a:r>
            <a:r>
              <a:rPr sz="800" spc="35" dirty="0">
                <a:latin typeface="Tahoma"/>
                <a:cs typeface="Tahoma"/>
              </a:rPr>
              <a:t>б</a:t>
            </a:r>
            <a:r>
              <a:rPr sz="800" spc="10" dirty="0">
                <a:latin typeface="Tahoma"/>
                <a:cs typeface="Tahoma"/>
              </a:rPr>
              <a:t>ил</a:t>
            </a:r>
            <a:r>
              <a:rPr sz="800" spc="-10" dirty="0">
                <a:latin typeface="Tahoma"/>
                <a:cs typeface="Tahoma"/>
              </a:rPr>
              <a:t>ь</a:t>
            </a:r>
            <a:r>
              <a:rPr sz="800" dirty="0">
                <a:latin typeface="Tahoma"/>
                <a:cs typeface="Tahoma"/>
              </a:rPr>
              <a:t>н</a:t>
            </a:r>
            <a:r>
              <a:rPr sz="800" spc="-5" dirty="0">
                <a:latin typeface="Tahoma"/>
                <a:cs typeface="Tahoma"/>
              </a:rPr>
              <a:t>ы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spc="-105" dirty="0">
                <a:latin typeface="Tahoma"/>
                <a:cs typeface="Tahoma"/>
              </a:rPr>
              <a:t> </a:t>
            </a:r>
            <a:r>
              <a:rPr sz="800" spc="20" dirty="0">
                <a:latin typeface="Tahoma"/>
                <a:cs typeface="Tahoma"/>
              </a:rPr>
              <a:t>до</a:t>
            </a:r>
            <a:r>
              <a:rPr sz="800" spc="30" dirty="0">
                <a:latin typeface="Tahoma"/>
                <a:cs typeface="Tahoma"/>
              </a:rPr>
              <a:t>р</a:t>
            </a:r>
            <a:r>
              <a:rPr sz="800" spc="15" dirty="0">
                <a:latin typeface="Tahoma"/>
                <a:cs typeface="Tahoma"/>
              </a:rPr>
              <a:t>о</a:t>
            </a:r>
            <a:r>
              <a:rPr sz="800" spc="20" dirty="0">
                <a:latin typeface="Tahoma"/>
                <a:cs typeface="Tahoma"/>
              </a:rPr>
              <a:t>г</a:t>
            </a:r>
            <a:r>
              <a:rPr sz="800" spc="10" dirty="0">
                <a:latin typeface="Tahoma"/>
                <a:cs typeface="Tahoma"/>
              </a:rPr>
              <a:t>и</a:t>
            </a:r>
            <a:r>
              <a:rPr sz="800" dirty="0">
                <a:latin typeface="Tahoma"/>
                <a:cs typeface="Tahoma"/>
              </a:rPr>
              <a:t>	</a:t>
            </a:r>
            <a:r>
              <a:rPr sz="800" u="heavy" dirty="0">
                <a:uFill>
                  <a:solidFill>
                    <a:srgbClr val="868686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sz="800" u="heavy" spc="-70" dirty="0">
                <a:uFill>
                  <a:solidFill>
                    <a:srgbClr val="86868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  </a:t>
            </a:r>
            <a:r>
              <a:rPr sz="800" spc="95" dirty="0">
                <a:latin typeface="Times New Roman"/>
                <a:cs typeface="Times New Roman"/>
              </a:rPr>
              <a:t> </a:t>
            </a:r>
            <a:r>
              <a:rPr sz="800" spc="35" dirty="0">
                <a:latin typeface="Tahoma"/>
                <a:cs typeface="Tahoma"/>
              </a:rPr>
              <a:t>Ж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spc="10" dirty="0">
                <a:latin typeface="Tahoma"/>
                <a:cs typeface="Tahoma"/>
              </a:rPr>
              <a:t>л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spc="25" dirty="0">
                <a:latin typeface="Tahoma"/>
                <a:cs typeface="Tahoma"/>
              </a:rPr>
              <a:t>з</a:t>
            </a:r>
            <a:r>
              <a:rPr sz="800" dirty="0">
                <a:latin typeface="Tahoma"/>
                <a:cs typeface="Tahoma"/>
              </a:rPr>
              <a:t>н</a:t>
            </a:r>
            <a:r>
              <a:rPr sz="800" spc="-5" dirty="0">
                <a:latin typeface="Tahoma"/>
                <a:cs typeface="Tahoma"/>
              </a:rPr>
              <a:t>ы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spc="-105" dirty="0">
                <a:latin typeface="Tahoma"/>
                <a:cs typeface="Tahoma"/>
              </a:rPr>
              <a:t> </a:t>
            </a:r>
            <a:r>
              <a:rPr sz="800" spc="20" dirty="0">
                <a:latin typeface="Tahoma"/>
                <a:cs typeface="Tahoma"/>
              </a:rPr>
              <a:t>до</a:t>
            </a:r>
            <a:r>
              <a:rPr sz="800" spc="30" dirty="0">
                <a:latin typeface="Tahoma"/>
                <a:cs typeface="Tahoma"/>
              </a:rPr>
              <a:t>р</a:t>
            </a:r>
            <a:r>
              <a:rPr sz="800" spc="15" dirty="0">
                <a:latin typeface="Tahoma"/>
                <a:cs typeface="Tahoma"/>
              </a:rPr>
              <a:t>о</a:t>
            </a:r>
            <a:r>
              <a:rPr sz="800" spc="20" dirty="0">
                <a:latin typeface="Tahoma"/>
                <a:cs typeface="Tahoma"/>
              </a:rPr>
              <a:t>г</a:t>
            </a:r>
            <a:r>
              <a:rPr sz="800" spc="10" dirty="0">
                <a:latin typeface="Tahoma"/>
                <a:cs typeface="Tahoma"/>
              </a:rPr>
              <a:t>и</a:t>
            </a:r>
            <a:r>
              <a:rPr sz="800" dirty="0">
                <a:latin typeface="Tahoma"/>
                <a:cs typeface="Tahoma"/>
              </a:rPr>
              <a:t>	</a:t>
            </a:r>
            <a:r>
              <a:rPr sz="800" spc="50" dirty="0">
                <a:latin typeface="Tahoma"/>
                <a:cs typeface="Tahoma"/>
              </a:rPr>
              <a:t>Ц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dirty="0">
                <a:latin typeface="Tahoma"/>
                <a:cs typeface="Tahoma"/>
              </a:rPr>
              <a:t>н</a:t>
            </a:r>
            <a:r>
              <a:rPr sz="800" spc="15" dirty="0">
                <a:latin typeface="Tahoma"/>
                <a:cs typeface="Tahoma"/>
              </a:rPr>
              <a:t>т</a:t>
            </a:r>
            <a:r>
              <a:rPr sz="800" spc="35" dirty="0">
                <a:latin typeface="Tahoma"/>
                <a:cs typeface="Tahoma"/>
              </a:rPr>
              <a:t>р</a:t>
            </a:r>
            <a:r>
              <a:rPr sz="800" spc="-95" dirty="0">
                <a:latin typeface="Tahoma"/>
                <a:cs typeface="Tahoma"/>
              </a:rPr>
              <a:t> </a:t>
            </a:r>
            <a:r>
              <a:rPr sz="800" spc="15" dirty="0">
                <a:latin typeface="Tahoma"/>
                <a:cs typeface="Tahoma"/>
              </a:rPr>
              <a:t>о</a:t>
            </a:r>
            <a:r>
              <a:rPr sz="800" spc="35" dirty="0">
                <a:latin typeface="Tahoma"/>
                <a:cs typeface="Tahoma"/>
              </a:rPr>
              <a:t>б</a:t>
            </a:r>
            <a:r>
              <a:rPr sz="800" spc="10" dirty="0">
                <a:latin typeface="Tahoma"/>
                <a:cs typeface="Tahoma"/>
              </a:rPr>
              <a:t>ла</a:t>
            </a:r>
            <a:r>
              <a:rPr sz="800" spc="55" dirty="0">
                <a:latin typeface="Tahoma"/>
                <a:cs typeface="Tahoma"/>
              </a:rPr>
              <a:t>с</a:t>
            </a:r>
            <a:r>
              <a:rPr sz="800" spc="10" dirty="0">
                <a:latin typeface="Tahoma"/>
                <a:cs typeface="Tahoma"/>
              </a:rPr>
              <a:t>ти  </a:t>
            </a:r>
            <a:r>
              <a:rPr sz="800" spc="30" dirty="0">
                <a:latin typeface="Tahoma"/>
                <a:cs typeface="Tahoma"/>
              </a:rPr>
              <a:t>местного</a:t>
            </a:r>
            <a:r>
              <a:rPr sz="800" spc="-120" dirty="0">
                <a:latin typeface="Tahoma"/>
                <a:cs typeface="Tahoma"/>
              </a:rPr>
              <a:t> </a:t>
            </a:r>
            <a:r>
              <a:rPr sz="800" spc="5" dirty="0">
                <a:latin typeface="Tahoma"/>
                <a:cs typeface="Tahoma"/>
              </a:rPr>
              <a:t>значения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269" name="object 269"/>
          <p:cNvGrpSpPr/>
          <p:nvPr/>
        </p:nvGrpSpPr>
        <p:grpSpPr>
          <a:xfrm>
            <a:off x="376427" y="7815084"/>
            <a:ext cx="4314825" cy="548640"/>
            <a:chOff x="376427" y="7815084"/>
            <a:chExt cx="4314825" cy="548640"/>
          </a:xfrm>
        </p:grpSpPr>
        <p:pic>
          <p:nvPicPr>
            <p:cNvPr id="270" name="object 27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3795" y="7815084"/>
              <a:ext cx="227075" cy="227063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4489704" y="7840980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60198" y="0"/>
                  </a:moveTo>
                  <a:lnTo>
                    <a:pt x="0" y="60198"/>
                  </a:lnTo>
                  <a:lnTo>
                    <a:pt x="60198" y="120396"/>
                  </a:lnTo>
                  <a:lnTo>
                    <a:pt x="120396" y="60198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6427" y="8061960"/>
              <a:ext cx="275843" cy="275843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76428" y="8069580"/>
              <a:ext cx="274319" cy="294131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402336" y="8087868"/>
              <a:ext cx="169545" cy="169545"/>
            </a:xfrm>
            <a:custGeom>
              <a:avLst/>
              <a:gdLst/>
              <a:ahLst/>
              <a:cxnLst/>
              <a:rect l="l" t="t" r="r" b="b"/>
              <a:pathLst>
                <a:path w="169545" h="169545">
                  <a:moveTo>
                    <a:pt x="84582" y="0"/>
                  </a:moveTo>
                  <a:lnTo>
                    <a:pt x="0" y="84581"/>
                  </a:lnTo>
                  <a:lnTo>
                    <a:pt x="84582" y="169163"/>
                  </a:lnTo>
                  <a:lnTo>
                    <a:pt x="169164" y="84581"/>
                  </a:lnTo>
                  <a:lnTo>
                    <a:pt x="84582" y="0"/>
                  </a:lnTo>
                  <a:close/>
                </a:path>
              </a:pathLst>
            </a:custGeom>
            <a:solidFill>
              <a:srgbClr val="3B3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796540" y="8071104"/>
              <a:ext cx="227075" cy="228599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2822448" y="8097012"/>
              <a:ext cx="120650" cy="121920"/>
            </a:xfrm>
            <a:custGeom>
              <a:avLst/>
              <a:gdLst/>
              <a:ahLst/>
              <a:cxnLst/>
              <a:rect l="l" t="t" r="r" b="b"/>
              <a:pathLst>
                <a:path w="120650" h="121920">
                  <a:moveTo>
                    <a:pt x="60198" y="0"/>
                  </a:moveTo>
                  <a:lnTo>
                    <a:pt x="0" y="60960"/>
                  </a:lnTo>
                  <a:lnTo>
                    <a:pt x="60198" y="121920"/>
                  </a:lnTo>
                  <a:lnTo>
                    <a:pt x="120396" y="60960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7" name="object 277"/>
          <p:cNvSpPr txBox="1"/>
          <p:nvPr/>
        </p:nvSpPr>
        <p:spPr>
          <a:xfrm>
            <a:off x="418070" y="8089253"/>
            <a:ext cx="49009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594610" algn="l"/>
              </a:tabLst>
            </a:pPr>
            <a:r>
              <a:rPr sz="700" b="1" spc="15" dirty="0">
                <a:solidFill>
                  <a:srgbClr val="FFFFFF"/>
                </a:solidFill>
                <a:latin typeface="Arial"/>
                <a:cs typeface="Arial"/>
              </a:rPr>
              <a:t>X    </a:t>
            </a:r>
            <a:r>
              <a:rPr sz="7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67" baseline="3472" dirty="0">
                <a:latin typeface="Tahoma"/>
                <a:cs typeface="Tahoma"/>
              </a:rPr>
              <a:t>И</a:t>
            </a:r>
            <a:r>
              <a:rPr sz="1200" baseline="3472" dirty="0">
                <a:latin typeface="Tahoma"/>
                <a:cs typeface="Tahoma"/>
              </a:rPr>
              <a:t>н</a:t>
            </a:r>
            <a:r>
              <a:rPr sz="1200" spc="37" baseline="3472" dirty="0">
                <a:latin typeface="Tahoma"/>
                <a:cs typeface="Tahoma"/>
              </a:rPr>
              <a:t>д</a:t>
            </a:r>
            <a:r>
              <a:rPr sz="1200" spc="22" baseline="3472" dirty="0">
                <a:latin typeface="Tahoma"/>
                <a:cs typeface="Tahoma"/>
              </a:rPr>
              <a:t>у</a:t>
            </a:r>
            <a:r>
              <a:rPr sz="1200" spc="82" baseline="3472" dirty="0">
                <a:latin typeface="Tahoma"/>
                <a:cs typeface="Tahoma"/>
              </a:rPr>
              <a:t>с</a:t>
            </a:r>
            <a:r>
              <a:rPr sz="1200" spc="22" baseline="3472" dirty="0">
                <a:latin typeface="Tahoma"/>
                <a:cs typeface="Tahoma"/>
              </a:rPr>
              <a:t>т</a:t>
            </a:r>
            <a:r>
              <a:rPr sz="1200" spc="30" baseline="3472" dirty="0">
                <a:latin typeface="Tahoma"/>
                <a:cs typeface="Tahoma"/>
              </a:rPr>
              <a:t>ри</a:t>
            </a:r>
            <a:r>
              <a:rPr sz="1200" spc="15" baseline="3472" dirty="0">
                <a:latin typeface="Tahoma"/>
                <a:cs typeface="Tahoma"/>
              </a:rPr>
              <a:t>ал</a:t>
            </a:r>
            <a:r>
              <a:rPr sz="1200" spc="-15" baseline="3472" dirty="0">
                <a:latin typeface="Tahoma"/>
                <a:cs typeface="Tahoma"/>
              </a:rPr>
              <a:t>ь</a:t>
            </a:r>
            <a:r>
              <a:rPr sz="1200" baseline="3472" dirty="0">
                <a:latin typeface="Tahoma"/>
                <a:cs typeface="Tahoma"/>
              </a:rPr>
              <a:t>н</a:t>
            </a:r>
            <a:r>
              <a:rPr sz="1200" spc="7" baseline="3472" dirty="0">
                <a:latin typeface="Tahoma"/>
                <a:cs typeface="Tahoma"/>
              </a:rPr>
              <a:t>ые</a:t>
            </a:r>
            <a:r>
              <a:rPr sz="1200" spc="-172" baseline="3472" dirty="0">
                <a:latin typeface="Tahoma"/>
                <a:cs typeface="Tahoma"/>
              </a:rPr>
              <a:t> </a:t>
            </a:r>
            <a:r>
              <a:rPr sz="1200" spc="-52" baseline="3472" dirty="0">
                <a:latin typeface="Tahoma"/>
                <a:cs typeface="Tahoma"/>
              </a:rPr>
              <a:t>(</a:t>
            </a:r>
            <a:r>
              <a:rPr sz="1200" baseline="3472" dirty="0">
                <a:latin typeface="Tahoma"/>
                <a:cs typeface="Tahoma"/>
              </a:rPr>
              <a:t>п</a:t>
            </a:r>
            <a:r>
              <a:rPr sz="1200" spc="44" baseline="3472" dirty="0">
                <a:latin typeface="Tahoma"/>
                <a:cs typeface="Tahoma"/>
              </a:rPr>
              <a:t>р</a:t>
            </a:r>
            <a:r>
              <a:rPr sz="1200" spc="30" baseline="3472" dirty="0">
                <a:latin typeface="Tahoma"/>
                <a:cs typeface="Tahoma"/>
              </a:rPr>
              <a:t>о</a:t>
            </a:r>
            <a:r>
              <a:rPr sz="1200" spc="112" baseline="3472" dirty="0">
                <a:latin typeface="Tahoma"/>
                <a:cs typeface="Tahoma"/>
              </a:rPr>
              <a:t>м</a:t>
            </a:r>
            <a:r>
              <a:rPr sz="1200" spc="7" baseline="3472" dirty="0">
                <a:latin typeface="Tahoma"/>
                <a:cs typeface="Tahoma"/>
              </a:rPr>
              <a:t>ы</a:t>
            </a:r>
            <a:r>
              <a:rPr sz="1200" baseline="3472" dirty="0">
                <a:latin typeface="Tahoma"/>
                <a:cs typeface="Tahoma"/>
              </a:rPr>
              <a:t>ш</a:t>
            </a:r>
            <a:r>
              <a:rPr sz="1200" spc="15" baseline="3472" dirty="0">
                <a:latin typeface="Tahoma"/>
                <a:cs typeface="Tahoma"/>
              </a:rPr>
              <a:t>л</a:t>
            </a:r>
            <a:r>
              <a:rPr sz="1200" spc="22" baseline="3472" dirty="0">
                <a:latin typeface="Tahoma"/>
                <a:cs typeface="Tahoma"/>
              </a:rPr>
              <a:t>е</a:t>
            </a:r>
            <a:r>
              <a:rPr sz="1200" baseline="3472" dirty="0">
                <a:latin typeface="Tahoma"/>
                <a:cs typeface="Tahoma"/>
              </a:rPr>
              <a:t>нн</a:t>
            </a:r>
            <a:r>
              <a:rPr sz="1200" spc="-7" baseline="3472" dirty="0">
                <a:latin typeface="Tahoma"/>
                <a:cs typeface="Tahoma"/>
              </a:rPr>
              <a:t>ы</a:t>
            </a:r>
            <a:r>
              <a:rPr sz="1200" spc="22" baseline="3472" dirty="0">
                <a:latin typeface="Tahoma"/>
                <a:cs typeface="Tahoma"/>
              </a:rPr>
              <a:t>е</a:t>
            </a:r>
            <a:r>
              <a:rPr sz="1200" spc="-44" baseline="3472" dirty="0">
                <a:latin typeface="Tahoma"/>
                <a:cs typeface="Tahoma"/>
              </a:rPr>
              <a:t>)</a:t>
            </a:r>
            <a:r>
              <a:rPr sz="1200" spc="-165" baseline="3472" dirty="0">
                <a:latin typeface="Tahoma"/>
                <a:cs typeface="Tahoma"/>
              </a:rPr>
              <a:t> </a:t>
            </a:r>
            <a:r>
              <a:rPr sz="1200" baseline="3472" dirty="0">
                <a:latin typeface="Tahoma"/>
                <a:cs typeface="Tahoma"/>
              </a:rPr>
              <a:t>п</a:t>
            </a:r>
            <a:r>
              <a:rPr sz="1200" spc="15" baseline="3472" dirty="0">
                <a:latin typeface="Tahoma"/>
                <a:cs typeface="Tahoma"/>
              </a:rPr>
              <a:t>а</a:t>
            </a:r>
            <a:r>
              <a:rPr sz="1200" spc="30" baseline="3472" dirty="0">
                <a:latin typeface="Tahoma"/>
                <a:cs typeface="Tahoma"/>
              </a:rPr>
              <a:t>рк</a:t>
            </a:r>
            <a:r>
              <a:rPr sz="1200" spc="15" baseline="3472" dirty="0">
                <a:latin typeface="Tahoma"/>
                <a:cs typeface="Tahoma"/>
              </a:rPr>
              <a:t>и</a:t>
            </a:r>
            <a:r>
              <a:rPr sz="1200" baseline="3472" dirty="0">
                <a:latin typeface="Tahoma"/>
                <a:cs typeface="Tahoma"/>
              </a:rPr>
              <a:t>	</a:t>
            </a:r>
            <a:r>
              <a:rPr sz="1200" spc="60" baseline="6944" dirty="0">
                <a:latin typeface="Tahoma"/>
                <a:cs typeface="Tahoma"/>
              </a:rPr>
              <a:t>А</a:t>
            </a:r>
            <a:r>
              <a:rPr sz="1200" spc="37" baseline="6944" dirty="0">
                <a:latin typeface="Tahoma"/>
                <a:cs typeface="Tahoma"/>
              </a:rPr>
              <a:t>д</a:t>
            </a:r>
            <a:r>
              <a:rPr sz="1200" spc="112" baseline="6944" dirty="0">
                <a:latin typeface="Tahoma"/>
                <a:cs typeface="Tahoma"/>
              </a:rPr>
              <a:t>м</a:t>
            </a:r>
            <a:r>
              <a:rPr sz="1200" spc="15" baseline="6944" dirty="0">
                <a:latin typeface="Tahoma"/>
                <a:cs typeface="Tahoma"/>
              </a:rPr>
              <a:t>и</a:t>
            </a:r>
            <a:r>
              <a:rPr sz="1200" spc="7" baseline="6944" dirty="0">
                <a:latin typeface="Tahoma"/>
                <a:cs typeface="Tahoma"/>
              </a:rPr>
              <a:t>н</a:t>
            </a:r>
            <a:r>
              <a:rPr sz="1200" spc="60" baseline="6944" dirty="0">
                <a:latin typeface="Tahoma"/>
                <a:cs typeface="Tahoma"/>
              </a:rPr>
              <a:t>и</a:t>
            </a:r>
            <a:r>
              <a:rPr sz="1200" spc="37" baseline="6944" dirty="0">
                <a:latin typeface="Tahoma"/>
                <a:cs typeface="Tahoma"/>
              </a:rPr>
              <a:t>с</a:t>
            </a:r>
            <a:r>
              <a:rPr sz="1200" spc="22" baseline="6944" dirty="0">
                <a:latin typeface="Tahoma"/>
                <a:cs typeface="Tahoma"/>
              </a:rPr>
              <a:t>т</a:t>
            </a:r>
            <a:r>
              <a:rPr sz="1200" spc="52" baseline="6944" dirty="0">
                <a:latin typeface="Tahoma"/>
                <a:cs typeface="Tahoma"/>
              </a:rPr>
              <a:t>р</a:t>
            </a:r>
            <a:r>
              <a:rPr sz="1200" spc="15" baseline="6944" dirty="0">
                <a:latin typeface="Tahoma"/>
                <a:cs typeface="Tahoma"/>
              </a:rPr>
              <a:t>а</a:t>
            </a:r>
            <a:r>
              <a:rPr sz="1200" spc="7" baseline="6944" dirty="0">
                <a:latin typeface="Tahoma"/>
                <a:cs typeface="Tahoma"/>
              </a:rPr>
              <a:t>т</a:t>
            </a:r>
            <a:r>
              <a:rPr sz="1200" baseline="6944" dirty="0">
                <a:latin typeface="Tahoma"/>
                <a:cs typeface="Tahoma"/>
              </a:rPr>
              <a:t>и</a:t>
            </a:r>
            <a:r>
              <a:rPr sz="1200" spc="-30" baseline="6944" dirty="0">
                <a:latin typeface="Tahoma"/>
                <a:cs typeface="Tahoma"/>
              </a:rPr>
              <a:t>в</a:t>
            </a:r>
            <a:r>
              <a:rPr sz="1200" baseline="6944" dirty="0">
                <a:latin typeface="Tahoma"/>
                <a:cs typeface="Tahoma"/>
              </a:rPr>
              <a:t>н</a:t>
            </a:r>
            <a:r>
              <a:rPr sz="1200" spc="-7" baseline="6944" dirty="0">
                <a:latin typeface="Tahoma"/>
                <a:cs typeface="Tahoma"/>
              </a:rPr>
              <a:t>ы</a:t>
            </a:r>
            <a:r>
              <a:rPr sz="1200" spc="22" baseline="6944" dirty="0">
                <a:latin typeface="Tahoma"/>
                <a:cs typeface="Tahoma"/>
              </a:rPr>
              <a:t>е</a:t>
            </a:r>
            <a:r>
              <a:rPr sz="1200" spc="-157" baseline="6944" dirty="0">
                <a:latin typeface="Tahoma"/>
                <a:cs typeface="Tahoma"/>
              </a:rPr>
              <a:t> </a:t>
            </a:r>
            <a:r>
              <a:rPr sz="1200" spc="30" baseline="6944" dirty="0">
                <a:latin typeface="Tahoma"/>
                <a:cs typeface="Tahoma"/>
              </a:rPr>
              <a:t>ц</a:t>
            </a:r>
            <a:r>
              <a:rPr sz="1200" spc="15" baseline="6944" dirty="0">
                <a:latin typeface="Tahoma"/>
                <a:cs typeface="Tahoma"/>
              </a:rPr>
              <a:t>е</a:t>
            </a:r>
            <a:r>
              <a:rPr sz="1200" spc="7" baseline="6944" dirty="0">
                <a:latin typeface="Tahoma"/>
                <a:cs typeface="Tahoma"/>
              </a:rPr>
              <a:t>н</a:t>
            </a:r>
            <a:r>
              <a:rPr sz="1200" spc="22" baseline="6944" dirty="0">
                <a:latin typeface="Tahoma"/>
                <a:cs typeface="Tahoma"/>
              </a:rPr>
              <a:t>т</a:t>
            </a:r>
            <a:r>
              <a:rPr sz="1200" spc="52" baseline="6944" dirty="0">
                <a:latin typeface="Tahoma"/>
                <a:cs typeface="Tahoma"/>
              </a:rPr>
              <a:t>р</a:t>
            </a:r>
            <a:r>
              <a:rPr sz="1200" spc="-7" baseline="6944" dirty="0">
                <a:latin typeface="Tahoma"/>
                <a:cs typeface="Tahoma"/>
              </a:rPr>
              <a:t>ы</a:t>
            </a:r>
            <a:r>
              <a:rPr sz="1200" spc="-142" baseline="6944" dirty="0">
                <a:latin typeface="Tahoma"/>
                <a:cs typeface="Tahoma"/>
              </a:rPr>
              <a:t> </a:t>
            </a:r>
            <a:r>
              <a:rPr sz="1200" spc="82" baseline="6944" dirty="0">
                <a:latin typeface="Tahoma"/>
                <a:cs typeface="Tahoma"/>
              </a:rPr>
              <a:t>с</a:t>
            </a:r>
            <a:r>
              <a:rPr sz="1200" spc="22" baseline="6944" dirty="0">
                <a:latin typeface="Tahoma"/>
                <a:cs typeface="Tahoma"/>
              </a:rPr>
              <a:t>о</a:t>
            </a:r>
            <a:r>
              <a:rPr sz="1200" spc="82" baseline="6944" dirty="0">
                <a:latin typeface="Tahoma"/>
                <a:cs typeface="Tahoma"/>
              </a:rPr>
              <a:t>с</a:t>
            </a:r>
            <a:r>
              <a:rPr sz="1200" spc="37" baseline="6944" dirty="0">
                <a:latin typeface="Tahoma"/>
                <a:cs typeface="Tahoma"/>
              </a:rPr>
              <a:t>е</a:t>
            </a:r>
            <a:r>
              <a:rPr sz="1200" spc="22" baseline="6944" dirty="0">
                <a:latin typeface="Tahoma"/>
                <a:cs typeface="Tahoma"/>
              </a:rPr>
              <a:t>д</a:t>
            </a:r>
            <a:r>
              <a:rPr sz="1200" baseline="6944" dirty="0">
                <a:latin typeface="Tahoma"/>
                <a:cs typeface="Tahoma"/>
              </a:rPr>
              <a:t>н</a:t>
            </a:r>
            <a:r>
              <a:rPr sz="1200" spc="22" baseline="6944" dirty="0">
                <a:latin typeface="Tahoma"/>
                <a:cs typeface="Tahoma"/>
              </a:rPr>
              <a:t>их</a:t>
            </a:r>
            <a:r>
              <a:rPr sz="1200" spc="-120" baseline="6944" dirty="0">
                <a:latin typeface="Tahoma"/>
                <a:cs typeface="Tahoma"/>
              </a:rPr>
              <a:t> </a:t>
            </a:r>
            <a:r>
              <a:rPr sz="1200" spc="22" baseline="6944" dirty="0">
                <a:latin typeface="Tahoma"/>
                <a:cs typeface="Tahoma"/>
              </a:rPr>
              <a:t>о</a:t>
            </a:r>
            <a:r>
              <a:rPr sz="1200" spc="52" baseline="6944" dirty="0">
                <a:latin typeface="Tahoma"/>
                <a:cs typeface="Tahoma"/>
              </a:rPr>
              <a:t>б</a:t>
            </a:r>
            <a:r>
              <a:rPr sz="1200" spc="15" baseline="6944" dirty="0">
                <a:latin typeface="Tahoma"/>
                <a:cs typeface="Tahoma"/>
              </a:rPr>
              <a:t>ла</a:t>
            </a:r>
            <a:r>
              <a:rPr sz="1200" spc="82" baseline="6944" dirty="0">
                <a:latin typeface="Tahoma"/>
                <a:cs typeface="Tahoma"/>
              </a:rPr>
              <a:t>с</a:t>
            </a:r>
            <a:r>
              <a:rPr sz="1200" spc="22" baseline="6944" dirty="0">
                <a:latin typeface="Tahoma"/>
                <a:cs typeface="Tahoma"/>
              </a:rPr>
              <a:t>тей</a:t>
            </a:r>
            <a:endParaRPr sz="1200" baseline="6944">
              <a:latin typeface="Tahoma"/>
              <a:cs typeface="Tahoma"/>
            </a:endParaRPr>
          </a:p>
        </p:txBody>
      </p:sp>
      <p:grpSp>
        <p:nvGrpSpPr>
          <p:cNvPr id="278" name="object 278"/>
          <p:cNvGrpSpPr/>
          <p:nvPr/>
        </p:nvGrpSpPr>
        <p:grpSpPr>
          <a:xfrm>
            <a:off x="1766316" y="5718047"/>
            <a:ext cx="533400" cy="497205"/>
            <a:chOff x="1766316" y="5718047"/>
            <a:chExt cx="533400" cy="497205"/>
          </a:xfrm>
        </p:grpSpPr>
        <p:pic>
          <p:nvPicPr>
            <p:cNvPr id="279" name="object 27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66316" y="5718047"/>
              <a:ext cx="294131" cy="295655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1792224" y="5743955"/>
              <a:ext cx="187960" cy="189230"/>
            </a:xfrm>
            <a:custGeom>
              <a:avLst/>
              <a:gdLst/>
              <a:ahLst/>
              <a:cxnLst/>
              <a:rect l="l" t="t" r="r" b="b"/>
              <a:pathLst>
                <a:path w="187960" h="189229">
                  <a:moveTo>
                    <a:pt x="93726" y="0"/>
                  </a:moveTo>
                  <a:lnTo>
                    <a:pt x="57242" y="7425"/>
                  </a:lnTo>
                  <a:lnTo>
                    <a:pt x="27451" y="27674"/>
                  </a:lnTo>
                  <a:lnTo>
                    <a:pt x="7365" y="57708"/>
                  </a:lnTo>
                  <a:lnTo>
                    <a:pt x="0" y="94487"/>
                  </a:lnTo>
                  <a:lnTo>
                    <a:pt x="7365" y="131267"/>
                  </a:lnTo>
                  <a:lnTo>
                    <a:pt x="27451" y="161301"/>
                  </a:lnTo>
                  <a:lnTo>
                    <a:pt x="57242" y="181550"/>
                  </a:lnTo>
                  <a:lnTo>
                    <a:pt x="93726" y="188976"/>
                  </a:lnTo>
                  <a:lnTo>
                    <a:pt x="130209" y="181550"/>
                  </a:lnTo>
                  <a:lnTo>
                    <a:pt x="160000" y="161301"/>
                  </a:lnTo>
                  <a:lnTo>
                    <a:pt x="180086" y="131267"/>
                  </a:lnTo>
                  <a:lnTo>
                    <a:pt x="187452" y="94487"/>
                  </a:lnTo>
                  <a:lnTo>
                    <a:pt x="180086" y="57708"/>
                  </a:lnTo>
                  <a:lnTo>
                    <a:pt x="160000" y="27674"/>
                  </a:lnTo>
                  <a:lnTo>
                    <a:pt x="130209" y="7425"/>
                  </a:lnTo>
                  <a:lnTo>
                    <a:pt x="93726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827352" y="5779236"/>
              <a:ext cx="113030" cy="111125"/>
            </a:xfrm>
            <a:custGeom>
              <a:avLst/>
              <a:gdLst/>
              <a:ahLst/>
              <a:cxnLst/>
              <a:rect l="l" t="t" r="r" b="b"/>
              <a:pathLst>
                <a:path w="113030" h="111125">
                  <a:moveTo>
                    <a:pt x="62839" y="45427"/>
                  </a:moveTo>
                  <a:lnTo>
                    <a:pt x="61061" y="43688"/>
                  </a:lnTo>
                  <a:lnTo>
                    <a:pt x="59537" y="42189"/>
                  </a:lnTo>
                  <a:lnTo>
                    <a:pt x="59537" y="47231"/>
                  </a:lnTo>
                  <a:lnTo>
                    <a:pt x="59537" y="55930"/>
                  </a:lnTo>
                  <a:lnTo>
                    <a:pt x="55956" y="59474"/>
                  </a:lnTo>
                  <a:lnTo>
                    <a:pt x="47129" y="59474"/>
                  </a:lnTo>
                  <a:lnTo>
                    <a:pt x="43548" y="55930"/>
                  </a:lnTo>
                  <a:lnTo>
                    <a:pt x="43548" y="47231"/>
                  </a:lnTo>
                  <a:lnTo>
                    <a:pt x="47129" y="43688"/>
                  </a:lnTo>
                  <a:lnTo>
                    <a:pt x="55956" y="43688"/>
                  </a:lnTo>
                  <a:lnTo>
                    <a:pt x="59537" y="47231"/>
                  </a:lnTo>
                  <a:lnTo>
                    <a:pt x="59537" y="42189"/>
                  </a:lnTo>
                  <a:lnTo>
                    <a:pt x="57772" y="40436"/>
                  </a:lnTo>
                  <a:lnTo>
                    <a:pt x="45313" y="40436"/>
                  </a:lnTo>
                  <a:lnTo>
                    <a:pt x="40246" y="45427"/>
                  </a:lnTo>
                  <a:lnTo>
                    <a:pt x="40246" y="57721"/>
                  </a:lnTo>
                  <a:lnTo>
                    <a:pt x="45313" y="62725"/>
                  </a:lnTo>
                  <a:lnTo>
                    <a:pt x="57772" y="62725"/>
                  </a:lnTo>
                  <a:lnTo>
                    <a:pt x="61061" y="59474"/>
                  </a:lnTo>
                  <a:lnTo>
                    <a:pt x="62839" y="57721"/>
                  </a:lnTo>
                  <a:lnTo>
                    <a:pt x="62839" y="45427"/>
                  </a:lnTo>
                  <a:close/>
                </a:path>
                <a:path w="113030" h="111125">
                  <a:moveTo>
                    <a:pt x="112674" y="21272"/>
                  </a:moveTo>
                  <a:lnTo>
                    <a:pt x="110972" y="12992"/>
                  </a:lnTo>
                  <a:lnTo>
                    <a:pt x="109385" y="10680"/>
                  </a:lnTo>
                  <a:lnTo>
                    <a:pt x="109385" y="21272"/>
                  </a:lnTo>
                  <a:lnTo>
                    <a:pt x="109385" y="21551"/>
                  </a:lnTo>
                  <a:lnTo>
                    <a:pt x="109385" y="107772"/>
                  </a:lnTo>
                  <a:lnTo>
                    <a:pt x="94030" y="107772"/>
                  </a:lnTo>
                  <a:lnTo>
                    <a:pt x="94030" y="103314"/>
                  </a:lnTo>
                  <a:lnTo>
                    <a:pt x="94030" y="100063"/>
                  </a:lnTo>
                  <a:lnTo>
                    <a:pt x="94030" y="89471"/>
                  </a:lnTo>
                  <a:lnTo>
                    <a:pt x="109385" y="89471"/>
                  </a:lnTo>
                  <a:lnTo>
                    <a:pt x="109385" y="86220"/>
                  </a:lnTo>
                  <a:lnTo>
                    <a:pt x="94030" y="86220"/>
                  </a:lnTo>
                  <a:lnTo>
                    <a:pt x="94030" y="70078"/>
                  </a:lnTo>
                  <a:lnTo>
                    <a:pt x="95643" y="71615"/>
                  </a:lnTo>
                  <a:lnTo>
                    <a:pt x="98158" y="72009"/>
                  </a:lnTo>
                  <a:lnTo>
                    <a:pt x="101473" y="70281"/>
                  </a:lnTo>
                  <a:lnTo>
                    <a:pt x="101638" y="70078"/>
                  </a:lnTo>
                  <a:lnTo>
                    <a:pt x="102285" y="69291"/>
                  </a:lnTo>
                  <a:lnTo>
                    <a:pt x="102400" y="69138"/>
                  </a:lnTo>
                  <a:lnTo>
                    <a:pt x="102577" y="68529"/>
                  </a:lnTo>
                  <a:lnTo>
                    <a:pt x="102755" y="67906"/>
                  </a:lnTo>
                  <a:lnTo>
                    <a:pt x="109385" y="67906"/>
                  </a:lnTo>
                  <a:lnTo>
                    <a:pt x="109385" y="64655"/>
                  </a:lnTo>
                  <a:lnTo>
                    <a:pt x="102489" y="64655"/>
                  </a:lnTo>
                  <a:lnTo>
                    <a:pt x="102222" y="64198"/>
                  </a:lnTo>
                  <a:lnTo>
                    <a:pt x="99695" y="60248"/>
                  </a:lnTo>
                  <a:lnTo>
                    <a:pt x="99695" y="66332"/>
                  </a:lnTo>
                  <a:lnTo>
                    <a:pt x="99656" y="66776"/>
                  </a:lnTo>
                  <a:lnTo>
                    <a:pt x="99479" y="67424"/>
                  </a:lnTo>
                  <a:lnTo>
                    <a:pt x="99148" y="67818"/>
                  </a:lnTo>
                  <a:lnTo>
                    <a:pt x="97777" y="68529"/>
                  </a:lnTo>
                  <a:lnTo>
                    <a:pt x="96583" y="68249"/>
                  </a:lnTo>
                  <a:lnTo>
                    <a:pt x="81559" y="44767"/>
                  </a:lnTo>
                  <a:lnTo>
                    <a:pt x="81191" y="44297"/>
                  </a:lnTo>
                  <a:lnTo>
                    <a:pt x="79705" y="43459"/>
                  </a:lnTo>
                  <a:lnTo>
                    <a:pt x="58585" y="32435"/>
                  </a:lnTo>
                  <a:lnTo>
                    <a:pt x="53213" y="29641"/>
                  </a:lnTo>
                  <a:lnTo>
                    <a:pt x="52095" y="29032"/>
                  </a:lnTo>
                  <a:lnTo>
                    <a:pt x="6578" y="68122"/>
                  </a:lnTo>
                  <a:lnTo>
                    <a:pt x="6464" y="68249"/>
                  </a:lnTo>
                  <a:lnTo>
                    <a:pt x="3390" y="66332"/>
                  </a:lnTo>
                  <a:lnTo>
                    <a:pt x="17411" y="44373"/>
                  </a:lnTo>
                  <a:lnTo>
                    <a:pt x="18884" y="42024"/>
                  </a:lnTo>
                  <a:lnTo>
                    <a:pt x="51536" y="24993"/>
                  </a:lnTo>
                  <a:lnTo>
                    <a:pt x="84201" y="42024"/>
                  </a:lnTo>
                  <a:lnTo>
                    <a:pt x="85496" y="44145"/>
                  </a:lnTo>
                  <a:lnTo>
                    <a:pt x="99695" y="66332"/>
                  </a:lnTo>
                  <a:lnTo>
                    <a:pt x="99695" y="60248"/>
                  </a:lnTo>
                  <a:lnTo>
                    <a:pt x="90805" y="46355"/>
                  </a:lnTo>
                  <a:lnTo>
                    <a:pt x="109385" y="46355"/>
                  </a:lnTo>
                  <a:lnTo>
                    <a:pt x="109385" y="43103"/>
                  </a:lnTo>
                  <a:lnTo>
                    <a:pt x="88734" y="43103"/>
                  </a:lnTo>
                  <a:lnTo>
                    <a:pt x="86715" y="39852"/>
                  </a:lnTo>
                  <a:lnTo>
                    <a:pt x="86360" y="39471"/>
                  </a:lnTo>
                  <a:lnTo>
                    <a:pt x="72847" y="32435"/>
                  </a:lnTo>
                  <a:lnTo>
                    <a:pt x="72847" y="30721"/>
                  </a:lnTo>
                  <a:lnTo>
                    <a:pt x="72847" y="24803"/>
                  </a:lnTo>
                  <a:lnTo>
                    <a:pt x="109385" y="24803"/>
                  </a:lnTo>
                  <a:lnTo>
                    <a:pt x="109385" y="21551"/>
                  </a:lnTo>
                  <a:lnTo>
                    <a:pt x="72847" y="21551"/>
                  </a:lnTo>
                  <a:lnTo>
                    <a:pt x="72847" y="21272"/>
                  </a:lnTo>
                  <a:lnTo>
                    <a:pt x="74282" y="14262"/>
                  </a:lnTo>
                  <a:lnTo>
                    <a:pt x="78206" y="8534"/>
                  </a:lnTo>
                  <a:lnTo>
                    <a:pt x="84010" y="4660"/>
                  </a:lnTo>
                  <a:lnTo>
                    <a:pt x="91109" y="3251"/>
                  </a:lnTo>
                  <a:lnTo>
                    <a:pt x="98221" y="4660"/>
                  </a:lnTo>
                  <a:lnTo>
                    <a:pt x="104025" y="8534"/>
                  </a:lnTo>
                  <a:lnTo>
                    <a:pt x="107937" y="14262"/>
                  </a:lnTo>
                  <a:lnTo>
                    <a:pt x="109385" y="21272"/>
                  </a:lnTo>
                  <a:lnTo>
                    <a:pt x="109385" y="10680"/>
                  </a:lnTo>
                  <a:lnTo>
                    <a:pt x="106349" y="6235"/>
                  </a:lnTo>
                  <a:lnTo>
                    <a:pt x="101866" y="3251"/>
                  </a:lnTo>
                  <a:lnTo>
                    <a:pt x="99504" y="1663"/>
                  </a:lnTo>
                  <a:lnTo>
                    <a:pt x="91109" y="0"/>
                  </a:lnTo>
                  <a:lnTo>
                    <a:pt x="82727" y="1663"/>
                  </a:lnTo>
                  <a:lnTo>
                    <a:pt x="75869" y="6235"/>
                  </a:lnTo>
                  <a:lnTo>
                    <a:pt x="71247" y="12992"/>
                  </a:lnTo>
                  <a:lnTo>
                    <a:pt x="69545" y="21272"/>
                  </a:lnTo>
                  <a:lnTo>
                    <a:pt x="69545" y="30721"/>
                  </a:lnTo>
                  <a:lnTo>
                    <a:pt x="58585" y="24993"/>
                  </a:lnTo>
                  <a:lnTo>
                    <a:pt x="53924" y="22567"/>
                  </a:lnTo>
                  <a:lnTo>
                    <a:pt x="51828" y="21424"/>
                  </a:lnTo>
                  <a:lnTo>
                    <a:pt x="51244" y="21424"/>
                  </a:lnTo>
                  <a:lnTo>
                    <a:pt x="49149" y="22567"/>
                  </a:lnTo>
                  <a:lnTo>
                    <a:pt x="16713" y="39471"/>
                  </a:lnTo>
                  <a:lnTo>
                    <a:pt x="16357" y="39852"/>
                  </a:lnTo>
                  <a:lnTo>
                    <a:pt x="15303" y="41592"/>
                  </a:lnTo>
                  <a:lnTo>
                    <a:pt x="165" y="65290"/>
                  </a:lnTo>
                  <a:lnTo>
                    <a:pt x="0" y="66332"/>
                  </a:lnTo>
                  <a:lnTo>
                    <a:pt x="4508" y="71539"/>
                  </a:lnTo>
                  <a:lnTo>
                    <a:pt x="6731" y="71539"/>
                  </a:lnTo>
                  <a:lnTo>
                    <a:pt x="8051" y="71031"/>
                  </a:lnTo>
                  <a:lnTo>
                    <a:pt x="9042" y="70091"/>
                  </a:lnTo>
                  <a:lnTo>
                    <a:pt x="9042" y="85090"/>
                  </a:lnTo>
                  <a:lnTo>
                    <a:pt x="9779" y="85826"/>
                  </a:lnTo>
                  <a:lnTo>
                    <a:pt x="11607" y="85826"/>
                  </a:lnTo>
                  <a:lnTo>
                    <a:pt x="12344" y="85090"/>
                  </a:lnTo>
                  <a:lnTo>
                    <a:pt x="12344" y="70091"/>
                  </a:lnTo>
                  <a:lnTo>
                    <a:pt x="12344" y="68529"/>
                  </a:lnTo>
                  <a:lnTo>
                    <a:pt x="12344" y="65214"/>
                  </a:lnTo>
                  <a:lnTo>
                    <a:pt x="23990" y="47002"/>
                  </a:lnTo>
                  <a:lnTo>
                    <a:pt x="24536" y="46520"/>
                  </a:lnTo>
                  <a:lnTo>
                    <a:pt x="51536" y="32435"/>
                  </a:lnTo>
                  <a:lnTo>
                    <a:pt x="77800" y="46139"/>
                  </a:lnTo>
                  <a:lnTo>
                    <a:pt x="78587" y="46583"/>
                  </a:lnTo>
                  <a:lnTo>
                    <a:pt x="79095" y="47002"/>
                  </a:lnTo>
                  <a:lnTo>
                    <a:pt x="90741" y="65214"/>
                  </a:lnTo>
                  <a:lnTo>
                    <a:pt x="90741" y="100063"/>
                  </a:lnTo>
                  <a:lnTo>
                    <a:pt x="90741" y="103314"/>
                  </a:lnTo>
                  <a:lnTo>
                    <a:pt x="90741" y="107772"/>
                  </a:lnTo>
                  <a:lnTo>
                    <a:pt x="72072" y="107772"/>
                  </a:lnTo>
                  <a:lnTo>
                    <a:pt x="72072" y="105740"/>
                  </a:lnTo>
                  <a:lnTo>
                    <a:pt x="72072" y="103314"/>
                  </a:lnTo>
                  <a:lnTo>
                    <a:pt x="90741" y="103314"/>
                  </a:lnTo>
                  <a:lnTo>
                    <a:pt x="90741" y="100063"/>
                  </a:lnTo>
                  <a:lnTo>
                    <a:pt x="72072" y="100063"/>
                  </a:lnTo>
                  <a:lnTo>
                    <a:pt x="72072" y="79463"/>
                  </a:lnTo>
                  <a:lnTo>
                    <a:pt x="72072" y="77444"/>
                  </a:lnTo>
                  <a:lnTo>
                    <a:pt x="76530" y="77444"/>
                  </a:lnTo>
                  <a:lnTo>
                    <a:pt x="77901" y="76085"/>
                  </a:lnTo>
                  <a:lnTo>
                    <a:pt x="77901" y="74180"/>
                  </a:lnTo>
                  <a:lnTo>
                    <a:pt x="77901" y="68122"/>
                  </a:lnTo>
                  <a:lnTo>
                    <a:pt x="76530" y="66776"/>
                  </a:lnTo>
                  <a:lnTo>
                    <a:pt x="55232" y="66776"/>
                  </a:lnTo>
                  <a:lnTo>
                    <a:pt x="54559" y="67424"/>
                  </a:lnTo>
                  <a:lnTo>
                    <a:pt x="54483" y="69291"/>
                  </a:lnTo>
                  <a:lnTo>
                    <a:pt x="55232" y="70027"/>
                  </a:lnTo>
                  <a:lnTo>
                    <a:pt x="74599" y="70027"/>
                  </a:lnTo>
                  <a:lnTo>
                    <a:pt x="74599" y="74180"/>
                  </a:lnTo>
                  <a:lnTo>
                    <a:pt x="68770" y="74180"/>
                  </a:lnTo>
                  <a:lnTo>
                    <a:pt x="68770" y="79463"/>
                  </a:lnTo>
                  <a:lnTo>
                    <a:pt x="68770" y="105740"/>
                  </a:lnTo>
                  <a:lnTo>
                    <a:pt x="66128" y="103390"/>
                  </a:lnTo>
                  <a:lnTo>
                    <a:pt x="66128" y="107772"/>
                  </a:lnTo>
                  <a:lnTo>
                    <a:pt x="36957" y="107772"/>
                  </a:lnTo>
                  <a:lnTo>
                    <a:pt x="39230" y="105740"/>
                  </a:lnTo>
                  <a:lnTo>
                    <a:pt x="51536" y="94792"/>
                  </a:lnTo>
                  <a:lnTo>
                    <a:pt x="66128" y="107772"/>
                  </a:lnTo>
                  <a:lnTo>
                    <a:pt x="66128" y="103390"/>
                  </a:lnTo>
                  <a:lnTo>
                    <a:pt x="56464" y="94792"/>
                  </a:lnTo>
                  <a:lnTo>
                    <a:pt x="54000" y="92608"/>
                  </a:lnTo>
                  <a:lnTo>
                    <a:pt x="56464" y="90411"/>
                  </a:lnTo>
                  <a:lnTo>
                    <a:pt x="68770" y="79463"/>
                  </a:lnTo>
                  <a:lnTo>
                    <a:pt x="68770" y="74180"/>
                  </a:lnTo>
                  <a:lnTo>
                    <a:pt x="66128" y="74180"/>
                  </a:lnTo>
                  <a:lnTo>
                    <a:pt x="66128" y="77444"/>
                  </a:lnTo>
                  <a:lnTo>
                    <a:pt x="51536" y="90411"/>
                  </a:lnTo>
                  <a:lnTo>
                    <a:pt x="49085" y="88239"/>
                  </a:lnTo>
                  <a:lnTo>
                    <a:pt x="49085" y="92608"/>
                  </a:lnTo>
                  <a:lnTo>
                    <a:pt x="34315" y="105740"/>
                  </a:lnTo>
                  <a:lnTo>
                    <a:pt x="34315" y="103314"/>
                  </a:lnTo>
                  <a:lnTo>
                    <a:pt x="34315" y="100063"/>
                  </a:lnTo>
                  <a:lnTo>
                    <a:pt x="34315" y="79463"/>
                  </a:lnTo>
                  <a:lnTo>
                    <a:pt x="49085" y="92608"/>
                  </a:lnTo>
                  <a:lnTo>
                    <a:pt x="49085" y="88239"/>
                  </a:lnTo>
                  <a:lnTo>
                    <a:pt x="39230" y="79463"/>
                  </a:lnTo>
                  <a:lnTo>
                    <a:pt x="36957" y="77444"/>
                  </a:lnTo>
                  <a:lnTo>
                    <a:pt x="66128" y="77444"/>
                  </a:lnTo>
                  <a:lnTo>
                    <a:pt x="66128" y="74180"/>
                  </a:lnTo>
                  <a:lnTo>
                    <a:pt x="28486" y="74180"/>
                  </a:lnTo>
                  <a:lnTo>
                    <a:pt x="28486" y="70027"/>
                  </a:lnTo>
                  <a:lnTo>
                    <a:pt x="49441" y="70027"/>
                  </a:lnTo>
                  <a:lnTo>
                    <a:pt x="50177" y="69291"/>
                  </a:lnTo>
                  <a:lnTo>
                    <a:pt x="50101" y="67424"/>
                  </a:lnTo>
                  <a:lnTo>
                    <a:pt x="49441" y="66776"/>
                  </a:lnTo>
                  <a:lnTo>
                    <a:pt x="26555" y="66776"/>
                  </a:lnTo>
                  <a:lnTo>
                    <a:pt x="25184" y="68122"/>
                  </a:lnTo>
                  <a:lnTo>
                    <a:pt x="25184" y="76085"/>
                  </a:lnTo>
                  <a:lnTo>
                    <a:pt x="26555" y="77444"/>
                  </a:lnTo>
                  <a:lnTo>
                    <a:pt x="31013" y="77444"/>
                  </a:lnTo>
                  <a:lnTo>
                    <a:pt x="31013" y="100063"/>
                  </a:lnTo>
                  <a:lnTo>
                    <a:pt x="31013" y="103314"/>
                  </a:lnTo>
                  <a:lnTo>
                    <a:pt x="31013" y="107772"/>
                  </a:lnTo>
                  <a:lnTo>
                    <a:pt x="12344" y="107772"/>
                  </a:lnTo>
                  <a:lnTo>
                    <a:pt x="12344" y="103314"/>
                  </a:lnTo>
                  <a:lnTo>
                    <a:pt x="31013" y="103314"/>
                  </a:lnTo>
                  <a:lnTo>
                    <a:pt x="31013" y="100063"/>
                  </a:lnTo>
                  <a:lnTo>
                    <a:pt x="12344" y="100063"/>
                  </a:lnTo>
                  <a:lnTo>
                    <a:pt x="12344" y="90805"/>
                  </a:lnTo>
                  <a:lnTo>
                    <a:pt x="11607" y="90081"/>
                  </a:lnTo>
                  <a:lnTo>
                    <a:pt x="9779" y="90081"/>
                  </a:lnTo>
                  <a:lnTo>
                    <a:pt x="9042" y="90805"/>
                  </a:lnTo>
                  <a:lnTo>
                    <a:pt x="9042" y="109804"/>
                  </a:lnTo>
                  <a:lnTo>
                    <a:pt x="10287" y="111023"/>
                  </a:lnTo>
                  <a:lnTo>
                    <a:pt x="111391" y="111023"/>
                  </a:lnTo>
                  <a:lnTo>
                    <a:pt x="112636" y="109804"/>
                  </a:lnTo>
                  <a:lnTo>
                    <a:pt x="112674" y="107772"/>
                  </a:lnTo>
                  <a:lnTo>
                    <a:pt x="112674" y="89471"/>
                  </a:lnTo>
                  <a:lnTo>
                    <a:pt x="112674" y="86220"/>
                  </a:lnTo>
                  <a:lnTo>
                    <a:pt x="112674" y="21551"/>
                  </a:lnTo>
                  <a:lnTo>
                    <a:pt x="112674" y="212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" name="object 28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66316" y="5920739"/>
              <a:ext cx="294131" cy="294132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792224" y="5946647"/>
              <a:ext cx="187451" cy="187451"/>
            </a:xfrm>
            <a:prstGeom prst="rect">
              <a:avLst/>
            </a:prstGeom>
          </p:spPr>
        </p:pic>
        <p:pic>
          <p:nvPicPr>
            <p:cNvPr id="284" name="object 28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05583" y="5920739"/>
              <a:ext cx="294131" cy="294132"/>
            </a:xfrm>
            <a:prstGeom prst="rect">
              <a:avLst/>
            </a:prstGeom>
          </p:spPr>
        </p:pic>
      </p:grpSp>
      <p:grpSp>
        <p:nvGrpSpPr>
          <p:cNvPr id="285" name="object 285"/>
          <p:cNvGrpSpPr/>
          <p:nvPr/>
        </p:nvGrpSpPr>
        <p:grpSpPr>
          <a:xfrm>
            <a:off x="1132332" y="3285743"/>
            <a:ext cx="3892550" cy="3703320"/>
            <a:chOff x="1132332" y="3285743"/>
            <a:chExt cx="3892550" cy="3703320"/>
          </a:xfrm>
        </p:grpSpPr>
        <p:pic>
          <p:nvPicPr>
            <p:cNvPr id="286" name="object 28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35579" y="6693407"/>
              <a:ext cx="295655" cy="295655"/>
            </a:xfrm>
            <a:prstGeom prst="rect">
              <a:avLst/>
            </a:prstGeom>
          </p:spPr>
        </p:pic>
        <p:pic>
          <p:nvPicPr>
            <p:cNvPr id="287" name="object 28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761488" y="6719315"/>
              <a:ext cx="188975" cy="188975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68624" y="5871972"/>
              <a:ext cx="295655" cy="294131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494532" y="5897879"/>
              <a:ext cx="188975" cy="187451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71955" y="5626607"/>
              <a:ext cx="294131" cy="294132"/>
            </a:xfrm>
            <a:prstGeom prst="rect">
              <a:avLst/>
            </a:prstGeom>
          </p:spPr>
        </p:pic>
        <p:pic>
          <p:nvPicPr>
            <p:cNvPr id="291" name="object 29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197864" y="5652516"/>
              <a:ext cx="187452" cy="187451"/>
            </a:xfrm>
            <a:prstGeom prst="rect">
              <a:avLst/>
            </a:prstGeom>
          </p:spPr>
        </p:pic>
        <p:pic>
          <p:nvPicPr>
            <p:cNvPr id="292" name="object 29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30495" y="3285743"/>
              <a:ext cx="294132" cy="294132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756403" y="3311651"/>
              <a:ext cx="187451" cy="187451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32332" y="6312407"/>
              <a:ext cx="294131" cy="295655"/>
            </a:xfrm>
            <a:prstGeom prst="rect">
              <a:avLst/>
            </a:prstGeom>
          </p:spPr>
        </p:pic>
        <p:pic>
          <p:nvPicPr>
            <p:cNvPr id="295" name="object 29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158240" y="6338316"/>
              <a:ext cx="187452" cy="188975"/>
            </a:xfrm>
            <a:prstGeom prst="rect">
              <a:avLst/>
            </a:prstGeom>
          </p:spPr>
        </p:pic>
        <p:pic>
          <p:nvPicPr>
            <p:cNvPr id="296" name="object 29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09344" y="6312407"/>
              <a:ext cx="294131" cy="295655"/>
            </a:xfrm>
            <a:prstGeom prst="rect">
              <a:avLst/>
            </a:prstGeom>
          </p:spPr>
        </p:pic>
        <p:pic>
          <p:nvPicPr>
            <p:cNvPr id="297" name="object 29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635251" y="6338316"/>
              <a:ext cx="187451" cy="188975"/>
            </a:xfrm>
            <a:prstGeom prst="rect">
              <a:avLst/>
            </a:prstGeom>
          </p:spPr>
        </p:pic>
        <p:pic>
          <p:nvPicPr>
            <p:cNvPr id="298" name="object 29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52700" y="5164835"/>
              <a:ext cx="294131" cy="294132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578608" y="5190744"/>
              <a:ext cx="187451" cy="187451"/>
            </a:xfrm>
            <a:prstGeom prst="rect">
              <a:avLst/>
            </a:prstGeom>
          </p:spPr>
        </p:pic>
        <p:pic>
          <p:nvPicPr>
            <p:cNvPr id="300" name="object 30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2031491" y="5946648"/>
              <a:ext cx="187451" cy="1874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25756" y="9507814"/>
            <a:ext cx="7112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10" dirty="0">
                <a:solidFill>
                  <a:srgbClr val="3B3B45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45168"/>
            <a:ext cx="6858000" cy="561340"/>
          </a:xfrm>
          <a:custGeom>
            <a:avLst/>
            <a:gdLst/>
            <a:ahLst/>
            <a:cxnLst/>
            <a:rect l="l" t="t" r="r" b="b"/>
            <a:pathLst>
              <a:path w="6858000" h="561340">
                <a:moveTo>
                  <a:pt x="6858000" y="0"/>
                </a:moveTo>
                <a:lnTo>
                  <a:pt x="0" y="0"/>
                </a:lnTo>
                <a:lnTo>
                  <a:pt x="0" y="560831"/>
                </a:lnTo>
                <a:lnTo>
                  <a:pt x="6858000" y="560831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823" y="9460581"/>
            <a:ext cx="96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0" dirty="0">
                <a:solidFill>
                  <a:srgbClr val="3B3B45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511" y="9377836"/>
            <a:ext cx="224541" cy="3948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9830" y="1455511"/>
            <a:ext cx="1686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latin typeface="Tahoma"/>
                <a:cs typeface="Tahoma"/>
              </a:rPr>
              <a:t>Би</a:t>
            </a:r>
            <a:r>
              <a:rPr sz="1200" spc="50" dirty="0">
                <a:latin typeface="Tahoma"/>
                <a:cs typeface="Tahoma"/>
              </a:rPr>
              <a:t>з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114" dirty="0">
                <a:latin typeface="Microsoft Sans Serif"/>
                <a:cs typeface="Microsoft Sans Serif"/>
              </a:rPr>
              <a:t>-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0" dirty="0">
                <a:latin typeface="Tahoma"/>
                <a:cs typeface="Tahoma"/>
              </a:rPr>
              <a:t>а</a:t>
            </a:r>
            <a:r>
              <a:rPr sz="1200" spc="30" dirty="0">
                <a:latin typeface="Tahoma"/>
                <a:cs typeface="Tahoma"/>
              </a:rPr>
              <a:t>р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а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г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Р</a:t>
            </a:r>
            <a:r>
              <a:rPr sz="1200" spc="-15" dirty="0">
                <a:latin typeface="Tahoma"/>
                <a:cs typeface="Tahoma"/>
              </a:rPr>
              <a:t>я</a:t>
            </a:r>
            <a:r>
              <a:rPr sz="1200" spc="50" dirty="0">
                <a:latin typeface="Tahoma"/>
                <a:cs typeface="Tahoma"/>
              </a:rPr>
              <a:t>з</a:t>
            </a:r>
            <a:r>
              <a:rPr sz="1200" spc="15" dirty="0">
                <a:latin typeface="Tahoma"/>
                <a:cs typeface="Tahoma"/>
              </a:rPr>
              <a:t>а</a:t>
            </a:r>
            <a:r>
              <a:rPr sz="1200" spc="5" dirty="0">
                <a:latin typeface="Tahoma"/>
                <a:cs typeface="Tahoma"/>
              </a:rPr>
              <a:t>ни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06324" y="1825751"/>
            <a:ext cx="6248400" cy="5699760"/>
            <a:chOff x="306324" y="1825751"/>
            <a:chExt cx="6248400" cy="5699760"/>
          </a:xfrm>
        </p:grpSpPr>
        <p:sp>
          <p:nvSpPr>
            <p:cNvPr id="10" name="object 10"/>
            <p:cNvSpPr/>
            <p:nvPr/>
          </p:nvSpPr>
          <p:spPr>
            <a:xfrm>
              <a:off x="359664" y="1847087"/>
              <a:ext cx="6134100" cy="5617845"/>
            </a:xfrm>
            <a:custGeom>
              <a:avLst/>
              <a:gdLst/>
              <a:ahLst/>
              <a:cxnLst/>
              <a:rect l="l" t="t" r="r" b="b"/>
              <a:pathLst>
                <a:path w="6134100" h="5617845">
                  <a:moveTo>
                    <a:pt x="6134100" y="0"/>
                  </a:moveTo>
                  <a:lnTo>
                    <a:pt x="0" y="0"/>
                  </a:lnTo>
                  <a:lnTo>
                    <a:pt x="0" y="5617464"/>
                  </a:lnTo>
                  <a:lnTo>
                    <a:pt x="6134100" y="5617464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324" y="1825751"/>
              <a:ext cx="6248400" cy="569967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37471" y="2625618"/>
            <a:ext cx="10820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100"/>
              </a:spcBef>
            </a:pPr>
            <a:r>
              <a:rPr sz="800" b="1" spc="55" dirty="0">
                <a:solidFill>
                  <a:srgbClr val="CC0033"/>
                </a:solidFill>
                <a:latin typeface="Trebuchet MS"/>
                <a:cs typeface="Trebuchet MS"/>
              </a:rPr>
              <a:t>Индустриальный </a:t>
            </a:r>
            <a:r>
              <a:rPr sz="800" b="1" spc="6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800" b="1" spc="50" dirty="0">
                <a:solidFill>
                  <a:srgbClr val="CC0033"/>
                </a:solidFill>
                <a:latin typeface="Trebuchet MS"/>
                <a:cs typeface="Trebuchet MS"/>
              </a:rPr>
              <a:t>парк</a:t>
            </a:r>
            <a:r>
              <a:rPr sz="800" b="1" spc="-6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800" b="1" spc="75" dirty="0">
                <a:solidFill>
                  <a:srgbClr val="CC0033"/>
                </a:solidFill>
                <a:latin typeface="Trebuchet MS"/>
                <a:cs typeface="Trebuchet MS"/>
              </a:rPr>
              <a:t>«Рязанский»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4800" y="1793748"/>
            <a:ext cx="6253480" cy="5946775"/>
            <a:chOff x="304800" y="1793748"/>
            <a:chExt cx="6253480" cy="594677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6751" y="6760464"/>
              <a:ext cx="536447" cy="53644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42659" y="6786372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214884" y="0"/>
                  </a:moveTo>
                  <a:lnTo>
                    <a:pt x="165611" y="5675"/>
                  </a:lnTo>
                  <a:lnTo>
                    <a:pt x="120381" y="21840"/>
                  </a:lnTo>
                  <a:lnTo>
                    <a:pt x="80483" y="47206"/>
                  </a:lnTo>
                  <a:lnTo>
                    <a:pt x="47206" y="80483"/>
                  </a:lnTo>
                  <a:lnTo>
                    <a:pt x="21840" y="120381"/>
                  </a:lnTo>
                  <a:lnTo>
                    <a:pt x="5675" y="165611"/>
                  </a:lnTo>
                  <a:lnTo>
                    <a:pt x="0" y="214883"/>
                  </a:lnTo>
                  <a:lnTo>
                    <a:pt x="5675" y="264156"/>
                  </a:lnTo>
                  <a:lnTo>
                    <a:pt x="21840" y="309386"/>
                  </a:lnTo>
                  <a:lnTo>
                    <a:pt x="47206" y="349284"/>
                  </a:lnTo>
                  <a:lnTo>
                    <a:pt x="80483" y="382561"/>
                  </a:lnTo>
                  <a:lnTo>
                    <a:pt x="120381" y="407927"/>
                  </a:lnTo>
                  <a:lnTo>
                    <a:pt x="165611" y="424092"/>
                  </a:lnTo>
                  <a:lnTo>
                    <a:pt x="214884" y="429767"/>
                  </a:lnTo>
                  <a:lnTo>
                    <a:pt x="264156" y="424092"/>
                  </a:lnTo>
                  <a:lnTo>
                    <a:pt x="309386" y="407927"/>
                  </a:lnTo>
                  <a:lnTo>
                    <a:pt x="349284" y="382561"/>
                  </a:lnTo>
                  <a:lnTo>
                    <a:pt x="382561" y="349284"/>
                  </a:lnTo>
                  <a:lnTo>
                    <a:pt x="407927" y="309386"/>
                  </a:lnTo>
                  <a:lnTo>
                    <a:pt x="424092" y="264156"/>
                  </a:lnTo>
                  <a:lnTo>
                    <a:pt x="429768" y="214883"/>
                  </a:lnTo>
                  <a:lnTo>
                    <a:pt x="424092" y="165611"/>
                  </a:lnTo>
                  <a:lnTo>
                    <a:pt x="407927" y="120381"/>
                  </a:lnTo>
                  <a:lnTo>
                    <a:pt x="382561" y="80483"/>
                  </a:lnTo>
                  <a:lnTo>
                    <a:pt x="349284" y="47206"/>
                  </a:lnTo>
                  <a:lnTo>
                    <a:pt x="309386" y="21840"/>
                  </a:lnTo>
                  <a:lnTo>
                    <a:pt x="264156" y="5675"/>
                  </a:lnTo>
                  <a:lnTo>
                    <a:pt x="214884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13322" y="6854901"/>
              <a:ext cx="289560" cy="279400"/>
            </a:xfrm>
            <a:custGeom>
              <a:avLst/>
              <a:gdLst/>
              <a:ahLst/>
              <a:cxnLst/>
              <a:rect l="l" t="t" r="r" b="b"/>
              <a:pathLst>
                <a:path w="289560" h="279400">
                  <a:moveTo>
                    <a:pt x="74777" y="226974"/>
                  </a:moveTo>
                  <a:lnTo>
                    <a:pt x="72834" y="225018"/>
                  </a:lnTo>
                  <a:lnTo>
                    <a:pt x="70434" y="225018"/>
                  </a:lnTo>
                  <a:lnTo>
                    <a:pt x="25501" y="225018"/>
                  </a:lnTo>
                  <a:lnTo>
                    <a:pt x="23558" y="226974"/>
                  </a:lnTo>
                  <a:lnTo>
                    <a:pt x="23558" y="231787"/>
                  </a:lnTo>
                  <a:lnTo>
                    <a:pt x="25501" y="233743"/>
                  </a:lnTo>
                  <a:lnTo>
                    <a:pt x="72834" y="233743"/>
                  </a:lnTo>
                  <a:lnTo>
                    <a:pt x="74764" y="231787"/>
                  </a:lnTo>
                  <a:lnTo>
                    <a:pt x="74777" y="226974"/>
                  </a:lnTo>
                  <a:close/>
                </a:path>
                <a:path w="289560" h="279400">
                  <a:moveTo>
                    <a:pt x="204152" y="50609"/>
                  </a:moveTo>
                  <a:lnTo>
                    <a:pt x="201993" y="48437"/>
                  </a:lnTo>
                  <a:lnTo>
                    <a:pt x="199339" y="48437"/>
                  </a:lnTo>
                  <a:lnTo>
                    <a:pt x="196684" y="48437"/>
                  </a:lnTo>
                  <a:lnTo>
                    <a:pt x="194538" y="50609"/>
                  </a:lnTo>
                  <a:lnTo>
                    <a:pt x="194538" y="55943"/>
                  </a:lnTo>
                  <a:lnTo>
                    <a:pt x="196684" y="58102"/>
                  </a:lnTo>
                  <a:lnTo>
                    <a:pt x="201993" y="58102"/>
                  </a:lnTo>
                  <a:lnTo>
                    <a:pt x="204152" y="55943"/>
                  </a:lnTo>
                  <a:lnTo>
                    <a:pt x="204152" y="50609"/>
                  </a:lnTo>
                  <a:close/>
                </a:path>
                <a:path w="289560" h="279400">
                  <a:moveTo>
                    <a:pt x="227495" y="50609"/>
                  </a:moveTo>
                  <a:lnTo>
                    <a:pt x="225348" y="48437"/>
                  </a:lnTo>
                  <a:lnTo>
                    <a:pt x="222694" y="48437"/>
                  </a:lnTo>
                  <a:lnTo>
                    <a:pt x="220040" y="48437"/>
                  </a:lnTo>
                  <a:lnTo>
                    <a:pt x="217881" y="50609"/>
                  </a:lnTo>
                  <a:lnTo>
                    <a:pt x="217881" y="55943"/>
                  </a:lnTo>
                  <a:lnTo>
                    <a:pt x="220040" y="58102"/>
                  </a:lnTo>
                  <a:lnTo>
                    <a:pt x="225348" y="58102"/>
                  </a:lnTo>
                  <a:lnTo>
                    <a:pt x="227495" y="55943"/>
                  </a:lnTo>
                  <a:lnTo>
                    <a:pt x="227495" y="50609"/>
                  </a:lnTo>
                  <a:close/>
                </a:path>
                <a:path w="289560" h="279400">
                  <a:moveTo>
                    <a:pt x="237070" y="159867"/>
                  </a:moveTo>
                  <a:lnTo>
                    <a:pt x="235127" y="157911"/>
                  </a:lnTo>
                  <a:lnTo>
                    <a:pt x="190195" y="157911"/>
                  </a:lnTo>
                  <a:lnTo>
                    <a:pt x="187807" y="157911"/>
                  </a:lnTo>
                  <a:lnTo>
                    <a:pt x="185864" y="159867"/>
                  </a:lnTo>
                  <a:lnTo>
                    <a:pt x="185864" y="164680"/>
                  </a:lnTo>
                  <a:lnTo>
                    <a:pt x="187807" y="166624"/>
                  </a:lnTo>
                  <a:lnTo>
                    <a:pt x="235127" y="166624"/>
                  </a:lnTo>
                  <a:lnTo>
                    <a:pt x="237070" y="164680"/>
                  </a:lnTo>
                  <a:lnTo>
                    <a:pt x="237070" y="159867"/>
                  </a:lnTo>
                  <a:close/>
                </a:path>
                <a:path w="289560" h="279400">
                  <a:moveTo>
                    <a:pt x="254736" y="100647"/>
                  </a:moveTo>
                  <a:lnTo>
                    <a:pt x="252793" y="98691"/>
                  </a:lnTo>
                  <a:lnTo>
                    <a:pt x="246062" y="98691"/>
                  </a:lnTo>
                  <a:lnTo>
                    <a:pt x="246062" y="107416"/>
                  </a:lnTo>
                  <a:lnTo>
                    <a:pt x="246062" y="119748"/>
                  </a:lnTo>
                  <a:lnTo>
                    <a:pt x="178828" y="119748"/>
                  </a:lnTo>
                  <a:lnTo>
                    <a:pt x="178828" y="107416"/>
                  </a:lnTo>
                  <a:lnTo>
                    <a:pt x="246062" y="107416"/>
                  </a:lnTo>
                  <a:lnTo>
                    <a:pt x="246062" y="98691"/>
                  </a:lnTo>
                  <a:lnTo>
                    <a:pt x="172097" y="98691"/>
                  </a:lnTo>
                  <a:lnTo>
                    <a:pt x="170154" y="100647"/>
                  </a:lnTo>
                  <a:lnTo>
                    <a:pt x="170154" y="126517"/>
                  </a:lnTo>
                  <a:lnTo>
                    <a:pt x="172097" y="128460"/>
                  </a:lnTo>
                  <a:lnTo>
                    <a:pt x="252793" y="128460"/>
                  </a:lnTo>
                  <a:lnTo>
                    <a:pt x="254736" y="126517"/>
                  </a:lnTo>
                  <a:lnTo>
                    <a:pt x="254736" y="119748"/>
                  </a:lnTo>
                  <a:lnTo>
                    <a:pt x="254736" y="107416"/>
                  </a:lnTo>
                  <a:lnTo>
                    <a:pt x="254736" y="100647"/>
                  </a:lnTo>
                  <a:close/>
                </a:path>
                <a:path w="289560" h="279400">
                  <a:moveTo>
                    <a:pt x="289356" y="89319"/>
                  </a:moveTo>
                  <a:lnTo>
                    <a:pt x="289255" y="88239"/>
                  </a:lnTo>
                  <a:lnTo>
                    <a:pt x="289128" y="87668"/>
                  </a:lnTo>
                  <a:lnTo>
                    <a:pt x="288696" y="85686"/>
                  </a:lnTo>
                  <a:lnTo>
                    <a:pt x="284607" y="80454"/>
                  </a:lnTo>
                  <a:lnTo>
                    <a:pt x="281533" y="78955"/>
                  </a:lnTo>
                  <a:lnTo>
                    <a:pt x="280212" y="78955"/>
                  </a:lnTo>
                  <a:lnTo>
                    <a:pt x="280212" y="90220"/>
                  </a:lnTo>
                  <a:lnTo>
                    <a:pt x="274231" y="114960"/>
                  </a:lnTo>
                  <a:lnTo>
                    <a:pt x="270751" y="130479"/>
                  </a:lnTo>
                  <a:lnTo>
                    <a:pt x="267970" y="138201"/>
                  </a:lnTo>
                  <a:lnTo>
                    <a:pt x="264147" y="139484"/>
                  </a:lnTo>
                  <a:lnTo>
                    <a:pt x="159435" y="139484"/>
                  </a:lnTo>
                  <a:lnTo>
                    <a:pt x="157670" y="139293"/>
                  </a:lnTo>
                  <a:lnTo>
                    <a:pt x="155155" y="140296"/>
                  </a:lnTo>
                  <a:lnTo>
                    <a:pt x="154165" y="137909"/>
                  </a:lnTo>
                  <a:lnTo>
                    <a:pt x="142659" y="90220"/>
                  </a:lnTo>
                  <a:lnTo>
                    <a:pt x="142582" y="89039"/>
                  </a:lnTo>
                  <a:lnTo>
                    <a:pt x="142405" y="88239"/>
                  </a:lnTo>
                  <a:lnTo>
                    <a:pt x="144653" y="87668"/>
                  </a:lnTo>
                  <a:lnTo>
                    <a:pt x="278218" y="87668"/>
                  </a:lnTo>
                  <a:lnTo>
                    <a:pt x="279095" y="87871"/>
                  </a:lnTo>
                  <a:lnTo>
                    <a:pt x="280200" y="87884"/>
                  </a:lnTo>
                  <a:lnTo>
                    <a:pt x="280212" y="90220"/>
                  </a:lnTo>
                  <a:lnTo>
                    <a:pt x="280212" y="78955"/>
                  </a:lnTo>
                  <a:lnTo>
                    <a:pt x="257022" y="78955"/>
                  </a:lnTo>
                  <a:lnTo>
                    <a:pt x="268998" y="29286"/>
                  </a:lnTo>
                  <a:lnTo>
                    <a:pt x="268541" y="27139"/>
                  </a:lnTo>
                  <a:lnTo>
                    <a:pt x="268224" y="25666"/>
                  </a:lnTo>
                  <a:lnTo>
                    <a:pt x="263817" y="20040"/>
                  </a:lnTo>
                  <a:lnTo>
                    <a:pt x="260502" y="18427"/>
                  </a:lnTo>
                  <a:lnTo>
                    <a:pt x="260019" y="18427"/>
                  </a:lnTo>
                  <a:lnTo>
                    <a:pt x="260019" y="29527"/>
                  </a:lnTo>
                  <a:lnTo>
                    <a:pt x="248107" y="78955"/>
                  </a:lnTo>
                  <a:lnTo>
                    <a:pt x="174828" y="78955"/>
                  </a:lnTo>
                  <a:lnTo>
                    <a:pt x="162902" y="29527"/>
                  </a:lnTo>
                  <a:lnTo>
                    <a:pt x="163410" y="28651"/>
                  </a:lnTo>
                  <a:lnTo>
                    <a:pt x="164045" y="27825"/>
                  </a:lnTo>
                  <a:lnTo>
                    <a:pt x="164769" y="27139"/>
                  </a:lnTo>
                  <a:lnTo>
                    <a:pt x="258152" y="27139"/>
                  </a:lnTo>
                  <a:lnTo>
                    <a:pt x="258876" y="27825"/>
                  </a:lnTo>
                  <a:lnTo>
                    <a:pt x="259524" y="28651"/>
                  </a:lnTo>
                  <a:lnTo>
                    <a:pt x="260019" y="29527"/>
                  </a:lnTo>
                  <a:lnTo>
                    <a:pt x="260019" y="18427"/>
                  </a:lnTo>
                  <a:lnTo>
                    <a:pt x="216776" y="18427"/>
                  </a:lnTo>
                  <a:lnTo>
                    <a:pt x="216776" y="8712"/>
                  </a:lnTo>
                  <a:lnTo>
                    <a:pt x="224663" y="8712"/>
                  </a:lnTo>
                  <a:lnTo>
                    <a:pt x="226593" y="6769"/>
                  </a:lnTo>
                  <a:lnTo>
                    <a:pt x="226593" y="1955"/>
                  </a:lnTo>
                  <a:lnTo>
                    <a:pt x="224663" y="0"/>
                  </a:lnTo>
                  <a:lnTo>
                    <a:pt x="200240" y="0"/>
                  </a:lnTo>
                  <a:lnTo>
                    <a:pt x="198297" y="1955"/>
                  </a:lnTo>
                  <a:lnTo>
                    <a:pt x="198297" y="6769"/>
                  </a:lnTo>
                  <a:lnTo>
                    <a:pt x="200240" y="8712"/>
                  </a:lnTo>
                  <a:lnTo>
                    <a:pt x="208114" y="8712"/>
                  </a:lnTo>
                  <a:lnTo>
                    <a:pt x="208114" y="18427"/>
                  </a:lnTo>
                  <a:lnTo>
                    <a:pt x="162420" y="18427"/>
                  </a:lnTo>
                  <a:lnTo>
                    <a:pt x="159118" y="20040"/>
                  </a:lnTo>
                  <a:lnTo>
                    <a:pt x="154711" y="25666"/>
                  </a:lnTo>
                  <a:lnTo>
                    <a:pt x="153924" y="29286"/>
                  </a:lnTo>
                  <a:lnTo>
                    <a:pt x="165900" y="78955"/>
                  </a:lnTo>
                  <a:lnTo>
                    <a:pt x="141351" y="78955"/>
                  </a:lnTo>
                  <a:lnTo>
                    <a:pt x="138277" y="80454"/>
                  </a:lnTo>
                  <a:lnTo>
                    <a:pt x="134175" y="85686"/>
                  </a:lnTo>
                  <a:lnTo>
                    <a:pt x="133451" y="89039"/>
                  </a:lnTo>
                  <a:lnTo>
                    <a:pt x="146824" y="144462"/>
                  </a:lnTo>
                  <a:lnTo>
                    <a:pt x="150596" y="147701"/>
                  </a:lnTo>
                  <a:lnTo>
                    <a:pt x="155105" y="148145"/>
                  </a:lnTo>
                  <a:lnTo>
                    <a:pt x="155105" y="172389"/>
                  </a:lnTo>
                  <a:lnTo>
                    <a:pt x="155105" y="181102"/>
                  </a:lnTo>
                  <a:lnTo>
                    <a:pt x="155105" y="200672"/>
                  </a:lnTo>
                  <a:lnTo>
                    <a:pt x="155105" y="209397"/>
                  </a:lnTo>
                  <a:lnTo>
                    <a:pt x="155105" y="270421"/>
                  </a:lnTo>
                  <a:lnTo>
                    <a:pt x="141528" y="270421"/>
                  </a:lnTo>
                  <a:lnTo>
                    <a:pt x="141528" y="233743"/>
                  </a:lnTo>
                  <a:lnTo>
                    <a:pt x="141528" y="230619"/>
                  </a:lnTo>
                  <a:lnTo>
                    <a:pt x="135953" y="225018"/>
                  </a:lnTo>
                  <a:lnTo>
                    <a:pt x="132854" y="225018"/>
                  </a:lnTo>
                  <a:lnTo>
                    <a:pt x="132854" y="235419"/>
                  </a:lnTo>
                  <a:lnTo>
                    <a:pt x="132854" y="270421"/>
                  </a:lnTo>
                  <a:lnTo>
                    <a:pt x="98983" y="270421"/>
                  </a:lnTo>
                  <a:lnTo>
                    <a:pt x="98983" y="235419"/>
                  </a:lnTo>
                  <a:lnTo>
                    <a:pt x="100660" y="233743"/>
                  </a:lnTo>
                  <a:lnTo>
                    <a:pt x="131178" y="233743"/>
                  </a:lnTo>
                  <a:lnTo>
                    <a:pt x="132854" y="235419"/>
                  </a:lnTo>
                  <a:lnTo>
                    <a:pt x="132854" y="225018"/>
                  </a:lnTo>
                  <a:lnTo>
                    <a:pt x="95885" y="225018"/>
                  </a:lnTo>
                  <a:lnTo>
                    <a:pt x="90309" y="230619"/>
                  </a:lnTo>
                  <a:lnTo>
                    <a:pt x="90309" y="270421"/>
                  </a:lnTo>
                  <a:lnTo>
                    <a:pt x="15125" y="270421"/>
                  </a:lnTo>
                  <a:lnTo>
                    <a:pt x="8674" y="263931"/>
                  </a:lnTo>
                  <a:lnTo>
                    <a:pt x="8674" y="209397"/>
                  </a:lnTo>
                  <a:lnTo>
                    <a:pt x="155105" y="209397"/>
                  </a:lnTo>
                  <a:lnTo>
                    <a:pt x="155105" y="200672"/>
                  </a:lnTo>
                  <a:lnTo>
                    <a:pt x="14630" y="200672"/>
                  </a:lnTo>
                  <a:lnTo>
                    <a:pt x="32867" y="181914"/>
                  </a:lnTo>
                  <a:lnTo>
                    <a:pt x="34772" y="181102"/>
                  </a:lnTo>
                  <a:lnTo>
                    <a:pt x="155105" y="181102"/>
                  </a:lnTo>
                  <a:lnTo>
                    <a:pt x="155105" y="172389"/>
                  </a:lnTo>
                  <a:lnTo>
                    <a:pt x="32448" y="172389"/>
                  </a:lnTo>
                  <a:lnTo>
                    <a:pt x="28282" y="174142"/>
                  </a:lnTo>
                  <a:lnTo>
                    <a:pt x="457" y="202793"/>
                  </a:lnTo>
                  <a:lnTo>
                    <a:pt x="0" y="203911"/>
                  </a:lnTo>
                  <a:lnTo>
                    <a:pt x="0" y="255968"/>
                  </a:lnTo>
                  <a:lnTo>
                    <a:pt x="1816" y="264972"/>
                  </a:lnTo>
                  <a:lnTo>
                    <a:pt x="6756" y="272338"/>
                  </a:lnTo>
                  <a:lnTo>
                    <a:pt x="14084" y="277317"/>
                  </a:lnTo>
                  <a:lnTo>
                    <a:pt x="23050" y="279146"/>
                  </a:lnTo>
                  <a:lnTo>
                    <a:pt x="262458" y="279146"/>
                  </a:lnTo>
                  <a:lnTo>
                    <a:pt x="268478" y="273088"/>
                  </a:lnTo>
                  <a:lnTo>
                    <a:pt x="268478" y="270421"/>
                  </a:lnTo>
                  <a:lnTo>
                    <a:pt x="268478" y="224764"/>
                  </a:lnTo>
                  <a:lnTo>
                    <a:pt x="266547" y="222821"/>
                  </a:lnTo>
                  <a:lnTo>
                    <a:pt x="261747" y="222821"/>
                  </a:lnTo>
                  <a:lnTo>
                    <a:pt x="259816" y="224764"/>
                  </a:lnTo>
                  <a:lnTo>
                    <a:pt x="259816" y="268274"/>
                  </a:lnTo>
                  <a:lnTo>
                    <a:pt x="257683" y="270421"/>
                  </a:lnTo>
                  <a:lnTo>
                    <a:pt x="237070" y="270421"/>
                  </a:lnTo>
                  <a:lnTo>
                    <a:pt x="237070" y="233743"/>
                  </a:lnTo>
                  <a:lnTo>
                    <a:pt x="237070" y="230619"/>
                  </a:lnTo>
                  <a:lnTo>
                    <a:pt x="231508" y="225018"/>
                  </a:lnTo>
                  <a:lnTo>
                    <a:pt x="228396" y="225018"/>
                  </a:lnTo>
                  <a:lnTo>
                    <a:pt x="228396" y="235419"/>
                  </a:lnTo>
                  <a:lnTo>
                    <a:pt x="228396" y="270421"/>
                  </a:lnTo>
                  <a:lnTo>
                    <a:pt x="194538" y="270421"/>
                  </a:lnTo>
                  <a:lnTo>
                    <a:pt x="194538" y="235419"/>
                  </a:lnTo>
                  <a:lnTo>
                    <a:pt x="196202" y="233743"/>
                  </a:lnTo>
                  <a:lnTo>
                    <a:pt x="226720" y="233743"/>
                  </a:lnTo>
                  <a:lnTo>
                    <a:pt x="228396" y="235419"/>
                  </a:lnTo>
                  <a:lnTo>
                    <a:pt x="228396" y="225018"/>
                  </a:lnTo>
                  <a:lnTo>
                    <a:pt x="191427" y="225018"/>
                  </a:lnTo>
                  <a:lnTo>
                    <a:pt x="185864" y="230619"/>
                  </a:lnTo>
                  <a:lnTo>
                    <a:pt x="185864" y="270421"/>
                  </a:lnTo>
                  <a:lnTo>
                    <a:pt x="163779" y="270421"/>
                  </a:lnTo>
                  <a:lnTo>
                    <a:pt x="163779" y="209397"/>
                  </a:lnTo>
                  <a:lnTo>
                    <a:pt x="163779" y="200672"/>
                  </a:lnTo>
                  <a:lnTo>
                    <a:pt x="163779" y="181102"/>
                  </a:lnTo>
                  <a:lnTo>
                    <a:pt x="163779" y="148209"/>
                  </a:lnTo>
                  <a:lnTo>
                    <a:pt x="259816" y="148209"/>
                  </a:lnTo>
                  <a:lnTo>
                    <a:pt x="259816" y="209562"/>
                  </a:lnTo>
                  <a:lnTo>
                    <a:pt x="261747" y="211518"/>
                  </a:lnTo>
                  <a:lnTo>
                    <a:pt x="266534" y="211518"/>
                  </a:lnTo>
                  <a:lnTo>
                    <a:pt x="268478" y="209562"/>
                  </a:lnTo>
                  <a:lnTo>
                    <a:pt x="268478" y="148209"/>
                  </a:lnTo>
                  <a:lnTo>
                    <a:pt x="268478" y="148056"/>
                  </a:lnTo>
                  <a:lnTo>
                    <a:pt x="272681" y="147370"/>
                  </a:lnTo>
                  <a:lnTo>
                    <a:pt x="276110" y="144233"/>
                  </a:lnTo>
                  <a:lnTo>
                    <a:pt x="277063" y="140296"/>
                  </a:lnTo>
                  <a:lnTo>
                    <a:pt x="277253" y="139484"/>
                  </a:lnTo>
                  <a:lnTo>
                    <a:pt x="289356" y="893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5772" y="6852281"/>
              <a:ext cx="137427" cy="1477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2339" y="3890771"/>
              <a:ext cx="536447" cy="53644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508248" y="3916680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214884" y="0"/>
                  </a:moveTo>
                  <a:lnTo>
                    <a:pt x="165611" y="5675"/>
                  </a:lnTo>
                  <a:lnTo>
                    <a:pt x="120381" y="21840"/>
                  </a:lnTo>
                  <a:lnTo>
                    <a:pt x="80483" y="47206"/>
                  </a:lnTo>
                  <a:lnTo>
                    <a:pt x="47206" y="80483"/>
                  </a:lnTo>
                  <a:lnTo>
                    <a:pt x="21840" y="120381"/>
                  </a:lnTo>
                  <a:lnTo>
                    <a:pt x="5675" y="165611"/>
                  </a:lnTo>
                  <a:lnTo>
                    <a:pt x="0" y="214884"/>
                  </a:lnTo>
                  <a:lnTo>
                    <a:pt x="5675" y="264156"/>
                  </a:lnTo>
                  <a:lnTo>
                    <a:pt x="21840" y="309386"/>
                  </a:lnTo>
                  <a:lnTo>
                    <a:pt x="47206" y="349284"/>
                  </a:lnTo>
                  <a:lnTo>
                    <a:pt x="80483" y="382561"/>
                  </a:lnTo>
                  <a:lnTo>
                    <a:pt x="120381" y="407927"/>
                  </a:lnTo>
                  <a:lnTo>
                    <a:pt x="165611" y="424092"/>
                  </a:lnTo>
                  <a:lnTo>
                    <a:pt x="214884" y="429768"/>
                  </a:lnTo>
                  <a:lnTo>
                    <a:pt x="264156" y="424092"/>
                  </a:lnTo>
                  <a:lnTo>
                    <a:pt x="309386" y="407927"/>
                  </a:lnTo>
                  <a:lnTo>
                    <a:pt x="349284" y="382561"/>
                  </a:lnTo>
                  <a:lnTo>
                    <a:pt x="382561" y="349284"/>
                  </a:lnTo>
                  <a:lnTo>
                    <a:pt x="407927" y="309386"/>
                  </a:lnTo>
                  <a:lnTo>
                    <a:pt x="424092" y="264156"/>
                  </a:lnTo>
                  <a:lnTo>
                    <a:pt x="429768" y="214884"/>
                  </a:lnTo>
                  <a:lnTo>
                    <a:pt x="424092" y="165611"/>
                  </a:lnTo>
                  <a:lnTo>
                    <a:pt x="407927" y="120381"/>
                  </a:lnTo>
                  <a:lnTo>
                    <a:pt x="382561" y="80483"/>
                  </a:lnTo>
                  <a:lnTo>
                    <a:pt x="349284" y="47206"/>
                  </a:lnTo>
                  <a:lnTo>
                    <a:pt x="309386" y="21840"/>
                  </a:lnTo>
                  <a:lnTo>
                    <a:pt x="264156" y="5675"/>
                  </a:lnTo>
                  <a:lnTo>
                    <a:pt x="214884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90980" y="3979768"/>
              <a:ext cx="265430" cy="276225"/>
            </a:xfrm>
            <a:custGeom>
              <a:avLst/>
              <a:gdLst/>
              <a:ahLst/>
              <a:cxnLst/>
              <a:rect l="l" t="t" r="r" b="b"/>
              <a:pathLst>
                <a:path w="265429" h="276225">
                  <a:moveTo>
                    <a:pt x="264833" y="276226"/>
                  </a:moveTo>
                  <a:lnTo>
                    <a:pt x="225247" y="276226"/>
                  </a:lnTo>
                  <a:lnTo>
                    <a:pt x="225247" y="268355"/>
                  </a:lnTo>
                  <a:lnTo>
                    <a:pt x="256964" y="268355"/>
                  </a:lnTo>
                  <a:lnTo>
                    <a:pt x="256964" y="132438"/>
                  </a:lnTo>
                  <a:lnTo>
                    <a:pt x="247545" y="84741"/>
                  </a:lnTo>
                  <a:lnTo>
                    <a:pt x="220484" y="44353"/>
                  </a:lnTo>
                  <a:lnTo>
                    <a:pt x="180103" y="17289"/>
                  </a:lnTo>
                  <a:lnTo>
                    <a:pt x="132412" y="7870"/>
                  </a:lnTo>
                  <a:lnTo>
                    <a:pt x="83980" y="17674"/>
                  </a:lnTo>
                  <a:lnTo>
                    <a:pt x="44387" y="44396"/>
                  </a:lnTo>
                  <a:lnTo>
                    <a:pt x="17670" y="83996"/>
                  </a:lnTo>
                  <a:lnTo>
                    <a:pt x="7867" y="132437"/>
                  </a:lnTo>
                  <a:lnTo>
                    <a:pt x="7867" y="268355"/>
                  </a:lnTo>
                  <a:lnTo>
                    <a:pt x="38574" y="268355"/>
                  </a:lnTo>
                  <a:lnTo>
                    <a:pt x="38574" y="276225"/>
                  </a:lnTo>
                  <a:lnTo>
                    <a:pt x="0" y="276225"/>
                  </a:lnTo>
                  <a:lnTo>
                    <a:pt x="0" y="132437"/>
                  </a:lnTo>
                  <a:lnTo>
                    <a:pt x="10012" y="81728"/>
                  </a:lnTo>
                  <a:lnTo>
                    <a:pt x="38780" y="38790"/>
                  </a:lnTo>
                  <a:lnTo>
                    <a:pt x="81711" y="10014"/>
                  </a:lnTo>
                  <a:lnTo>
                    <a:pt x="132412" y="0"/>
                  </a:lnTo>
                  <a:lnTo>
                    <a:pt x="158449" y="2543"/>
                  </a:lnTo>
                  <a:lnTo>
                    <a:pt x="205841" y="22175"/>
                  </a:lnTo>
                  <a:lnTo>
                    <a:pt x="242660" y="58999"/>
                  </a:lnTo>
                  <a:lnTo>
                    <a:pt x="262290" y="106398"/>
                  </a:lnTo>
                  <a:lnTo>
                    <a:pt x="264833" y="132437"/>
                  </a:lnTo>
                  <a:lnTo>
                    <a:pt x="264833" y="2762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7754" y="3995740"/>
              <a:ext cx="190267" cy="2729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9572" y="2305812"/>
              <a:ext cx="536447" cy="53644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935479" y="2331720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4" h="429894">
                  <a:moveTo>
                    <a:pt x="214884" y="0"/>
                  </a:moveTo>
                  <a:lnTo>
                    <a:pt x="165611" y="5675"/>
                  </a:lnTo>
                  <a:lnTo>
                    <a:pt x="120381" y="21840"/>
                  </a:lnTo>
                  <a:lnTo>
                    <a:pt x="80483" y="47206"/>
                  </a:lnTo>
                  <a:lnTo>
                    <a:pt x="47206" y="80483"/>
                  </a:lnTo>
                  <a:lnTo>
                    <a:pt x="21840" y="120381"/>
                  </a:lnTo>
                  <a:lnTo>
                    <a:pt x="5675" y="165611"/>
                  </a:lnTo>
                  <a:lnTo>
                    <a:pt x="0" y="214883"/>
                  </a:lnTo>
                  <a:lnTo>
                    <a:pt x="5675" y="264156"/>
                  </a:lnTo>
                  <a:lnTo>
                    <a:pt x="21840" y="309386"/>
                  </a:lnTo>
                  <a:lnTo>
                    <a:pt x="47206" y="349284"/>
                  </a:lnTo>
                  <a:lnTo>
                    <a:pt x="80483" y="382561"/>
                  </a:lnTo>
                  <a:lnTo>
                    <a:pt x="120381" y="407927"/>
                  </a:lnTo>
                  <a:lnTo>
                    <a:pt x="165611" y="424092"/>
                  </a:lnTo>
                  <a:lnTo>
                    <a:pt x="214884" y="429767"/>
                  </a:lnTo>
                  <a:lnTo>
                    <a:pt x="264156" y="424092"/>
                  </a:lnTo>
                  <a:lnTo>
                    <a:pt x="309386" y="407927"/>
                  </a:lnTo>
                  <a:lnTo>
                    <a:pt x="349284" y="382561"/>
                  </a:lnTo>
                  <a:lnTo>
                    <a:pt x="382561" y="349284"/>
                  </a:lnTo>
                  <a:lnTo>
                    <a:pt x="407927" y="309386"/>
                  </a:lnTo>
                  <a:lnTo>
                    <a:pt x="424092" y="264156"/>
                  </a:lnTo>
                  <a:lnTo>
                    <a:pt x="429768" y="214883"/>
                  </a:lnTo>
                  <a:lnTo>
                    <a:pt x="424092" y="165611"/>
                  </a:lnTo>
                  <a:lnTo>
                    <a:pt x="407927" y="120381"/>
                  </a:lnTo>
                  <a:lnTo>
                    <a:pt x="382561" y="80483"/>
                  </a:lnTo>
                  <a:lnTo>
                    <a:pt x="349284" y="47206"/>
                  </a:lnTo>
                  <a:lnTo>
                    <a:pt x="309386" y="21840"/>
                  </a:lnTo>
                  <a:lnTo>
                    <a:pt x="264156" y="5675"/>
                  </a:lnTo>
                  <a:lnTo>
                    <a:pt x="214884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12213" y="2408465"/>
              <a:ext cx="276860" cy="276860"/>
            </a:xfrm>
            <a:custGeom>
              <a:avLst/>
              <a:gdLst/>
              <a:ahLst/>
              <a:cxnLst/>
              <a:rect l="l" t="t" r="r" b="b"/>
              <a:pathLst>
                <a:path w="276860" h="276860">
                  <a:moveTo>
                    <a:pt x="133781" y="188683"/>
                  </a:moveTo>
                  <a:lnTo>
                    <a:pt x="129641" y="184556"/>
                  </a:lnTo>
                  <a:lnTo>
                    <a:pt x="124548" y="184556"/>
                  </a:lnTo>
                  <a:lnTo>
                    <a:pt x="124548" y="193789"/>
                  </a:lnTo>
                  <a:lnTo>
                    <a:pt x="124548" y="212242"/>
                  </a:lnTo>
                  <a:lnTo>
                    <a:pt x="106095" y="212242"/>
                  </a:lnTo>
                  <a:lnTo>
                    <a:pt x="106095" y="193789"/>
                  </a:lnTo>
                  <a:lnTo>
                    <a:pt x="124548" y="193789"/>
                  </a:lnTo>
                  <a:lnTo>
                    <a:pt x="124548" y="184556"/>
                  </a:lnTo>
                  <a:lnTo>
                    <a:pt x="101003" y="184556"/>
                  </a:lnTo>
                  <a:lnTo>
                    <a:pt x="96875" y="188683"/>
                  </a:lnTo>
                  <a:lnTo>
                    <a:pt x="96875" y="217335"/>
                  </a:lnTo>
                  <a:lnTo>
                    <a:pt x="101003" y="221462"/>
                  </a:lnTo>
                  <a:lnTo>
                    <a:pt x="129641" y="221462"/>
                  </a:lnTo>
                  <a:lnTo>
                    <a:pt x="133781" y="217335"/>
                  </a:lnTo>
                  <a:lnTo>
                    <a:pt x="133781" y="212242"/>
                  </a:lnTo>
                  <a:lnTo>
                    <a:pt x="133781" y="193789"/>
                  </a:lnTo>
                  <a:lnTo>
                    <a:pt x="133781" y="188683"/>
                  </a:lnTo>
                  <a:close/>
                </a:path>
                <a:path w="276860" h="276860">
                  <a:moveTo>
                    <a:pt x="184518" y="188683"/>
                  </a:moveTo>
                  <a:lnTo>
                    <a:pt x="180390" y="184556"/>
                  </a:lnTo>
                  <a:lnTo>
                    <a:pt x="175298" y="184556"/>
                  </a:lnTo>
                  <a:lnTo>
                    <a:pt x="175298" y="193789"/>
                  </a:lnTo>
                  <a:lnTo>
                    <a:pt x="175298" y="212242"/>
                  </a:lnTo>
                  <a:lnTo>
                    <a:pt x="156845" y="212242"/>
                  </a:lnTo>
                  <a:lnTo>
                    <a:pt x="156845" y="193789"/>
                  </a:lnTo>
                  <a:lnTo>
                    <a:pt x="175298" y="193789"/>
                  </a:lnTo>
                  <a:lnTo>
                    <a:pt x="175298" y="184556"/>
                  </a:lnTo>
                  <a:lnTo>
                    <a:pt x="151752" y="184556"/>
                  </a:lnTo>
                  <a:lnTo>
                    <a:pt x="147612" y="188683"/>
                  </a:lnTo>
                  <a:lnTo>
                    <a:pt x="147612" y="217335"/>
                  </a:lnTo>
                  <a:lnTo>
                    <a:pt x="151752" y="221462"/>
                  </a:lnTo>
                  <a:lnTo>
                    <a:pt x="180390" y="221462"/>
                  </a:lnTo>
                  <a:lnTo>
                    <a:pt x="184518" y="217335"/>
                  </a:lnTo>
                  <a:lnTo>
                    <a:pt x="184518" y="212242"/>
                  </a:lnTo>
                  <a:lnTo>
                    <a:pt x="184518" y="193789"/>
                  </a:lnTo>
                  <a:lnTo>
                    <a:pt x="184518" y="188683"/>
                  </a:lnTo>
                  <a:close/>
                </a:path>
                <a:path w="276860" h="276860">
                  <a:moveTo>
                    <a:pt x="235267" y="188683"/>
                  </a:moveTo>
                  <a:lnTo>
                    <a:pt x="231140" y="184556"/>
                  </a:lnTo>
                  <a:lnTo>
                    <a:pt x="226034" y="184556"/>
                  </a:lnTo>
                  <a:lnTo>
                    <a:pt x="226034" y="193776"/>
                  </a:lnTo>
                  <a:lnTo>
                    <a:pt x="226034" y="212242"/>
                  </a:lnTo>
                  <a:lnTo>
                    <a:pt x="207581" y="212242"/>
                  </a:lnTo>
                  <a:lnTo>
                    <a:pt x="207581" y="193776"/>
                  </a:lnTo>
                  <a:lnTo>
                    <a:pt x="226034" y="193776"/>
                  </a:lnTo>
                  <a:lnTo>
                    <a:pt x="226034" y="184556"/>
                  </a:lnTo>
                  <a:lnTo>
                    <a:pt x="202488" y="184556"/>
                  </a:lnTo>
                  <a:lnTo>
                    <a:pt x="198361" y="188683"/>
                  </a:lnTo>
                  <a:lnTo>
                    <a:pt x="198361" y="217335"/>
                  </a:lnTo>
                  <a:lnTo>
                    <a:pt x="202488" y="221462"/>
                  </a:lnTo>
                  <a:lnTo>
                    <a:pt x="231140" y="221462"/>
                  </a:lnTo>
                  <a:lnTo>
                    <a:pt x="235267" y="217335"/>
                  </a:lnTo>
                  <a:lnTo>
                    <a:pt x="235267" y="212242"/>
                  </a:lnTo>
                  <a:lnTo>
                    <a:pt x="235267" y="193776"/>
                  </a:lnTo>
                  <a:lnTo>
                    <a:pt x="235267" y="188683"/>
                  </a:lnTo>
                  <a:close/>
                </a:path>
                <a:path w="276860" h="276860">
                  <a:moveTo>
                    <a:pt x="276783" y="241503"/>
                  </a:moveTo>
                  <a:lnTo>
                    <a:pt x="270586" y="235305"/>
                  </a:lnTo>
                  <a:lnTo>
                    <a:pt x="267550" y="235305"/>
                  </a:lnTo>
                  <a:lnTo>
                    <a:pt x="267550" y="246595"/>
                  </a:lnTo>
                  <a:lnTo>
                    <a:pt x="267550" y="265531"/>
                  </a:lnTo>
                  <a:lnTo>
                    <a:pt x="265493" y="267601"/>
                  </a:lnTo>
                  <a:lnTo>
                    <a:pt x="11290" y="267601"/>
                  </a:lnTo>
                  <a:lnTo>
                    <a:pt x="9220" y="265531"/>
                  </a:lnTo>
                  <a:lnTo>
                    <a:pt x="9220" y="246595"/>
                  </a:lnTo>
                  <a:lnTo>
                    <a:pt x="11290" y="244525"/>
                  </a:lnTo>
                  <a:lnTo>
                    <a:pt x="265493" y="244525"/>
                  </a:lnTo>
                  <a:lnTo>
                    <a:pt x="267550" y="246595"/>
                  </a:lnTo>
                  <a:lnTo>
                    <a:pt x="267550" y="235305"/>
                  </a:lnTo>
                  <a:lnTo>
                    <a:pt x="258330" y="235305"/>
                  </a:lnTo>
                  <a:lnTo>
                    <a:pt x="258330" y="179933"/>
                  </a:lnTo>
                  <a:lnTo>
                    <a:pt x="256882" y="172758"/>
                  </a:lnTo>
                  <a:lnTo>
                    <a:pt x="252920" y="166890"/>
                  </a:lnTo>
                  <a:lnTo>
                    <a:pt x="249097" y="164312"/>
                  </a:lnTo>
                  <a:lnTo>
                    <a:pt x="249097" y="174840"/>
                  </a:lnTo>
                  <a:lnTo>
                    <a:pt x="249097" y="235305"/>
                  </a:lnTo>
                  <a:lnTo>
                    <a:pt x="83032" y="235305"/>
                  </a:lnTo>
                  <a:lnTo>
                    <a:pt x="83032" y="193776"/>
                  </a:lnTo>
                  <a:lnTo>
                    <a:pt x="83032" y="188683"/>
                  </a:lnTo>
                  <a:lnTo>
                    <a:pt x="78905" y="184556"/>
                  </a:lnTo>
                  <a:lnTo>
                    <a:pt x="73812" y="184556"/>
                  </a:lnTo>
                  <a:lnTo>
                    <a:pt x="73812" y="193776"/>
                  </a:lnTo>
                  <a:lnTo>
                    <a:pt x="73812" y="235305"/>
                  </a:lnTo>
                  <a:lnTo>
                    <a:pt x="50749" y="235305"/>
                  </a:lnTo>
                  <a:lnTo>
                    <a:pt x="50749" y="193776"/>
                  </a:lnTo>
                  <a:lnTo>
                    <a:pt x="73812" y="193776"/>
                  </a:lnTo>
                  <a:lnTo>
                    <a:pt x="73812" y="184556"/>
                  </a:lnTo>
                  <a:lnTo>
                    <a:pt x="45643" y="184556"/>
                  </a:lnTo>
                  <a:lnTo>
                    <a:pt x="41516" y="188683"/>
                  </a:lnTo>
                  <a:lnTo>
                    <a:pt x="41516" y="235305"/>
                  </a:lnTo>
                  <a:lnTo>
                    <a:pt x="27673" y="235305"/>
                  </a:lnTo>
                  <a:lnTo>
                    <a:pt x="27749" y="165735"/>
                  </a:lnTo>
                  <a:lnTo>
                    <a:pt x="45427" y="10998"/>
                  </a:lnTo>
                  <a:lnTo>
                    <a:pt x="47409" y="9232"/>
                  </a:lnTo>
                  <a:lnTo>
                    <a:pt x="81762" y="9232"/>
                  </a:lnTo>
                  <a:lnTo>
                    <a:pt x="83731" y="10985"/>
                  </a:lnTo>
                  <a:lnTo>
                    <a:pt x="100926" y="161480"/>
                  </a:lnTo>
                  <a:lnTo>
                    <a:pt x="52806" y="161480"/>
                  </a:lnTo>
                  <a:lnTo>
                    <a:pt x="50749" y="163550"/>
                  </a:lnTo>
                  <a:lnTo>
                    <a:pt x="50749" y="168643"/>
                  </a:lnTo>
                  <a:lnTo>
                    <a:pt x="52806" y="170713"/>
                  </a:lnTo>
                  <a:lnTo>
                    <a:pt x="244970" y="170713"/>
                  </a:lnTo>
                  <a:lnTo>
                    <a:pt x="249097" y="174840"/>
                  </a:lnTo>
                  <a:lnTo>
                    <a:pt x="249097" y="164312"/>
                  </a:lnTo>
                  <a:lnTo>
                    <a:pt x="247065" y="162941"/>
                  </a:lnTo>
                  <a:lnTo>
                    <a:pt x="239877" y="161480"/>
                  </a:lnTo>
                  <a:lnTo>
                    <a:pt x="173228" y="161480"/>
                  </a:lnTo>
                  <a:lnTo>
                    <a:pt x="169227" y="126314"/>
                  </a:lnTo>
                  <a:lnTo>
                    <a:pt x="168808" y="123913"/>
                  </a:lnTo>
                  <a:lnTo>
                    <a:pt x="166585" y="122237"/>
                  </a:lnTo>
                  <a:lnTo>
                    <a:pt x="161734" y="122783"/>
                  </a:lnTo>
                  <a:lnTo>
                    <a:pt x="159943" y="124904"/>
                  </a:lnTo>
                  <a:lnTo>
                    <a:pt x="160070" y="127342"/>
                  </a:lnTo>
                  <a:lnTo>
                    <a:pt x="163944" y="161480"/>
                  </a:lnTo>
                  <a:lnTo>
                    <a:pt x="110210" y="161480"/>
                  </a:lnTo>
                  <a:lnTo>
                    <a:pt x="102298" y="92227"/>
                  </a:lnTo>
                  <a:lnTo>
                    <a:pt x="106946" y="51650"/>
                  </a:lnTo>
                  <a:lnTo>
                    <a:pt x="110020" y="24815"/>
                  </a:lnTo>
                  <a:lnTo>
                    <a:pt x="111975" y="23075"/>
                  </a:lnTo>
                  <a:lnTo>
                    <a:pt x="129273" y="23075"/>
                  </a:lnTo>
                  <a:lnTo>
                    <a:pt x="146570" y="23075"/>
                  </a:lnTo>
                  <a:lnTo>
                    <a:pt x="148628" y="21005"/>
                  </a:lnTo>
                  <a:lnTo>
                    <a:pt x="148628" y="15913"/>
                  </a:lnTo>
                  <a:lnTo>
                    <a:pt x="146570" y="13843"/>
                  </a:lnTo>
                  <a:lnTo>
                    <a:pt x="107276" y="13830"/>
                  </a:lnTo>
                  <a:lnTo>
                    <a:pt x="101358" y="19113"/>
                  </a:lnTo>
                  <a:lnTo>
                    <a:pt x="97663" y="51650"/>
                  </a:lnTo>
                  <a:lnTo>
                    <a:pt x="92837" y="9232"/>
                  </a:lnTo>
                  <a:lnTo>
                    <a:pt x="92379" y="5283"/>
                  </a:lnTo>
                  <a:lnTo>
                    <a:pt x="86461" y="0"/>
                  </a:lnTo>
                  <a:lnTo>
                    <a:pt x="42710" y="0"/>
                  </a:lnTo>
                  <a:lnTo>
                    <a:pt x="36779" y="5270"/>
                  </a:lnTo>
                  <a:lnTo>
                    <a:pt x="18542" y="165049"/>
                  </a:lnTo>
                  <a:lnTo>
                    <a:pt x="18453" y="235305"/>
                  </a:lnTo>
                  <a:lnTo>
                    <a:pt x="6197" y="235305"/>
                  </a:lnTo>
                  <a:lnTo>
                    <a:pt x="0" y="241503"/>
                  </a:lnTo>
                  <a:lnTo>
                    <a:pt x="0" y="270624"/>
                  </a:lnTo>
                  <a:lnTo>
                    <a:pt x="6197" y="276821"/>
                  </a:lnTo>
                  <a:lnTo>
                    <a:pt x="270586" y="276821"/>
                  </a:lnTo>
                  <a:lnTo>
                    <a:pt x="276783" y="270624"/>
                  </a:lnTo>
                  <a:lnTo>
                    <a:pt x="276783" y="267601"/>
                  </a:lnTo>
                  <a:lnTo>
                    <a:pt x="276783" y="244525"/>
                  </a:lnTo>
                  <a:lnTo>
                    <a:pt x="276783" y="24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9835" y="2408471"/>
              <a:ext cx="129165" cy="12918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291328" y="4099560"/>
              <a:ext cx="311150" cy="265430"/>
            </a:xfrm>
            <a:custGeom>
              <a:avLst/>
              <a:gdLst/>
              <a:ahLst/>
              <a:cxnLst/>
              <a:rect l="l" t="t" r="r" b="b"/>
              <a:pathLst>
                <a:path w="311150" h="265429">
                  <a:moveTo>
                    <a:pt x="310896" y="0"/>
                  </a:moveTo>
                  <a:lnTo>
                    <a:pt x="268502" y="42441"/>
                  </a:lnTo>
                  <a:lnTo>
                    <a:pt x="227227" y="79294"/>
                  </a:lnTo>
                  <a:lnTo>
                    <a:pt x="187873" y="111736"/>
                  </a:lnTo>
                  <a:lnTo>
                    <a:pt x="151238" y="140944"/>
                  </a:lnTo>
                  <a:lnTo>
                    <a:pt x="118122" y="168097"/>
                  </a:lnTo>
                  <a:lnTo>
                    <a:pt x="90230" y="191779"/>
                  </a:lnTo>
                  <a:lnTo>
                    <a:pt x="72763" y="206192"/>
                  </a:lnTo>
                  <a:lnTo>
                    <a:pt x="48444" y="225827"/>
                  </a:lnTo>
                  <a:lnTo>
                    <a:pt x="0" y="265176"/>
                  </a:lnTo>
                </a:path>
              </a:pathLst>
            </a:custGeom>
            <a:ln w="76200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4800" y="1793747"/>
              <a:ext cx="6253480" cy="5946775"/>
            </a:xfrm>
            <a:custGeom>
              <a:avLst/>
              <a:gdLst/>
              <a:ahLst/>
              <a:cxnLst/>
              <a:rect l="l" t="t" r="r" b="b"/>
              <a:pathLst>
                <a:path w="6253480" h="5946775">
                  <a:moveTo>
                    <a:pt x="6188964" y="0"/>
                  </a:moveTo>
                  <a:lnTo>
                    <a:pt x="54864" y="0"/>
                  </a:lnTo>
                  <a:lnTo>
                    <a:pt x="54864" y="53340"/>
                  </a:lnTo>
                  <a:lnTo>
                    <a:pt x="0" y="53340"/>
                  </a:lnTo>
                  <a:lnTo>
                    <a:pt x="0" y="5946660"/>
                  </a:lnTo>
                  <a:lnTo>
                    <a:pt x="57912" y="5946660"/>
                  </a:lnTo>
                  <a:lnTo>
                    <a:pt x="57912" y="56400"/>
                  </a:lnTo>
                  <a:lnTo>
                    <a:pt x="6188964" y="56400"/>
                  </a:lnTo>
                  <a:lnTo>
                    <a:pt x="6188964" y="0"/>
                  </a:lnTo>
                  <a:close/>
                </a:path>
                <a:path w="6253480" h="5946775">
                  <a:moveTo>
                    <a:pt x="6252972" y="53340"/>
                  </a:moveTo>
                  <a:lnTo>
                    <a:pt x="6195060" y="53340"/>
                  </a:lnTo>
                  <a:lnTo>
                    <a:pt x="6195060" y="5946660"/>
                  </a:lnTo>
                  <a:lnTo>
                    <a:pt x="6252972" y="5946660"/>
                  </a:lnTo>
                  <a:lnTo>
                    <a:pt x="6252972" y="533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9528" y="5114544"/>
              <a:ext cx="216407" cy="20421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5020" y="4911852"/>
              <a:ext cx="313944" cy="2956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31108" y="4730496"/>
              <a:ext cx="374903" cy="4130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0936" y="3297936"/>
              <a:ext cx="217932" cy="23926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56047" y="7046188"/>
              <a:ext cx="166115" cy="2590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16835" y="4028795"/>
              <a:ext cx="196595" cy="3048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2335" y="2657856"/>
              <a:ext cx="294131" cy="2941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2148" y="2674620"/>
              <a:ext cx="254507" cy="29260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1037" y="2686558"/>
              <a:ext cx="181864" cy="18186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89234" y="2706793"/>
            <a:ext cx="6604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7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122420" y="4309871"/>
            <a:ext cx="294640" cy="309880"/>
            <a:chOff x="4122420" y="4309871"/>
            <a:chExt cx="294640" cy="309880"/>
          </a:xfrm>
        </p:grpSpPr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22420" y="4309871"/>
              <a:ext cx="294131" cy="30937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51121" y="4338573"/>
              <a:ext cx="181863" cy="181864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3963376" y="3861834"/>
            <a:ext cx="1451610" cy="629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5720">
              <a:lnSpc>
                <a:spcPct val="100000"/>
              </a:lnSpc>
              <a:spcBef>
                <a:spcPts val="105"/>
              </a:spcBef>
            </a:pPr>
            <a:r>
              <a:rPr sz="800" b="1" spc="45" dirty="0">
                <a:solidFill>
                  <a:srgbClr val="CC0033"/>
                </a:solidFill>
                <a:latin typeface="Trebuchet MS"/>
                <a:cs typeface="Trebuchet MS"/>
              </a:rPr>
              <a:t>Технопарк </a:t>
            </a:r>
            <a:r>
              <a:rPr sz="800" b="1" spc="60" dirty="0">
                <a:solidFill>
                  <a:srgbClr val="CC0033"/>
                </a:solidFill>
                <a:latin typeface="Trebuchet MS"/>
                <a:cs typeface="Trebuchet MS"/>
              </a:rPr>
              <a:t>Рязанского </a:t>
            </a:r>
            <a:r>
              <a:rPr sz="800" b="1" spc="6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800" b="1" spc="55" dirty="0">
                <a:solidFill>
                  <a:srgbClr val="CC0033"/>
                </a:solidFill>
                <a:latin typeface="Trebuchet MS"/>
                <a:cs typeface="Trebuchet MS"/>
              </a:rPr>
              <a:t>инновационного</a:t>
            </a:r>
            <a:r>
              <a:rPr sz="800" b="1" spc="-35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800" b="1" spc="60" dirty="0">
                <a:solidFill>
                  <a:srgbClr val="CC0033"/>
                </a:solidFill>
                <a:latin typeface="Trebuchet MS"/>
                <a:cs typeface="Trebuchet MS"/>
              </a:rPr>
              <a:t>научно</a:t>
            </a:r>
            <a:r>
              <a:rPr sz="800" b="1" spc="60" dirty="0">
                <a:solidFill>
                  <a:srgbClr val="CC0033"/>
                </a:solidFill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b="1" spc="50" dirty="0">
                <a:solidFill>
                  <a:srgbClr val="CC0033"/>
                </a:solidFill>
                <a:latin typeface="Trebuchet MS"/>
                <a:cs typeface="Trebuchet MS"/>
              </a:rPr>
              <a:t>технологического</a:t>
            </a:r>
            <a:r>
              <a:rPr sz="800" b="1" spc="-30" dirty="0">
                <a:solidFill>
                  <a:srgbClr val="CC0033"/>
                </a:solidFill>
                <a:latin typeface="Trebuchet MS"/>
                <a:cs typeface="Trebuchet MS"/>
              </a:rPr>
              <a:t> </a:t>
            </a:r>
            <a:r>
              <a:rPr sz="800" b="1" spc="50" dirty="0">
                <a:solidFill>
                  <a:srgbClr val="CC0033"/>
                </a:solidFill>
                <a:latin typeface="Trebuchet MS"/>
                <a:cs typeface="Trebuchet MS"/>
              </a:rPr>
              <a:t>центра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Trebuchet MS"/>
              <a:cs typeface="Trebuchet MS"/>
            </a:endParaRPr>
          </a:p>
          <a:p>
            <a:pPr marL="250825">
              <a:lnSpc>
                <a:spcPct val="100000"/>
              </a:lnSpc>
            </a:pPr>
            <a:r>
              <a:rPr sz="700" b="1" spc="4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06830" y="7911448"/>
            <a:ext cx="175957" cy="221722"/>
          </a:xfrm>
          <a:prstGeom prst="rect">
            <a:avLst/>
          </a:prstGeom>
        </p:spPr>
      </p:pic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431126" y="7705343"/>
          <a:ext cx="2284095" cy="1336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2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395"/>
                        </a:lnSpc>
                      </a:pPr>
                      <a:r>
                        <a:rPr sz="800" spc="50" dirty="0">
                          <a:latin typeface="Tahoma"/>
                          <a:cs typeface="Tahoma"/>
                        </a:rPr>
                        <a:t>Ж/д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45" dirty="0">
                          <a:latin typeface="Tahoma"/>
                          <a:cs typeface="Tahoma"/>
                        </a:rPr>
                        <a:t>вокзал</a:t>
                      </a:r>
                      <a:r>
                        <a:rPr sz="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45" dirty="0">
                          <a:latin typeface="Tahoma"/>
                          <a:cs typeface="Tahoma"/>
                        </a:rPr>
                        <a:t>Рязань</a:t>
                      </a:r>
                      <a:r>
                        <a:rPr sz="800" spc="4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800" spc="45" dirty="0">
                          <a:latin typeface="Tahoma"/>
                          <a:cs typeface="Tahoma"/>
                        </a:rPr>
                        <a:t>1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ts val="960"/>
                        </a:lnSpc>
                      </a:pPr>
                      <a:r>
                        <a:rPr sz="800" spc="60" dirty="0">
                          <a:latin typeface="Tahoma"/>
                          <a:cs typeface="Tahoma"/>
                        </a:rPr>
                        <a:t>Входит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70" dirty="0">
                          <a:latin typeface="Tahoma"/>
                          <a:cs typeface="Tahoma"/>
                        </a:rPr>
                        <a:t>реестр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CC0033"/>
                      </a:solidFill>
                      <a:prstDash val="solid"/>
                    </a:lnT>
                    <a:lnB w="38100">
                      <a:solidFill>
                        <a:srgbClr val="EAEA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860"/>
                        </a:lnSpc>
                      </a:pPr>
                      <a:r>
                        <a:rPr sz="800" spc="70" dirty="0">
                          <a:latin typeface="Tahoma"/>
                          <a:cs typeface="Tahoma"/>
                        </a:rPr>
                        <a:t>Минпромторга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80" dirty="0">
                          <a:latin typeface="Tahoma"/>
                          <a:cs typeface="Tahoma"/>
                        </a:rPr>
                        <a:t>РФ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800" spc="55" dirty="0">
                          <a:latin typeface="Tahoma"/>
                          <a:cs typeface="Tahoma"/>
                        </a:rPr>
                        <a:t>Greenfield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55" dirty="0">
                          <a:latin typeface="Tahoma"/>
                          <a:cs typeface="Tahoma"/>
                        </a:rPr>
                        <a:t>проект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213995" algn="l"/>
                        </a:tabLst>
                      </a:pPr>
                      <a:r>
                        <a:rPr sz="800" u="heavy" dirty="0">
                          <a:uFill>
                            <a:solidFill>
                              <a:srgbClr val="868686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EAEAE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60" dirty="0">
                          <a:latin typeface="Tahoma"/>
                          <a:cs typeface="Tahoma"/>
                        </a:rPr>
                        <a:t>Brownfield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55" dirty="0">
                          <a:latin typeface="Tahoma"/>
                          <a:cs typeface="Tahoma"/>
                        </a:rPr>
                        <a:t>проект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960"/>
                        </a:lnSpc>
                        <a:spcBef>
                          <a:spcPts val="615"/>
                        </a:spcBef>
                      </a:pPr>
                      <a:r>
                        <a:rPr sz="800" spc="65" dirty="0">
                          <a:latin typeface="Tahoma"/>
                          <a:cs typeface="Tahoma"/>
                        </a:rPr>
                        <a:t>Электростанции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4" name="object 4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03606" y="8250681"/>
            <a:ext cx="181864" cy="181863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374904" y="8221980"/>
            <a:ext cx="294640" cy="862965"/>
            <a:chOff x="374904" y="8221980"/>
            <a:chExt cx="294640" cy="862965"/>
          </a:xfrm>
        </p:grpSpPr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4904" y="8540496"/>
              <a:ext cx="294131" cy="30937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3606" y="8569198"/>
              <a:ext cx="181864" cy="18186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4904" y="8221980"/>
              <a:ext cx="294131" cy="30937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7511" y="8870089"/>
              <a:ext cx="212910" cy="214468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352043" y="1842325"/>
            <a:ext cx="6146800" cy="5913755"/>
            <a:chOff x="352043" y="1842325"/>
            <a:chExt cx="6146800" cy="5913755"/>
          </a:xfrm>
        </p:grpSpPr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32988" y="5594603"/>
              <a:ext cx="225551" cy="2667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37147" y="6131814"/>
              <a:ext cx="236219" cy="27812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82211" y="6359652"/>
              <a:ext cx="225551" cy="31394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69263" y="2400300"/>
              <a:ext cx="300227" cy="21031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06823" y="4491227"/>
              <a:ext cx="301751" cy="21031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03164" y="4300727"/>
              <a:ext cx="208787" cy="18776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60620" y="5806440"/>
              <a:ext cx="207263" cy="18778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67867" y="2653295"/>
              <a:ext cx="201735" cy="25420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52043" y="7466076"/>
              <a:ext cx="6134100" cy="68580"/>
            </a:xfrm>
            <a:custGeom>
              <a:avLst/>
              <a:gdLst/>
              <a:ahLst/>
              <a:cxnLst/>
              <a:rect l="l" t="t" r="r" b="b"/>
              <a:pathLst>
                <a:path w="6134100" h="68579">
                  <a:moveTo>
                    <a:pt x="613410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6134100" y="68580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9663" y="1847088"/>
              <a:ext cx="6134100" cy="5617845"/>
            </a:xfrm>
            <a:custGeom>
              <a:avLst/>
              <a:gdLst/>
              <a:ahLst/>
              <a:cxnLst/>
              <a:rect l="l" t="t" r="r" b="b"/>
              <a:pathLst>
                <a:path w="6134100" h="5617845">
                  <a:moveTo>
                    <a:pt x="0" y="0"/>
                  </a:moveTo>
                  <a:lnTo>
                    <a:pt x="6134100" y="0"/>
                  </a:lnTo>
                  <a:lnTo>
                    <a:pt x="6134100" y="5617464"/>
                  </a:lnTo>
                  <a:lnTo>
                    <a:pt x="0" y="56174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5545" y="7541200"/>
              <a:ext cx="195140" cy="214407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2770421" y="8258734"/>
            <a:ext cx="8877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latin typeface="Tahoma"/>
                <a:cs typeface="Tahoma"/>
              </a:rPr>
              <a:t>Ж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spc="10" dirty="0">
                <a:latin typeface="Tahoma"/>
                <a:cs typeface="Tahoma"/>
              </a:rPr>
              <a:t>л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spc="25" dirty="0">
                <a:latin typeface="Tahoma"/>
                <a:cs typeface="Tahoma"/>
              </a:rPr>
              <a:t>з</a:t>
            </a:r>
            <a:r>
              <a:rPr sz="800" dirty="0">
                <a:latin typeface="Tahoma"/>
                <a:cs typeface="Tahoma"/>
              </a:rPr>
              <a:t>н</a:t>
            </a:r>
            <a:r>
              <a:rPr sz="800" spc="-5" dirty="0">
                <a:latin typeface="Tahoma"/>
                <a:cs typeface="Tahoma"/>
              </a:rPr>
              <a:t>ы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spc="-105" dirty="0">
                <a:latin typeface="Tahoma"/>
                <a:cs typeface="Tahoma"/>
              </a:rPr>
              <a:t> </a:t>
            </a:r>
            <a:r>
              <a:rPr sz="800" spc="20" dirty="0">
                <a:latin typeface="Tahoma"/>
                <a:cs typeface="Tahoma"/>
              </a:rPr>
              <a:t>до</a:t>
            </a:r>
            <a:r>
              <a:rPr sz="800" spc="30" dirty="0">
                <a:latin typeface="Tahoma"/>
                <a:cs typeface="Tahoma"/>
              </a:rPr>
              <a:t>р</a:t>
            </a:r>
            <a:r>
              <a:rPr sz="800" spc="15" dirty="0">
                <a:latin typeface="Tahoma"/>
                <a:cs typeface="Tahoma"/>
              </a:rPr>
              <a:t>о</a:t>
            </a:r>
            <a:r>
              <a:rPr sz="800" spc="20" dirty="0">
                <a:latin typeface="Tahoma"/>
                <a:cs typeface="Tahoma"/>
              </a:rPr>
              <a:t>г</a:t>
            </a:r>
            <a:r>
              <a:rPr sz="800" spc="10" dirty="0">
                <a:latin typeface="Tahoma"/>
                <a:cs typeface="Tahoma"/>
              </a:rPr>
              <a:t>и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2487167" y="8549640"/>
            <a:ext cx="276225" cy="300355"/>
            <a:chOff x="2487167" y="8549640"/>
            <a:chExt cx="276225" cy="300355"/>
          </a:xfrm>
        </p:grpSpPr>
        <p:pic>
          <p:nvPicPr>
            <p:cNvPr id="64" name="object 6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487167" y="8549640"/>
              <a:ext cx="275843" cy="27584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487167" y="8557259"/>
              <a:ext cx="274319" cy="292607"/>
            </a:xfrm>
            <a:prstGeom prst="rect">
              <a:avLst/>
            </a:prstGeom>
          </p:spPr>
        </p:pic>
      </p:grpSp>
      <p:sp>
        <p:nvSpPr>
          <p:cNvPr id="66" name="object 66"/>
          <p:cNvSpPr/>
          <p:nvPr/>
        </p:nvSpPr>
        <p:spPr>
          <a:xfrm>
            <a:off x="2513076" y="8575547"/>
            <a:ext cx="169545" cy="169545"/>
          </a:xfrm>
          <a:custGeom>
            <a:avLst/>
            <a:gdLst/>
            <a:ahLst/>
            <a:cxnLst/>
            <a:rect l="l" t="t" r="r" b="b"/>
            <a:pathLst>
              <a:path w="169544" h="169545">
                <a:moveTo>
                  <a:pt x="84581" y="0"/>
                </a:moveTo>
                <a:lnTo>
                  <a:pt x="0" y="84581"/>
                </a:lnTo>
                <a:lnTo>
                  <a:pt x="84581" y="169163"/>
                </a:lnTo>
                <a:lnTo>
                  <a:pt x="169163" y="84581"/>
                </a:lnTo>
                <a:lnTo>
                  <a:pt x="84581" y="0"/>
                </a:lnTo>
                <a:close/>
              </a:path>
            </a:pathLst>
          </a:custGeom>
          <a:solidFill>
            <a:srgbClr val="3B3B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770432" y="8515624"/>
            <a:ext cx="1490980" cy="58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8455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latin typeface="Tahoma"/>
                <a:cs typeface="Tahoma"/>
              </a:rPr>
              <a:t>Индустриальные </a:t>
            </a:r>
            <a:r>
              <a:rPr sz="800" spc="20" dirty="0">
                <a:latin typeface="Tahoma"/>
                <a:cs typeface="Tahoma"/>
              </a:rPr>
              <a:t> </a:t>
            </a:r>
            <a:r>
              <a:rPr sz="800" spc="-35" dirty="0">
                <a:latin typeface="Tahoma"/>
                <a:cs typeface="Tahoma"/>
              </a:rPr>
              <a:t>(</a:t>
            </a:r>
            <a:r>
              <a:rPr sz="800" dirty="0">
                <a:latin typeface="Tahoma"/>
                <a:cs typeface="Tahoma"/>
              </a:rPr>
              <a:t>п</a:t>
            </a:r>
            <a:r>
              <a:rPr sz="800" spc="30" dirty="0">
                <a:latin typeface="Tahoma"/>
                <a:cs typeface="Tahoma"/>
              </a:rPr>
              <a:t>р</a:t>
            </a:r>
            <a:r>
              <a:rPr sz="800" spc="20" dirty="0">
                <a:latin typeface="Tahoma"/>
                <a:cs typeface="Tahoma"/>
              </a:rPr>
              <a:t>о</a:t>
            </a:r>
            <a:r>
              <a:rPr sz="800" spc="75" dirty="0">
                <a:latin typeface="Tahoma"/>
                <a:cs typeface="Tahoma"/>
              </a:rPr>
              <a:t>м</a:t>
            </a:r>
            <a:r>
              <a:rPr sz="800" spc="5" dirty="0">
                <a:latin typeface="Tahoma"/>
                <a:cs typeface="Tahoma"/>
              </a:rPr>
              <a:t>ы</a:t>
            </a:r>
            <a:r>
              <a:rPr sz="800" dirty="0">
                <a:latin typeface="Tahoma"/>
                <a:cs typeface="Tahoma"/>
              </a:rPr>
              <a:t>ш</a:t>
            </a:r>
            <a:r>
              <a:rPr sz="800" spc="10" dirty="0">
                <a:latin typeface="Tahoma"/>
                <a:cs typeface="Tahoma"/>
              </a:rPr>
              <a:t>л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dirty="0">
                <a:latin typeface="Tahoma"/>
                <a:cs typeface="Tahoma"/>
              </a:rPr>
              <a:t>нн</a:t>
            </a:r>
            <a:r>
              <a:rPr sz="800" spc="5" dirty="0">
                <a:latin typeface="Tahoma"/>
                <a:cs typeface="Tahoma"/>
              </a:rPr>
              <a:t>ые</a:t>
            </a:r>
            <a:r>
              <a:rPr sz="800" spc="-30" dirty="0">
                <a:latin typeface="Tahoma"/>
                <a:cs typeface="Tahoma"/>
              </a:rPr>
              <a:t>)</a:t>
            </a:r>
            <a:r>
              <a:rPr sz="800" spc="-110" dirty="0">
                <a:latin typeface="Tahoma"/>
                <a:cs typeface="Tahoma"/>
              </a:rPr>
              <a:t> </a:t>
            </a:r>
            <a:r>
              <a:rPr sz="800" dirty="0">
                <a:latin typeface="Tahoma"/>
                <a:cs typeface="Tahoma"/>
              </a:rPr>
              <a:t>п</a:t>
            </a:r>
            <a:r>
              <a:rPr sz="800" spc="10" dirty="0">
                <a:latin typeface="Tahoma"/>
                <a:cs typeface="Tahoma"/>
              </a:rPr>
              <a:t>а</a:t>
            </a:r>
            <a:r>
              <a:rPr sz="800" spc="20" dirty="0">
                <a:latin typeface="Tahoma"/>
                <a:cs typeface="Tahoma"/>
              </a:rPr>
              <a:t>рк</a:t>
            </a:r>
            <a:r>
              <a:rPr sz="800" spc="10" dirty="0">
                <a:latin typeface="Tahoma"/>
                <a:cs typeface="Tahoma"/>
              </a:rPr>
              <a:t>и</a:t>
            </a:r>
            <a:endParaRPr sz="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85"/>
              </a:spcBef>
            </a:pPr>
            <a:r>
              <a:rPr sz="800" spc="70" dirty="0">
                <a:latin typeface="Tahoma"/>
                <a:cs typeface="Tahoma"/>
              </a:rPr>
              <a:t>Аэропорт</a:t>
            </a:r>
            <a:r>
              <a:rPr sz="800" spc="-20" dirty="0">
                <a:latin typeface="Tahoma"/>
                <a:cs typeface="Tahoma"/>
              </a:rPr>
              <a:t> </a:t>
            </a:r>
            <a:r>
              <a:rPr sz="800" spc="60" dirty="0">
                <a:latin typeface="Tahoma"/>
                <a:cs typeface="Tahoma"/>
              </a:rPr>
              <a:t>Турлатово</a:t>
            </a:r>
            <a:r>
              <a:rPr sz="800" spc="-15" dirty="0">
                <a:latin typeface="Tahoma"/>
                <a:cs typeface="Tahoma"/>
              </a:rPr>
              <a:t> </a:t>
            </a:r>
            <a:r>
              <a:rPr sz="800" spc="60" dirty="0">
                <a:latin typeface="Tahoma"/>
                <a:cs typeface="Tahoma"/>
              </a:rPr>
              <a:t>малой </a:t>
            </a:r>
            <a:r>
              <a:rPr sz="800" spc="-235" dirty="0">
                <a:latin typeface="Tahoma"/>
                <a:cs typeface="Tahoma"/>
              </a:rPr>
              <a:t> </a:t>
            </a:r>
            <a:r>
              <a:rPr sz="800" spc="60" dirty="0">
                <a:latin typeface="Tahoma"/>
                <a:cs typeface="Tahoma"/>
              </a:rPr>
              <a:t>гражданской</a:t>
            </a:r>
            <a:r>
              <a:rPr sz="800" spc="10" dirty="0">
                <a:latin typeface="Tahoma"/>
                <a:cs typeface="Tahoma"/>
              </a:rPr>
              <a:t> </a:t>
            </a:r>
            <a:r>
              <a:rPr sz="800" spc="55" dirty="0">
                <a:latin typeface="Tahoma"/>
                <a:cs typeface="Tahoma"/>
              </a:rPr>
              <a:t>авиации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770432" y="7620341"/>
            <a:ext cx="10560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5" dirty="0">
                <a:latin typeface="Tahoma"/>
                <a:cs typeface="Tahoma"/>
              </a:rPr>
              <a:t>Ф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spc="25" dirty="0">
                <a:latin typeface="Tahoma"/>
                <a:cs typeface="Tahoma"/>
              </a:rPr>
              <a:t>д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spc="20" dirty="0">
                <a:latin typeface="Tahoma"/>
                <a:cs typeface="Tahoma"/>
              </a:rPr>
              <a:t>р</a:t>
            </a:r>
            <a:r>
              <a:rPr sz="800" spc="25" dirty="0">
                <a:latin typeface="Tahoma"/>
                <a:cs typeface="Tahoma"/>
              </a:rPr>
              <a:t>а</a:t>
            </a:r>
            <a:r>
              <a:rPr sz="800" spc="10" dirty="0">
                <a:latin typeface="Tahoma"/>
                <a:cs typeface="Tahoma"/>
              </a:rPr>
              <a:t>л</a:t>
            </a:r>
            <a:r>
              <a:rPr sz="800" spc="-10" dirty="0">
                <a:latin typeface="Tahoma"/>
                <a:cs typeface="Tahoma"/>
              </a:rPr>
              <a:t>ь</a:t>
            </a:r>
            <a:r>
              <a:rPr sz="800" dirty="0">
                <a:latin typeface="Tahoma"/>
                <a:cs typeface="Tahoma"/>
              </a:rPr>
              <a:t>н</a:t>
            </a:r>
            <a:r>
              <a:rPr sz="800" spc="5" dirty="0">
                <a:latin typeface="Tahoma"/>
                <a:cs typeface="Tahoma"/>
              </a:rPr>
              <a:t>ые</a:t>
            </a:r>
            <a:r>
              <a:rPr sz="800" spc="-105" dirty="0">
                <a:latin typeface="Tahoma"/>
                <a:cs typeface="Tahoma"/>
              </a:rPr>
              <a:t> </a:t>
            </a:r>
            <a:r>
              <a:rPr sz="800" spc="15" dirty="0">
                <a:latin typeface="Tahoma"/>
                <a:cs typeface="Tahoma"/>
              </a:rPr>
              <a:t>т</a:t>
            </a:r>
            <a:r>
              <a:rPr sz="800" spc="20" dirty="0">
                <a:latin typeface="Tahoma"/>
                <a:cs typeface="Tahoma"/>
              </a:rPr>
              <a:t>р</a:t>
            </a:r>
            <a:r>
              <a:rPr sz="800" spc="25" dirty="0">
                <a:latin typeface="Tahoma"/>
                <a:cs typeface="Tahoma"/>
              </a:rPr>
              <a:t>а</a:t>
            </a:r>
            <a:r>
              <a:rPr sz="800" spc="55" dirty="0">
                <a:latin typeface="Tahoma"/>
                <a:cs typeface="Tahoma"/>
              </a:rPr>
              <a:t>сс</a:t>
            </a:r>
            <a:r>
              <a:rPr sz="800" spc="-5" dirty="0">
                <a:latin typeface="Tahoma"/>
                <a:cs typeface="Tahoma"/>
              </a:rPr>
              <a:t>ы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770432" y="7879899"/>
            <a:ext cx="11588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latin typeface="Tahoma"/>
                <a:cs typeface="Tahoma"/>
              </a:rPr>
              <a:t>Ав</a:t>
            </a:r>
            <a:r>
              <a:rPr sz="800" spc="15" dirty="0">
                <a:latin typeface="Tahoma"/>
                <a:cs typeface="Tahoma"/>
              </a:rPr>
              <a:t>т</a:t>
            </a:r>
            <a:r>
              <a:rPr sz="800" spc="35" dirty="0">
                <a:latin typeface="Tahoma"/>
                <a:cs typeface="Tahoma"/>
              </a:rPr>
              <a:t>о</a:t>
            </a:r>
            <a:r>
              <a:rPr sz="800" spc="55" dirty="0">
                <a:latin typeface="Tahoma"/>
                <a:cs typeface="Tahoma"/>
              </a:rPr>
              <a:t>м</a:t>
            </a:r>
            <a:r>
              <a:rPr sz="800" spc="20" dirty="0">
                <a:latin typeface="Tahoma"/>
                <a:cs typeface="Tahoma"/>
              </a:rPr>
              <a:t>о</a:t>
            </a:r>
            <a:r>
              <a:rPr sz="800" spc="35" dirty="0">
                <a:latin typeface="Tahoma"/>
                <a:cs typeface="Tahoma"/>
              </a:rPr>
              <a:t>б</a:t>
            </a:r>
            <a:r>
              <a:rPr sz="800" spc="10" dirty="0">
                <a:latin typeface="Tahoma"/>
                <a:cs typeface="Tahoma"/>
              </a:rPr>
              <a:t>ил</a:t>
            </a:r>
            <a:r>
              <a:rPr sz="800" spc="-10" dirty="0">
                <a:latin typeface="Tahoma"/>
                <a:cs typeface="Tahoma"/>
              </a:rPr>
              <a:t>ь</a:t>
            </a:r>
            <a:r>
              <a:rPr sz="800" dirty="0">
                <a:latin typeface="Tahoma"/>
                <a:cs typeface="Tahoma"/>
              </a:rPr>
              <a:t>н</a:t>
            </a:r>
            <a:r>
              <a:rPr sz="800" spc="-5" dirty="0">
                <a:latin typeface="Tahoma"/>
                <a:cs typeface="Tahoma"/>
              </a:rPr>
              <a:t>ы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spc="-105" dirty="0">
                <a:latin typeface="Tahoma"/>
                <a:cs typeface="Tahoma"/>
              </a:rPr>
              <a:t> </a:t>
            </a:r>
            <a:r>
              <a:rPr sz="800" spc="20" dirty="0">
                <a:latin typeface="Tahoma"/>
                <a:cs typeface="Tahoma"/>
              </a:rPr>
              <a:t>до</a:t>
            </a:r>
            <a:r>
              <a:rPr sz="800" spc="30" dirty="0">
                <a:latin typeface="Tahoma"/>
                <a:cs typeface="Tahoma"/>
              </a:rPr>
              <a:t>р</a:t>
            </a:r>
            <a:r>
              <a:rPr sz="800" spc="15" dirty="0">
                <a:latin typeface="Tahoma"/>
                <a:cs typeface="Tahoma"/>
              </a:rPr>
              <a:t>о</a:t>
            </a:r>
            <a:r>
              <a:rPr sz="800" spc="20" dirty="0">
                <a:latin typeface="Tahoma"/>
                <a:cs typeface="Tahoma"/>
              </a:rPr>
              <a:t>г</a:t>
            </a:r>
            <a:r>
              <a:rPr sz="800" spc="5" dirty="0">
                <a:latin typeface="Tahoma"/>
                <a:cs typeface="Tahoma"/>
              </a:rPr>
              <a:t>и  </a:t>
            </a:r>
            <a:r>
              <a:rPr sz="800" spc="75" dirty="0">
                <a:latin typeface="Tahoma"/>
                <a:cs typeface="Tahoma"/>
              </a:rPr>
              <a:t>м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spc="55" dirty="0">
                <a:latin typeface="Tahoma"/>
                <a:cs typeface="Tahoma"/>
              </a:rPr>
              <a:t>с</a:t>
            </a:r>
            <a:r>
              <a:rPr sz="800" spc="15" dirty="0">
                <a:latin typeface="Tahoma"/>
                <a:cs typeface="Tahoma"/>
              </a:rPr>
              <a:t>т</a:t>
            </a:r>
            <a:r>
              <a:rPr sz="800" spc="10" dirty="0">
                <a:latin typeface="Tahoma"/>
                <a:cs typeface="Tahoma"/>
              </a:rPr>
              <a:t>н</a:t>
            </a:r>
            <a:r>
              <a:rPr sz="800" spc="5" dirty="0">
                <a:latin typeface="Tahoma"/>
                <a:cs typeface="Tahoma"/>
              </a:rPr>
              <a:t>о</a:t>
            </a:r>
            <a:r>
              <a:rPr sz="800" spc="20" dirty="0">
                <a:latin typeface="Tahoma"/>
                <a:cs typeface="Tahoma"/>
              </a:rPr>
              <a:t>г</a:t>
            </a:r>
            <a:r>
              <a:rPr sz="800" spc="25" dirty="0">
                <a:latin typeface="Tahoma"/>
                <a:cs typeface="Tahoma"/>
              </a:rPr>
              <a:t>о</a:t>
            </a:r>
            <a:r>
              <a:rPr sz="800" spc="-114" dirty="0">
                <a:latin typeface="Tahoma"/>
                <a:cs typeface="Tahoma"/>
              </a:rPr>
              <a:t> </a:t>
            </a:r>
            <a:r>
              <a:rPr sz="800" spc="25" dirty="0">
                <a:latin typeface="Tahoma"/>
                <a:cs typeface="Tahoma"/>
              </a:rPr>
              <a:t>з</a:t>
            </a:r>
            <a:r>
              <a:rPr sz="800" dirty="0">
                <a:latin typeface="Tahoma"/>
                <a:cs typeface="Tahoma"/>
              </a:rPr>
              <a:t>н</a:t>
            </a:r>
            <a:r>
              <a:rPr sz="800" spc="10" dirty="0">
                <a:latin typeface="Tahoma"/>
                <a:cs typeface="Tahoma"/>
              </a:rPr>
              <a:t>а</a:t>
            </a:r>
            <a:r>
              <a:rPr sz="800" spc="-15" dirty="0">
                <a:latin typeface="Tahoma"/>
                <a:cs typeface="Tahoma"/>
              </a:rPr>
              <a:t>ч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spc="5" dirty="0">
                <a:latin typeface="Tahoma"/>
                <a:cs typeface="Tahoma"/>
              </a:rPr>
              <a:t>н</a:t>
            </a:r>
            <a:r>
              <a:rPr sz="800" spc="10" dirty="0">
                <a:latin typeface="Tahoma"/>
                <a:cs typeface="Tahoma"/>
              </a:rPr>
              <a:t>и</a:t>
            </a:r>
            <a:r>
              <a:rPr sz="800" spc="-20" dirty="0">
                <a:latin typeface="Tahoma"/>
                <a:cs typeface="Tahoma"/>
              </a:rPr>
              <a:t>я</a:t>
            </a:r>
            <a:endParaRPr sz="800">
              <a:latin typeface="Tahoma"/>
              <a:cs typeface="Tahoma"/>
            </a:endParaRPr>
          </a:p>
        </p:txBody>
      </p:sp>
      <p:pic>
        <p:nvPicPr>
          <p:cNvPr id="70" name="object 7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490633" y="8873330"/>
            <a:ext cx="214733" cy="207996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3220211" y="3870959"/>
            <a:ext cx="2348865" cy="3025140"/>
            <a:chOff x="3220211" y="3870959"/>
            <a:chExt cx="2348865" cy="3025140"/>
          </a:xfrm>
        </p:grpSpPr>
        <p:pic>
          <p:nvPicPr>
            <p:cNvPr id="72" name="object 7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2247" y="6359651"/>
              <a:ext cx="536447" cy="536447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058155" y="6385559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214884" y="0"/>
                  </a:moveTo>
                  <a:lnTo>
                    <a:pt x="165611" y="5675"/>
                  </a:lnTo>
                  <a:lnTo>
                    <a:pt x="120381" y="21840"/>
                  </a:lnTo>
                  <a:lnTo>
                    <a:pt x="80483" y="47206"/>
                  </a:lnTo>
                  <a:lnTo>
                    <a:pt x="47206" y="80483"/>
                  </a:lnTo>
                  <a:lnTo>
                    <a:pt x="21840" y="120381"/>
                  </a:lnTo>
                  <a:lnTo>
                    <a:pt x="5675" y="165611"/>
                  </a:lnTo>
                  <a:lnTo>
                    <a:pt x="0" y="214884"/>
                  </a:lnTo>
                  <a:lnTo>
                    <a:pt x="5675" y="264156"/>
                  </a:lnTo>
                  <a:lnTo>
                    <a:pt x="21840" y="309386"/>
                  </a:lnTo>
                  <a:lnTo>
                    <a:pt x="47206" y="349284"/>
                  </a:lnTo>
                  <a:lnTo>
                    <a:pt x="80483" y="382561"/>
                  </a:lnTo>
                  <a:lnTo>
                    <a:pt x="120381" y="407927"/>
                  </a:lnTo>
                  <a:lnTo>
                    <a:pt x="165611" y="424092"/>
                  </a:lnTo>
                  <a:lnTo>
                    <a:pt x="214884" y="429768"/>
                  </a:lnTo>
                  <a:lnTo>
                    <a:pt x="264156" y="424092"/>
                  </a:lnTo>
                  <a:lnTo>
                    <a:pt x="309386" y="407927"/>
                  </a:lnTo>
                  <a:lnTo>
                    <a:pt x="349284" y="382561"/>
                  </a:lnTo>
                  <a:lnTo>
                    <a:pt x="382561" y="349284"/>
                  </a:lnTo>
                  <a:lnTo>
                    <a:pt x="407927" y="309386"/>
                  </a:lnTo>
                  <a:lnTo>
                    <a:pt x="424092" y="264156"/>
                  </a:lnTo>
                  <a:lnTo>
                    <a:pt x="429768" y="214884"/>
                  </a:lnTo>
                  <a:lnTo>
                    <a:pt x="424092" y="165611"/>
                  </a:lnTo>
                  <a:lnTo>
                    <a:pt x="407927" y="120381"/>
                  </a:lnTo>
                  <a:lnTo>
                    <a:pt x="382561" y="80483"/>
                  </a:lnTo>
                  <a:lnTo>
                    <a:pt x="349284" y="47206"/>
                  </a:lnTo>
                  <a:lnTo>
                    <a:pt x="309386" y="21840"/>
                  </a:lnTo>
                  <a:lnTo>
                    <a:pt x="264156" y="5675"/>
                  </a:lnTo>
                  <a:lnTo>
                    <a:pt x="214884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128793" y="6460781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4" h="278765">
                  <a:moveTo>
                    <a:pt x="134518" y="189725"/>
                  </a:moveTo>
                  <a:lnTo>
                    <a:pt x="130365" y="185572"/>
                  </a:lnTo>
                  <a:lnTo>
                    <a:pt x="125234" y="185572"/>
                  </a:lnTo>
                  <a:lnTo>
                    <a:pt x="125234" y="194843"/>
                  </a:lnTo>
                  <a:lnTo>
                    <a:pt x="125234" y="213398"/>
                  </a:lnTo>
                  <a:lnTo>
                    <a:pt x="106680" y="213398"/>
                  </a:lnTo>
                  <a:lnTo>
                    <a:pt x="106680" y="194843"/>
                  </a:lnTo>
                  <a:lnTo>
                    <a:pt x="125234" y="194843"/>
                  </a:lnTo>
                  <a:lnTo>
                    <a:pt x="125234" y="185572"/>
                  </a:lnTo>
                  <a:lnTo>
                    <a:pt x="101561" y="185572"/>
                  </a:lnTo>
                  <a:lnTo>
                    <a:pt x="97409" y="189725"/>
                  </a:lnTo>
                  <a:lnTo>
                    <a:pt x="97409" y="218528"/>
                  </a:lnTo>
                  <a:lnTo>
                    <a:pt x="101561" y="222681"/>
                  </a:lnTo>
                  <a:lnTo>
                    <a:pt x="130365" y="222681"/>
                  </a:lnTo>
                  <a:lnTo>
                    <a:pt x="134518" y="218528"/>
                  </a:lnTo>
                  <a:lnTo>
                    <a:pt x="134518" y="213398"/>
                  </a:lnTo>
                  <a:lnTo>
                    <a:pt x="134518" y="194843"/>
                  </a:lnTo>
                  <a:lnTo>
                    <a:pt x="134518" y="189725"/>
                  </a:lnTo>
                  <a:close/>
                </a:path>
                <a:path w="278764" h="278765">
                  <a:moveTo>
                    <a:pt x="185534" y="189725"/>
                  </a:moveTo>
                  <a:lnTo>
                    <a:pt x="181381" y="185572"/>
                  </a:lnTo>
                  <a:lnTo>
                    <a:pt x="176263" y="185572"/>
                  </a:lnTo>
                  <a:lnTo>
                    <a:pt x="176263" y="194843"/>
                  </a:lnTo>
                  <a:lnTo>
                    <a:pt x="176263" y="213398"/>
                  </a:lnTo>
                  <a:lnTo>
                    <a:pt x="157708" y="213398"/>
                  </a:lnTo>
                  <a:lnTo>
                    <a:pt x="157708" y="194843"/>
                  </a:lnTo>
                  <a:lnTo>
                    <a:pt x="176263" y="194843"/>
                  </a:lnTo>
                  <a:lnTo>
                    <a:pt x="176263" y="185572"/>
                  </a:lnTo>
                  <a:lnTo>
                    <a:pt x="152577" y="185572"/>
                  </a:lnTo>
                  <a:lnTo>
                    <a:pt x="148424" y="189725"/>
                  </a:lnTo>
                  <a:lnTo>
                    <a:pt x="148437" y="218528"/>
                  </a:lnTo>
                  <a:lnTo>
                    <a:pt x="152577" y="222681"/>
                  </a:lnTo>
                  <a:lnTo>
                    <a:pt x="181381" y="222681"/>
                  </a:lnTo>
                  <a:lnTo>
                    <a:pt x="185534" y="218528"/>
                  </a:lnTo>
                  <a:lnTo>
                    <a:pt x="185534" y="213398"/>
                  </a:lnTo>
                  <a:lnTo>
                    <a:pt x="185534" y="194843"/>
                  </a:lnTo>
                  <a:lnTo>
                    <a:pt x="185534" y="189725"/>
                  </a:lnTo>
                  <a:close/>
                </a:path>
                <a:path w="278764" h="278765">
                  <a:moveTo>
                    <a:pt x="236562" y="189725"/>
                  </a:moveTo>
                  <a:lnTo>
                    <a:pt x="232410" y="185572"/>
                  </a:lnTo>
                  <a:lnTo>
                    <a:pt x="227279" y="185572"/>
                  </a:lnTo>
                  <a:lnTo>
                    <a:pt x="227279" y="194843"/>
                  </a:lnTo>
                  <a:lnTo>
                    <a:pt x="227279" y="213398"/>
                  </a:lnTo>
                  <a:lnTo>
                    <a:pt x="208724" y="213398"/>
                  </a:lnTo>
                  <a:lnTo>
                    <a:pt x="208724" y="194843"/>
                  </a:lnTo>
                  <a:lnTo>
                    <a:pt x="227279" y="194843"/>
                  </a:lnTo>
                  <a:lnTo>
                    <a:pt x="227279" y="185572"/>
                  </a:lnTo>
                  <a:lnTo>
                    <a:pt x="203606" y="185572"/>
                  </a:lnTo>
                  <a:lnTo>
                    <a:pt x="199453" y="189725"/>
                  </a:lnTo>
                  <a:lnTo>
                    <a:pt x="199453" y="218528"/>
                  </a:lnTo>
                  <a:lnTo>
                    <a:pt x="203606" y="222681"/>
                  </a:lnTo>
                  <a:lnTo>
                    <a:pt x="232410" y="222681"/>
                  </a:lnTo>
                  <a:lnTo>
                    <a:pt x="236562" y="218528"/>
                  </a:lnTo>
                  <a:lnTo>
                    <a:pt x="236562" y="213398"/>
                  </a:lnTo>
                  <a:lnTo>
                    <a:pt x="236562" y="194843"/>
                  </a:lnTo>
                  <a:lnTo>
                    <a:pt x="236562" y="189725"/>
                  </a:lnTo>
                  <a:close/>
                </a:path>
                <a:path w="278764" h="278765">
                  <a:moveTo>
                    <a:pt x="278307" y="242824"/>
                  </a:moveTo>
                  <a:lnTo>
                    <a:pt x="272072" y="236601"/>
                  </a:lnTo>
                  <a:lnTo>
                    <a:pt x="269024" y="236601"/>
                  </a:lnTo>
                  <a:lnTo>
                    <a:pt x="269024" y="247954"/>
                  </a:lnTo>
                  <a:lnTo>
                    <a:pt x="269024" y="266992"/>
                  </a:lnTo>
                  <a:lnTo>
                    <a:pt x="266954" y="269074"/>
                  </a:lnTo>
                  <a:lnTo>
                    <a:pt x="11353" y="269074"/>
                  </a:lnTo>
                  <a:lnTo>
                    <a:pt x="9283" y="266992"/>
                  </a:lnTo>
                  <a:lnTo>
                    <a:pt x="9283" y="247954"/>
                  </a:lnTo>
                  <a:lnTo>
                    <a:pt x="11353" y="245872"/>
                  </a:lnTo>
                  <a:lnTo>
                    <a:pt x="266954" y="245872"/>
                  </a:lnTo>
                  <a:lnTo>
                    <a:pt x="269024" y="247954"/>
                  </a:lnTo>
                  <a:lnTo>
                    <a:pt x="269024" y="236601"/>
                  </a:lnTo>
                  <a:lnTo>
                    <a:pt x="259753" y="236601"/>
                  </a:lnTo>
                  <a:lnTo>
                    <a:pt x="259753" y="180924"/>
                  </a:lnTo>
                  <a:lnTo>
                    <a:pt x="258292" y="173710"/>
                  </a:lnTo>
                  <a:lnTo>
                    <a:pt x="254317" y="167805"/>
                  </a:lnTo>
                  <a:lnTo>
                    <a:pt x="250482" y="165227"/>
                  </a:lnTo>
                  <a:lnTo>
                    <a:pt x="250482" y="175806"/>
                  </a:lnTo>
                  <a:lnTo>
                    <a:pt x="250482" y="236601"/>
                  </a:lnTo>
                  <a:lnTo>
                    <a:pt x="83489" y="236601"/>
                  </a:lnTo>
                  <a:lnTo>
                    <a:pt x="83489" y="194843"/>
                  </a:lnTo>
                  <a:lnTo>
                    <a:pt x="83489" y="189725"/>
                  </a:lnTo>
                  <a:lnTo>
                    <a:pt x="79336" y="185572"/>
                  </a:lnTo>
                  <a:lnTo>
                    <a:pt x="74218" y="185572"/>
                  </a:lnTo>
                  <a:lnTo>
                    <a:pt x="74218" y="194843"/>
                  </a:lnTo>
                  <a:lnTo>
                    <a:pt x="74218" y="236601"/>
                  </a:lnTo>
                  <a:lnTo>
                    <a:pt x="51028" y="236601"/>
                  </a:lnTo>
                  <a:lnTo>
                    <a:pt x="51028" y="194843"/>
                  </a:lnTo>
                  <a:lnTo>
                    <a:pt x="74218" y="194843"/>
                  </a:lnTo>
                  <a:lnTo>
                    <a:pt x="74218" y="185572"/>
                  </a:lnTo>
                  <a:lnTo>
                    <a:pt x="45897" y="185572"/>
                  </a:lnTo>
                  <a:lnTo>
                    <a:pt x="41744" y="189725"/>
                  </a:lnTo>
                  <a:lnTo>
                    <a:pt x="41744" y="236601"/>
                  </a:lnTo>
                  <a:lnTo>
                    <a:pt x="27838" y="236601"/>
                  </a:lnTo>
                  <a:lnTo>
                    <a:pt x="27901" y="166649"/>
                  </a:lnTo>
                  <a:lnTo>
                    <a:pt x="45681" y="11049"/>
                  </a:lnTo>
                  <a:lnTo>
                    <a:pt x="47675" y="9283"/>
                  </a:lnTo>
                  <a:lnTo>
                    <a:pt x="82207" y="9283"/>
                  </a:lnTo>
                  <a:lnTo>
                    <a:pt x="84188" y="11049"/>
                  </a:lnTo>
                  <a:lnTo>
                    <a:pt x="101485" y="162369"/>
                  </a:lnTo>
                  <a:lnTo>
                    <a:pt x="53098" y="162369"/>
                  </a:lnTo>
                  <a:lnTo>
                    <a:pt x="51028" y="164452"/>
                  </a:lnTo>
                  <a:lnTo>
                    <a:pt x="51028" y="169570"/>
                  </a:lnTo>
                  <a:lnTo>
                    <a:pt x="53098" y="171653"/>
                  </a:lnTo>
                  <a:lnTo>
                    <a:pt x="246329" y="171653"/>
                  </a:lnTo>
                  <a:lnTo>
                    <a:pt x="250482" y="175806"/>
                  </a:lnTo>
                  <a:lnTo>
                    <a:pt x="250482" y="165227"/>
                  </a:lnTo>
                  <a:lnTo>
                    <a:pt x="248424" y="163830"/>
                  </a:lnTo>
                  <a:lnTo>
                    <a:pt x="241198" y="162369"/>
                  </a:lnTo>
                  <a:lnTo>
                    <a:pt x="174193" y="162369"/>
                  </a:lnTo>
                  <a:lnTo>
                    <a:pt x="170154" y="127012"/>
                  </a:lnTo>
                  <a:lnTo>
                    <a:pt x="169735" y="124587"/>
                  </a:lnTo>
                  <a:lnTo>
                    <a:pt x="167513" y="122910"/>
                  </a:lnTo>
                  <a:lnTo>
                    <a:pt x="162623" y="123469"/>
                  </a:lnTo>
                  <a:lnTo>
                    <a:pt x="160820" y="125590"/>
                  </a:lnTo>
                  <a:lnTo>
                    <a:pt x="160959" y="128041"/>
                  </a:lnTo>
                  <a:lnTo>
                    <a:pt x="164846" y="162369"/>
                  </a:lnTo>
                  <a:lnTo>
                    <a:pt x="110820" y="162369"/>
                  </a:lnTo>
                  <a:lnTo>
                    <a:pt x="102870" y="92735"/>
                  </a:lnTo>
                  <a:lnTo>
                    <a:pt x="107543" y="51930"/>
                  </a:lnTo>
                  <a:lnTo>
                    <a:pt x="110629" y="24942"/>
                  </a:lnTo>
                  <a:lnTo>
                    <a:pt x="112585" y="23202"/>
                  </a:lnTo>
                  <a:lnTo>
                    <a:pt x="129984" y="23202"/>
                  </a:lnTo>
                  <a:lnTo>
                    <a:pt x="147370" y="23202"/>
                  </a:lnTo>
                  <a:lnTo>
                    <a:pt x="149453" y="21120"/>
                  </a:lnTo>
                  <a:lnTo>
                    <a:pt x="149453" y="16002"/>
                  </a:lnTo>
                  <a:lnTo>
                    <a:pt x="147370" y="13919"/>
                  </a:lnTo>
                  <a:lnTo>
                    <a:pt x="107873" y="13906"/>
                  </a:lnTo>
                  <a:lnTo>
                    <a:pt x="101930" y="19215"/>
                  </a:lnTo>
                  <a:lnTo>
                    <a:pt x="98209" y="51930"/>
                  </a:lnTo>
                  <a:lnTo>
                    <a:pt x="93345" y="9283"/>
                  </a:lnTo>
                  <a:lnTo>
                    <a:pt x="92900" y="5308"/>
                  </a:lnTo>
                  <a:lnTo>
                    <a:pt x="86931" y="0"/>
                  </a:lnTo>
                  <a:lnTo>
                    <a:pt x="42951" y="0"/>
                  </a:lnTo>
                  <a:lnTo>
                    <a:pt x="36982" y="5308"/>
                  </a:lnTo>
                  <a:lnTo>
                    <a:pt x="18643" y="165963"/>
                  </a:lnTo>
                  <a:lnTo>
                    <a:pt x="18554" y="236601"/>
                  </a:lnTo>
                  <a:lnTo>
                    <a:pt x="6235" y="236601"/>
                  </a:lnTo>
                  <a:lnTo>
                    <a:pt x="0" y="242824"/>
                  </a:lnTo>
                  <a:lnTo>
                    <a:pt x="0" y="272122"/>
                  </a:lnTo>
                  <a:lnTo>
                    <a:pt x="6235" y="278345"/>
                  </a:lnTo>
                  <a:lnTo>
                    <a:pt x="272072" y="278345"/>
                  </a:lnTo>
                  <a:lnTo>
                    <a:pt x="278307" y="272122"/>
                  </a:lnTo>
                  <a:lnTo>
                    <a:pt x="278307" y="269074"/>
                  </a:lnTo>
                  <a:lnTo>
                    <a:pt x="278307" y="245872"/>
                  </a:lnTo>
                  <a:lnTo>
                    <a:pt x="278307" y="242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277229" y="6460784"/>
              <a:ext cx="129875" cy="12989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79036" y="4617719"/>
              <a:ext cx="295643" cy="29565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504753" y="4643437"/>
              <a:ext cx="189357" cy="18935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163567" y="4715268"/>
              <a:ext cx="295643" cy="29564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89285" y="4740973"/>
              <a:ext cx="189357" cy="18935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973067" y="4494275"/>
              <a:ext cx="295655" cy="29717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98785" y="4519993"/>
              <a:ext cx="189357" cy="19088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220211" y="3870959"/>
              <a:ext cx="295655" cy="29565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245929" y="3896677"/>
              <a:ext cx="189356" cy="189356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4930711" y="7561995"/>
            <a:ext cx="10693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ahoma"/>
                <a:cs typeface="Tahoma"/>
              </a:rPr>
              <a:t>К</a:t>
            </a:r>
            <a:r>
              <a:rPr sz="800" spc="15" dirty="0">
                <a:latin typeface="Tahoma"/>
                <a:cs typeface="Tahoma"/>
              </a:rPr>
              <a:t>о</a:t>
            </a:r>
            <a:r>
              <a:rPr sz="800" spc="20" dirty="0">
                <a:latin typeface="Tahoma"/>
                <a:cs typeface="Tahoma"/>
              </a:rPr>
              <a:t>р</a:t>
            </a:r>
            <a:r>
              <a:rPr sz="800" spc="15" dirty="0">
                <a:latin typeface="Tahoma"/>
                <a:cs typeface="Tahoma"/>
              </a:rPr>
              <a:t>по</a:t>
            </a:r>
            <a:r>
              <a:rPr sz="800" spc="20" dirty="0">
                <a:latin typeface="Tahoma"/>
                <a:cs typeface="Tahoma"/>
              </a:rPr>
              <a:t>р</a:t>
            </a:r>
            <a:r>
              <a:rPr sz="800" spc="25" dirty="0">
                <a:latin typeface="Tahoma"/>
                <a:cs typeface="Tahoma"/>
              </a:rPr>
              <a:t>а</a:t>
            </a:r>
            <a:r>
              <a:rPr sz="800" spc="20" dirty="0">
                <a:latin typeface="Tahoma"/>
                <a:cs typeface="Tahoma"/>
              </a:rPr>
              <a:t>ц</a:t>
            </a:r>
            <a:r>
              <a:rPr sz="800" spc="10" dirty="0">
                <a:latin typeface="Tahoma"/>
                <a:cs typeface="Tahoma"/>
              </a:rPr>
              <a:t>и</a:t>
            </a:r>
            <a:r>
              <a:rPr sz="800" spc="-20" dirty="0">
                <a:latin typeface="Tahoma"/>
                <a:cs typeface="Tahoma"/>
              </a:rPr>
              <a:t>я</a:t>
            </a:r>
            <a:r>
              <a:rPr sz="800" spc="-105" dirty="0">
                <a:latin typeface="Tahoma"/>
                <a:cs typeface="Tahoma"/>
              </a:rPr>
              <a:t> </a:t>
            </a:r>
            <a:r>
              <a:rPr sz="800" spc="20" dirty="0">
                <a:latin typeface="Tahoma"/>
                <a:cs typeface="Tahoma"/>
              </a:rPr>
              <a:t>р</a:t>
            </a:r>
            <a:r>
              <a:rPr sz="800" spc="25" dirty="0">
                <a:latin typeface="Tahoma"/>
                <a:cs typeface="Tahoma"/>
              </a:rPr>
              <a:t>а</a:t>
            </a:r>
            <a:r>
              <a:rPr sz="800" spc="10" dirty="0">
                <a:latin typeface="Tahoma"/>
                <a:cs typeface="Tahoma"/>
              </a:rPr>
              <a:t>з</a:t>
            </a:r>
            <a:r>
              <a:rPr sz="800" dirty="0">
                <a:latin typeface="Tahoma"/>
                <a:cs typeface="Tahoma"/>
              </a:rPr>
              <a:t>в</a:t>
            </a:r>
            <a:r>
              <a:rPr sz="800" spc="10" dirty="0">
                <a:latin typeface="Tahoma"/>
                <a:cs typeface="Tahoma"/>
              </a:rPr>
              <a:t>и</a:t>
            </a:r>
            <a:r>
              <a:rPr sz="800" spc="15" dirty="0">
                <a:latin typeface="Tahoma"/>
                <a:cs typeface="Tahoma"/>
              </a:rPr>
              <a:t>т</a:t>
            </a:r>
            <a:r>
              <a:rPr sz="800" spc="10" dirty="0">
                <a:latin typeface="Tahoma"/>
                <a:cs typeface="Tahoma"/>
              </a:rPr>
              <a:t>и</a:t>
            </a:r>
            <a:r>
              <a:rPr sz="800" spc="-15" dirty="0">
                <a:latin typeface="Tahoma"/>
                <a:cs typeface="Tahoma"/>
              </a:rPr>
              <a:t>я  </a:t>
            </a:r>
            <a:r>
              <a:rPr sz="800" spc="45" dirty="0">
                <a:latin typeface="Tahoma"/>
                <a:cs typeface="Tahoma"/>
              </a:rPr>
              <a:t>Р</a:t>
            </a:r>
            <a:r>
              <a:rPr sz="800" spc="-20" dirty="0">
                <a:latin typeface="Tahoma"/>
                <a:cs typeface="Tahoma"/>
              </a:rPr>
              <a:t>я</a:t>
            </a:r>
            <a:r>
              <a:rPr sz="800" spc="25" dirty="0">
                <a:latin typeface="Tahoma"/>
                <a:cs typeface="Tahoma"/>
              </a:rPr>
              <a:t>з</a:t>
            </a:r>
            <a:r>
              <a:rPr sz="800" spc="10" dirty="0">
                <a:latin typeface="Tahoma"/>
                <a:cs typeface="Tahoma"/>
              </a:rPr>
              <a:t>а</a:t>
            </a:r>
            <a:r>
              <a:rPr sz="800" dirty="0">
                <a:latin typeface="Tahoma"/>
                <a:cs typeface="Tahoma"/>
              </a:rPr>
              <a:t>н</a:t>
            </a:r>
            <a:r>
              <a:rPr sz="800" spc="55" dirty="0">
                <a:latin typeface="Tahoma"/>
                <a:cs typeface="Tahoma"/>
              </a:rPr>
              <a:t>с</a:t>
            </a:r>
            <a:r>
              <a:rPr sz="800" spc="5" dirty="0">
                <a:latin typeface="Tahoma"/>
                <a:cs typeface="Tahoma"/>
              </a:rPr>
              <a:t>к</a:t>
            </a:r>
            <a:r>
              <a:rPr sz="800" spc="15" dirty="0">
                <a:latin typeface="Tahoma"/>
                <a:cs typeface="Tahoma"/>
              </a:rPr>
              <a:t>о</a:t>
            </a:r>
            <a:r>
              <a:rPr sz="800" spc="10" dirty="0">
                <a:latin typeface="Tahoma"/>
                <a:cs typeface="Tahoma"/>
              </a:rPr>
              <a:t>й</a:t>
            </a:r>
            <a:r>
              <a:rPr sz="800" spc="-105" dirty="0">
                <a:latin typeface="Tahoma"/>
                <a:cs typeface="Tahoma"/>
              </a:rPr>
              <a:t> </a:t>
            </a:r>
            <a:r>
              <a:rPr sz="800" spc="20" dirty="0">
                <a:latin typeface="Tahoma"/>
                <a:cs typeface="Tahoma"/>
              </a:rPr>
              <a:t>о</a:t>
            </a:r>
            <a:r>
              <a:rPr sz="800" spc="35" dirty="0">
                <a:latin typeface="Tahoma"/>
                <a:cs typeface="Tahoma"/>
              </a:rPr>
              <a:t>б</a:t>
            </a:r>
            <a:r>
              <a:rPr sz="800" spc="10" dirty="0">
                <a:latin typeface="Tahoma"/>
                <a:cs typeface="Tahoma"/>
              </a:rPr>
              <a:t>ла</a:t>
            </a:r>
            <a:r>
              <a:rPr sz="800" spc="55" dirty="0">
                <a:latin typeface="Tahoma"/>
                <a:cs typeface="Tahoma"/>
              </a:rPr>
              <a:t>с</a:t>
            </a:r>
            <a:r>
              <a:rPr sz="800" spc="15" dirty="0">
                <a:latin typeface="Tahoma"/>
                <a:cs typeface="Tahoma"/>
              </a:rPr>
              <a:t>т</a:t>
            </a:r>
            <a:r>
              <a:rPr sz="800" spc="10" dirty="0">
                <a:latin typeface="Tahoma"/>
                <a:cs typeface="Tahoma"/>
              </a:rPr>
              <a:t>и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930711" y="8024340"/>
            <a:ext cx="12750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ahoma"/>
                <a:cs typeface="Tahoma"/>
              </a:rPr>
              <a:t>Министерство </a:t>
            </a:r>
            <a:r>
              <a:rPr sz="800" spc="30" dirty="0">
                <a:latin typeface="Tahoma"/>
                <a:cs typeface="Tahoma"/>
              </a:rPr>
              <a:t> </a:t>
            </a:r>
            <a:r>
              <a:rPr sz="800" spc="50" dirty="0">
                <a:latin typeface="Tahoma"/>
                <a:cs typeface="Tahoma"/>
              </a:rPr>
              <a:t>э</a:t>
            </a:r>
            <a:r>
              <a:rPr sz="800" spc="5" dirty="0">
                <a:latin typeface="Tahoma"/>
                <a:cs typeface="Tahoma"/>
              </a:rPr>
              <a:t>ко</a:t>
            </a:r>
            <a:r>
              <a:rPr sz="800" spc="10" dirty="0">
                <a:latin typeface="Tahoma"/>
                <a:cs typeface="Tahoma"/>
              </a:rPr>
              <a:t>н</a:t>
            </a:r>
            <a:r>
              <a:rPr sz="800" spc="35" dirty="0">
                <a:latin typeface="Tahoma"/>
                <a:cs typeface="Tahoma"/>
              </a:rPr>
              <a:t>о</a:t>
            </a:r>
            <a:r>
              <a:rPr sz="800" spc="55" dirty="0">
                <a:latin typeface="Tahoma"/>
                <a:cs typeface="Tahoma"/>
              </a:rPr>
              <a:t>м</a:t>
            </a:r>
            <a:r>
              <a:rPr sz="800" spc="10" dirty="0">
                <a:latin typeface="Tahoma"/>
                <a:cs typeface="Tahoma"/>
              </a:rPr>
              <a:t>и</a:t>
            </a:r>
            <a:r>
              <a:rPr sz="800" spc="-15" dirty="0">
                <a:latin typeface="Tahoma"/>
                <a:cs typeface="Tahoma"/>
              </a:rPr>
              <a:t>ч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spc="55" dirty="0">
                <a:latin typeface="Tahoma"/>
                <a:cs typeface="Tahoma"/>
              </a:rPr>
              <a:t>с</a:t>
            </a:r>
            <a:r>
              <a:rPr sz="800" spc="5" dirty="0">
                <a:latin typeface="Tahoma"/>
                <a:cs typeface="Tahoma"/>
              </a:rPr>
              <a:t>к</a:t>
            </a:r>
            <a:r>
              <a:rPr sz="800" spc="15" dirty="0">
                <a:latin typeface="Tahoma"/>
                <a:cs typeface="Tahoma"/>
              </a:rPr>
              <a:t>о</a:t>
            </a:r>
            <a:r>
              <a:rPr sz="800" spc="20" dirty="0">
                <a:latin typeface="Tahoma"/>
                <a:cs typeface="Tahoma"/>
              </a:rPr>
              <a:t>г</a:t>
            </a:r>
            <a:r>
              <a:rPr sz="800" spc="25" dirty="0">
                <a:latin typeface="Tahoma"/>
                <a:cs typeface="Tahoma"/>
              </a:rPr>
              <a:t>о</a:t>
            </a:r>
            <a:r>
              <a:rPr sz="800" spc="-114" dirty="0">
                <a:latin typeface="Tahoma"/>
                <a:cs typeface="Tahoma"/>
              </a:rPr>
              <a:t> </a:t>
            </a:r>
            <a:r>
              <a:rPr sz="800" spc="35" dirty="0">
                <a:latin typeface="Tahoma"/>
                <a:cs typeface="Tahoma"/>
              </a:rPr>
              <a:t>р</a:t>
            </a:r>
            <a:r>
              <a:rPr sz="800" spc="10" dirty="0">
                <a:latin typeface="Tahoma"/>
                <a:cs typeface="Tahoma"/>
              </a:rPr>
              <a:t>а</a:t>
            </a:r>
            <a:r>
              <a:rPr sz="800" spc="25" dirty="0">
                <a:latin typeface="Tahoma"/>
                <a:cs typeface="Tahoma"/>
              </a:rPr>
              <a:t>з</a:t>
            </a:r>
            <a:r>
              <a:rPr sz="800" spc="-10" dirty="0">
                <a:latin typeface="Tahoma"/>
                <a:cs typeface="Tahoma"/>
              </a:rPr>
              <a:t>в</a:t>
            </a:r>
            <a:r>
              <a:rPr sz="800" dirty="0">
                <a:latin typeface="Tahoma"/>
                <a:cs typeface="Tahoma"/>
              </a:rPr>
              <a:t>и</a:t>
            </a:r>
            <a:r>
              <a:rPr sz="800" spc="15" dirty="0">
                <a:latin typeface="Tahoma"/>
                <a:cs typeface="Tahoma"/>
              </a:rPr>
              <a:t>т</a:t>
            </a:r>
            <a:r>
              <a:rPr sz="800" spc="10" dirty="0">
                <a:latin typeface="Tahoma"/>
                <a:cs typeface="Tahoma"/>
              </a:rPr>
              <a:t>и</a:t>
            </a:r>
            <a:r>
              <a:rPr sz="800" spc="-20" dirty="0">
                <a:latin typeface="Tahoma"/>
                <a:cs typeface="Tahoma"/>
              </a:rPr>
              <a:t>я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930711" y="8486685"/>
            <a:ext cx="1231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latin typeface="Tahoma"/>
                <a:cs typeface="Tahoma"/>
              </a:rPr>
              <a:t>О</a:t>
            </a:r>
            <a:r>
              <a:rPr sz="800" spc="35" dirty="0">
                <a:latin typeface="Tahoma"/>
                <a:cs typeface="Tahoma"/>
              </a:rPr>
              <a:t>б</a:t>
            </a:r>
            <a:r>
              <a:rPr sz="800" spc="25" dirty="0">
                <a:latin typeface="Tahoma"/>
                <a:cs typeface="Tahoma"/>
              </a:rPr>
              <a:t>щ</a:t>
            </a:r>
            <a:r>
              <a:rPr sz="800" spc="20" dirty="0">
                <a:latin typeface="Tahoma"/>
                <a:cs typeface="Tahoma"/>
              </a:rPr>
              <a:t>е</a:t>
            </a:r>
            <a:r>
              <a:rPr sz="800" spc="55" dirty="0">
                <a:latin typeface="Tahoma"/>
                <a:cs typeface="Tahoma"/>
              </a:rPr>
              <a:t>с</a:t>
            </a:r>
            <a:r>
              <a:rPr sz="800" spc="15" dirty="0">
                <a:latin typeface="Tahoma"/>
                <a:cs typeface="Tahoma"/>
              </a:rPr>
              <a:t>т</a:t>
            </a:r>
            <a:r>
              <a:rPr sz="800" spc="-20" dirty="0">
                <a:latin typeface="Tahoma"/>
                <a:cs typeface="Tahoma"/>
              </a:rPr>
              <a:t>в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dirty="0">
                <a:latin typeface="Tahoma"/>
                <a:cs typeface="Tahoma"/>
              </a:rPr>
              <a:t>нн</a:t>
            </a:r>
            <a:r>
              <a:rPr sz="800" spc="10" dirty="0">
                <a:latin typeface="Tahoma"/>
                <a:cs typeface="Tahoma"/>
              </a:rPr>
              <a:t>а</a:t>
            </a:r>
            <a:r>
              <a:rPr sz="800" spc="-20" dirty="0">
                <a:latin typeface="Tahoma"/>
                <a:cs typeface="Tahoma"/>
              </a:rPr>
              <a:t>я</a:t>
            </a:r>
            <a:r>
              <a:rPr sz="800" spc="-105" dirty="0">
                <a:latin typeface="Tahoma"/>
                <a:cs typeface="Tahoma"/>
              </a:rPr>
              <a:t> </a:t>
            </a:r>
            <a:r>
              <a:rPr sz="800" dirty="0">
                <a:latin typeface="Tahoma"/>
                <a:cs typeface="Tahoma"/>
              </a:rPr>
              <a:t>п</a:t>
            </a:r>
            <a:r>
              <a:rPr sz="800" spc="35" dirty="0">
                <a:latin typeface="Tahoma"/>
                <a:cs typeface="Tahoma"/>
              </a:rPr>
              <a:t>р</a:t>
            </a:r>
            <a:r>
              <a:rPr sz="800" spc="10" dirty="0">
                <a:latin typeface="Tahoma"/>
                <a:cs typeface="Tahoma"/>
              </a:rPr>
              <a:t>и</a:t>
            </a:r>
            <a:r>
              <a:rPr sz="800" spc="15" dirty="0">
                <a:latin typeface="Tahoma"/>
                <a:cs typeface="Tahoma"/>
              </a:rPr>
              <a:t>е</a:t>
            </a:r>
            <a:r>
              <a:rPr sz="800" spc="75" dirty="0">
                <a:latin typeface="Tahoma"/>
                <a:cs typeface="Tahoma"/>
              </a:rPr>
              <a:t>м</a:t>
            </a:r>
            <a:r>
              <a:rPr sz="800" dirty="0">
                <a:latin typeface="Tahoma"/>
                <a:cs typeface="Tahoma"/>
              </a:rPr>
              <a:t>н</a:t>
            </a:r>
            <a:r>
              <a:rPr sz="800" spc="10" dirty="0">
                <a:latin typeface="Tahoma"/>
                <a:cs typeface="Tahoma"/>
              </a:rPr>
              <a:t>а</a:t>
            </a:r>
            <a:r>
              <a:rPr sz="800" spc="-15" dirty="0">
                <a:latin typeface="Tahoma"/>
                <a:cs typeface="Tahoma"/>
              </a:rPr>
              <a:t>я  </a:t>
            </a:r>
            <a:r>
              <a:rPr sz="800" spc="10" dirty="0">
                <a:latin typeface="Tahoma"/>
                <a:cs typeface="Tahoma"/>
              </a:rPr>
              <a:t>Правительства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930711" y="8833546"/>
            <a:ext cx="13601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50" dirty="0">
                <a:latin typeface="Tahoma"/>
                <a:cs typeface="Tahoma"/>
              </a:rPr>
              <a:t>З</a:t>
            </a:r>
            <a:r>
              <a:rPr sz="800" spc="10" dirty="0">
                <a:latin typeface="Tahoma"/>
                <a:cs typeface="Tahoma"/>
              </a:rPr>
              <a:t>а</a:t>
            </a:r>
            <a:r>
              <a:rPr sz="800" spc="75" dirty="0">
                <a:latin typeface="Tahoma"/>
                <a:cs typeface="Tahoma"/>
              </a:rPr>
              <a:t>м</a:t>
            </a:r>
            <a:r>
              <a:rPr sz="800" spc="40" dirty="0">
                <a:latin typeface="Tahoma"/>
                <a:cs typeface="Tahoma"/>
              </a:rPr>
              <a:t>е</a:t>
            </a:r>
            <a:r>
              <a:rPr sz="800" spc="30" dirty="0">
                <a:latin typeface="Tahoma"/>
                <a:cs typeface="Tahoma"/>
              </a:rPr>
              <a:t>с</a:t>
            </a:r>
            <a:r>
              <a:rPr sz="800" spc="5" dirty="0">
                <a:latin typeface="Tahoma"/>
                <a:cs typeface="Tahoma"/>
              </a:rPr>
              <a:t>т</a:t>
            </a:r>
            <a:r>
              <a:rPr sz="800" spc="15" dirty="0">
                <a:latin typeface="Tahoma"/>
                <a:cs typeface="Tahoma"/>
              </a:rPr>
              <a:t>и</a:t>
            </a:r>
            <a:r>
              <a:rPr sz="800" dirty="0">
                <a:latin typeface="Tahoma"/>
                <a:cs typeface="Tahoma"/>
              </a:rPr>
              <a:t>т</a:t>
            </a:r>
            <a:r>
              <a:rPr sz="800" spc="5" dirty="0">
                <a:latin typeface="Tahoma"/>
                <a:cs typeface="Tahoma"/>
              </a:rPr>
              <a:t>е</a:t>
            </a:r>
            <a:r>
              <a:rPr sz="800" spc="10" dirty="0">
                <a:latin typeface="Tahoma"/>
                <a:cs typeface="Tahoma"/>
              </a:rPr>
              <a:t>л</a:t>
            </a:r>
            <a:r>
              <a:rPr sz="800" spc="-10" dirty="0">
                <a:latin typeface="Tahoma"/>
                <a:cs typeface="Tahoma"/>
              </a:rPr>
              <a:t>ь</a:t>
            </a:r>
            <a:r>
              <a:rPr sz="800" spc="-120" dirty="0">
                <a:latin typeface="Tahoma"/>
                <a:cs typeface="Tahoma"/>
              </a:rPr>
              <a:t> </a:t>
            </a:r>
            <a:r>
              <a:rPr sz="800" spc="40" dirty="0">
                <a:latin typeface="Tahoma"/>
                <a:cs typeface="Tahoma"/>
              </a:rPr>
              <a:t>П</a:t>
            </a:r>
            <a:r>
              <a:rPr sz="800" spc="35" dirty="0">
                <a:latin typeface="Tahoma"/>
                <a:cs typeface="Tahoma"/>
              </a:rPr>
              <a:t>р</a:t>
            </a:r>
            <a:r>
              <a:rPr sz="800" spc="25" dirty="0">
                <a:latin typeface="Tahoma"/>
                <a:cs typeface="Tahoma"/>
              </a:rPr>
              <a:t>е</a:t>
            </a:r>
            <a:r>
              <a:rPr sz="800" spc="15" dirty="0">
                <a:latin typeface="Tahoma"/>
                <a:cs typeface="Tahoma"/>
              </a:rPr>
              <a:t>д</a:t>
            </a:r>
            <a:r>
              <a:rPr sz="800" spc="55" dirty="0">
                <a:latin typeface="Tahoma"/>
                <a:cs typeface="Tahoma"/>
              </a:rPr>
              <a:t>с</a:t>
            </a:r>
            <a:r>
              <a:rPr sz="800" spc="25" dirty="0">
                <a:latin typeface="Tahoma"/>
                <a:cs typeface="Tahoma"/>
              </a:rPr>
              <a:t>е</a:t>
            </a:r>
            <a:r>
              <a:rPr sz="800" spc="15" dirty="0">
                <a:latin typeface="Tahoma"/>
                <a:cs typeface="Tahoma"/>
              </a:rPr>
              <a:t>д</a:t>
            </a:r>
            <a:r>
              <a:rPr sz="800" spc="10" dirty="0">
                <a:latin typeface="Tahoma"/>
                <a:cs typeface="Tahoma"/>
              </a:rPr>
              <a:t>а</a:t>
            </a:r>
            <a:r>
              <a:rPr sz="800" spc="15" dirty="0">
                <a:latin typeface="Tahoma"/>
                <a:cs typeface="Tahoma"/>
              </a:rPr>
              <a:t>т</a:t>
            </a:r>
            <a:r>
              <a:rPr sz="800" spc="10" dirty="0">
                <a:latin typeface="Tahoma"/>
                <a:cs typeface="Tahoma"/>
              </a:rPr>
              <a:t>ел</a:t>
            </a:r>
            <a:r>
              <a:rPr sz="800" spc="-15" dirty="0">
                <a:latin typeface="Tahoma"/>
                <a:cs typeface="Tahoma"/>
              </a:rPr>
              <a:t>я  </a:t>
            </a:r>
            <a:r>
              <a:rPr sz="800" spc="10" dirty="0">
                <a:latin typeface="Tahoma"/>
                <a:cs typeface="Tahoma"/>
              </a:rPr>
              <a:t>Правительства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4626864" y="7584947"/>
            <a:ext cx="295910" cy="295910"/>
            <a:chOff x="4626864" y="7584947"/>
            <a:chExt cx="295910" cy="295910"/>
          </a:xfrm>
        </p:grpSpPr>
        <p:pic>
          <p:nvPicPr>
            <p:cNvPr id="89" name="object 8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26864" y="7584947"/>
              <a:ext cx="295655" cy="29565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652581" y="7610665"/>
              <a:ext cx="189357" cy="189357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4626864" y="8048256"/>
            <a:ext cx="295910" cy="295910"/>
            <a:chOff x="4626864" y="8048256"/>
            <a:chExt cx="295910" cy="295910"/>
          </a:xfrm>
        </p:grpSpPr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26864" y="8048256"/>
              <a:ext cx="295655" cy="29564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652581" y="8073961"/>
              <a:ext cx="189357" cy="189357"/>
            </a:xfrm>
            <a:prstGeom prst="rect">
              <a:avLst/>
            </a:prstGeom>
          </p:spPr>
        </p:pic>
      </p:grpSp>
      <p:grpSp>
        <p:nvGrpSpPr>
          <p:cNvPr id="94" name="object 94"/>
          <p:cNvGrpSpPr/>
          <p:nvPr/>
        </p:nvGrpSpPr>
        <p:grpSpPr>
          <a:xfrm>
            <a:off x="4626864" y="8510028"/>
            <a:ext cx="295910" cy="295910"/>
            <a:chOff x="4626864" y="8510028"/>
            <a:chExt cx="295910" cy="295910"/>
          </a:xfrm>
        </p:grpSpPr>
        <p:pic>
          <p:nvPicPr>
            <p:cNvPr id="95" name="object 9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26864" y="8510028"/>
              <a:ext cx="295655" cy="29564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652581" y="8535733"/>
              <a:ext cx="189357" cy="189356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4626864" y="8857500"/>
            <a:ext cx="295910" cy="295910"/>
            <a:chOff x="4626864" y="8857500"/>
            <a:chExt cx="295910" cy="295910"/>
          </a:xfrm>
        </p:grpSpPr>
        <p:pic>
          <p:nvPicPr>
            <p:cNvPr id="98" name="object 9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26864" y="8857500"/>
              <a:ext cx="295655" cy="29564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652581" y="8883205"/>
              <a:ext cx="189357" cy="1893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3912" y="9460581"/>
            <a:ext cx="1047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solidFill>
                  <a:srgbClr val="3B3B45"/>
                </a:solidFill>
                <a:latin typeface="Microsoft Sans Serif"/>
                <a:cs typeface="Microsoft Sans Serif"/>
              </a:rPr>
              <a:t>8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87" y="9377836"/>
            <a:ext cx="224542" cy="3948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pc="15" dirty="0"/>
              <a:t>Ключевые</a:t>
            </a:r>
            <a:r>
              <a:rPr spc="-160" dirty="0"/>
              <a:t> </a:t>
            </a:r>
            <a:r>
              <a:rPr spc="30" dirty="0"/>
              <a:t>характеристики</a:t>
            </a:r>
            <a:r>
              <a:rPr spc="-145" dirty="0"/>
              <a:t> </a:t>
            </a:r>
            <a:r>
              <a:rPr spc="40" dirty="0"/>
              <a:t>Рязанской </a:t>
            </a:r>
            <a:r>
              <a:rPr spc="-710" dirty="0"/>
              <a:t> </a:t>
            </a:r>
            <a:r>
              <a:rPr spc="45" dirty="0"/>
              <a:t>области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0043" y="9082154"/>
            <a:ext cx="50203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3B3B45"/>
                </a:solidFill>
                <a:latin typeface="Tahoma"/>
                <a:cs typeface="Tahoma"/>
              </a:rPr>
              <a:t>Источник:</a:t>
            </a:r>
            <a:r>
              <a:rPr sz="800" spc="-8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веб</a:t>
            </a:r>
            <a:r>
              <a:rPr sz="800" spc="2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сайт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45" dirty="0">
                <a:solidFill>
                  <a:srgbClr val="3B3B45"/>
                </a:solidFill>
                <a:latin typeface="Tahoma"/>
                <a:cs typeface="Tahoma"/>
              </a:rPr>
              <a:t>ФСГС,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веб</a:t>
            </a:r>
            <a:r>
              <a:rPr sz="800" spc="2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сайт</a:t>
            </a:r>
            <a:r>
              <a:rPr sz="800" spc="-9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Территориального</a:t>
            </a:r>
            <a:r>
              <a:rPr sz="8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органа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3B3B45"/>
                </a:solidFill>
                <a:latin typeface="Tahoma"/>
                <a:cs typeface="Tahoma"/>
              </a:rPr>
              <a:t>ФСГС</a:t>
            </a:r>
            <a:r>
              <a:rPr sz="800" spc="-8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3B3B45"/>
                </a:solidFill>
                <a:latin typeface="Tahoma"/>
                <a:cs typeface="Tahoma"/>
              </a:rPr>
              <a:t>по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B3B45"/>
                </a:solidFill>
                <a:latin typeface="Tahoma"/>
                <a:cs typeface="Tahoma"/>
              </a:rPr>
              <a:t>РО,</a:t>
            </a:r>
            <a:r>
              <a:rPr sz="800" spc="-7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веб</a:t>
            </a:r>
            <a:r>
              <a:rPr sz="800" spc="25" dirty="0">
                <a:solidFill>
                  <a:srgbClr val="3B3B45"/>
                </a:solidFill>
                <a:latin typeface="Microsoft Sans Serif"/>
                <a:cs typeface="Microsoft Sans Serif"/>
              </a:rPr>
              <a:t>-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сайт</a:t>
            </a:r>
            <a:r>
              <a:rPr sz="800" spc="-10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B3B45"/>
                </a:solidFill>
                <a:latin typeface="Tahoma"/>
                <a:cs typeface="Tahoma"/>
              </a:rPr>
              <a:t>Минпромторга</a:t>
            </a:r>
            <a:r>
              <a:rPr sz="800" spc="-10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B3B45"/>
                </a:solidFill>
                <a:latin typeface="Tahoma"/>
                <a:cs typeface="Tahoma"/>
              </a:rPr>
              <a:t>РФ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96439" y="6979925"/>
            <a:ext cx="536575" cy="467995"/>
            <a:chOff x="396439" y="6979925"/>
            <a:chExt cx="536575" cy="467995"/>
          </a:xfrm>
        </p:grpSpPr>
        <p:sp>
          <p:nvSpPr>
            <p:cNvPr id="7" name="object 7"/>
            <p:cNvSpPr/>
            <p:nvPr/>
          </p:nvSpPr>
          <p:spPr>
            <a:xfrm>
              <a:off x="765047" y="7130796"/>
              <a:ext cx="167640" cy="317500"/>
            </a:xfrm>
            <a:custGeom>
              <a:avLst/>
              <a:gdLst/>
              <a:ahLst/>
              <a:cxnLst/>
              <a:rect l="l" t="t" r="r" b="b"/>
              <a:pathLst>
                <a:path w="167640" h="317500">
                  <a:moveTo>
                    <a:pt x="167640" y="0"/>
                  </a:moveTo>
                  <a:lnTo>
                    <a:pt x="135534" y="0"/>
                  </a:lnTo>
                  <a:lnTo>
                    <a:pt x="0" y="316991"/>
                  </a:lnTo>
                  <a:lnTo>
                    <a:pt x="32105" y="316991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4004" y="7307580"/>
              <a:ext cx="88900" cy="64135"/>
            </a:xfrm>
            <a:custGeom>
              <a:avLst/>
              <a:gdLst/>
              <a:ahLst/>
              <a:cxnLst/>
              <a:rect l="l" t="t" r="r" b="b"/>
              <a:pathLst>
                <a:path w="88900" h="64134">
                  <a:moveTo>
                    <a:pt x="8839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88392" y="64008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6439" y="6979925"/>
              <a:ext cx="492125" cy="440690"/>
            </a:xfrm>
            <a:custGeom>
              <a:avLst/>
              <a:gdLst/>
              <a:ahLst/>
              <a:cxnLst/>
              <a:rect l="l" t="t" r="r" b="b"/>
              <a:pathLst>
                <a:path w="492125" h="440690">
                  <a:moveTo>
                    <a:pt x="344123" y="348437"/>
                  </a:moveTo>
                  <a:lnTo>
                    <a:pt x="147731" y="348437"/>
                  </a:lnTo>
                  <a:lnTo>
                    <a:pt x="116768" y="440435"/>
                  </a:lnTo>
                  <a:lnTo>
                    <a:pt x="375086" y="440435"/>
                  </a:lnTo>
                  <a:lnTo>
                    <a:pt x="344123" y="348437"/>
                  </a:lnTo>
                  <a:close/>
                </a:path>
                <a:path w="492125" h="440690">
                  <a:moveTo>
                    <a:pt x="303763" y="274231"/>
                  </a:moveTo>
                  <a:lnTo>
                    <a:pt x="188091" y="274231"/>
                  </a:lnTo>
                  <a:lnTo>
                    <a:pt x="193911" y="279128"/>
                  </a:lnTo>
                  <a:lnTo>
                    <a:pt x="199813" y="283676"/>
                  </a:lnTo>
                  <a:lnTo>
                    <a:pt x="205783" y="287857"/>
                  </a:lnTo>
                  <a:lnTo>
                    <a:pt x="211802" y="291655"/>
                  </a:lnTo>
                  <a:lnTo>
                    <a:pt x="211802" y="348437"/>
                  </a:lnTo>
                  <a:lnTo>
                    <a:pt x="280039" y="348437"/>
                  </a:lnTo>
                  <a:lnTo>
                    <a:pt x="280039" y="291655"/>
                  </a:lnTo>
                  <a:lnTo>
                    <a:pt x="286066" y="287857"/>
                  </a:lnTo>
                  <a:lnTo>
                    <a:pt x="292039" y="283676"/>
                  </a:lnTo>
                  <a:lnTo>
                    <a:pt x="297943" y="279128"/>
                  </a:lnTo>
                  <a:lnTo>
                    <a:pt x="303763" y="274231"/>
                  </a:lnTo>
                  <a:close/>
                </a:path>
                <a:path w="492125" h="440690">
                  <a:moveTo>
                    <a:pt x="145699" y="294944"/>
                  </a:moveTo>
                  <a:lnTo>
                    <a:pt x="132072" y="306311"/>
                  </a:lnTo>
                  <a:lnTo>
                    <a:pt x="137224" y="311243"/>
                  </a:lnTo>
                  <a:lnTo>
                    <a:pt x="143260" y="314901"/>
                  </a:lnTo>
                  <a:lnTo>
                    <a:pt x="149963" y="317175"/>
                  </a:lnTo>
                  <a:lnTo>
                    <a:pt x="157116" y="317957"/>
                  </a:lnTo>
                  <a:lnTo>
                    <a:pt x="169845" y="315352"/>
                  </a:lnTo>
                  <a:lnTo>
                    <a:pt x="180254" y="308257"/>
                  </a:lnTo>
                  <a:lnTo>
                    <a:pt x="185646" y="300189"/>
                  </a:lnTo>
                  <a:lnTo>
                    <a:pt x="152595" y="300189"/>
                  </a:lnTo>
                  <a:lnTo>
                    <a:pt x="148442" y="298234"/>
                  </a:lnTo>
                  <a:lnTo>
                    <a:pt x="145699" y="294944"/>
                  </a:lnTo>
                  <a:close/>
                </a:path>
                <a:path w="492125" h="440690">
                  <a:moveTo>
                    <a:pt x="323924" y="274231"/>
                  </a:moveTo>
                  <a:lnTo>
                    <a:pt x="303763" y="274231"/>
                  </a:lnTo>
                  <a:lnTo>
                    <a:pt x="302607" y="277609"/>
                  </a:lnTo>
                  <a:lnTo>
                    <a:pt x="301998" y="281254"/>
                  </a:lnTo>
                  <a:lnTo>
                    <a:pt x="301998" y="284899"/>
                  </a:lnTo>
                  <a:lnTo>
                    <a:pt x="304574" y="297747"/>
                  </a:lnTo>
                  <a:lnTo>
                    <a:pt x="311596" y="308257"/>
                  </a:lnTo>
                  <a:lnTo>
                    <a:pt x="322004" y="315352"/>
                  </a:lnTo>
                  <a:lnTo>
                    <a:pt x="334738" y="317957"/>
                  </a:lnTo>
                  <a:lnTo>
                    <a:pt x="341891" y="317175"/>
                  </a:lnTo>
                  <a:lnTo>
                    <a:pt x="348594" y="314901"/>
                  </a:lnTo>
                  <a:lnTo>
                    <a:pt x="354630" y="311243"/>
                  </a:lnTo>
                  <a:lnTo>
                    <a:pt x="359783" y="306311"/>
                  </a:lnTo>
                  <a:lnTo>
                    <a:pt x="352444" y="300189"/>
                  </a:lnTo>
                  <a:lnTo>
                    <a:pt x="326420" y="300189"/>
                  </a:lnTo>
                  <a:lnTo>
                    <a:pt x="319689" y="293344"/>
                  </a:lnTo>
                  <a:lnTo>
                    <a:pt x="319689" y="280365"/>
                  </a:lnTo>
                  <a:lnTo>
                    <a:pt x="321644" y="276097"/>
                  </a:lnTo>
                  <a:lnTo>
                    <a:pt x="323924" y="274231"/>
                  </a:lnTo>
                  <a:close/>
                </a:path>
                <a:path w="492125" h="440690">
                  <a:moveTo>
                    <a:pt x="56659" y="2133"/>
                  </a:moveTo>
                  <a:lnTo>
                    <a:pt x="11701" y="21323"/>
                  </a:lnTo>
                  <a:lnTo>
                    <a:pt x="0" y="60097"/>
                  </a:lnTo>
                  <a:lnTo>
                    <a:pt x="2938" y="73659"/>
                  </a:lnTo>
                  <a:lnTo>
                    <a:pt x="9758" y="92773"/>
                  </a:lnTo>
                  <a:lnTo>
                    <a:pt x="9923" y="92773"/>
                  </a:lnTo>
                  <a:lnTo>
                    <a:pt x="20586" y="115858"/>
                  </a:lnTo>
                  <a:lnTo>
                    <a:pt x="51937" y="165529"/>
                  </a:lnTo>
                  <a:lnTo>
                    <a:pt x="88649" y="209650"/>
                  </a:lnTo>
                  <a:lnTo>
                    <a:pt x="137602" y="254356"/>
                  </a:lnTo>
                  <a:lnTo>
                    <a:pt x="166844" y="273342"/>
                  </a:lnTo>
                  <a:lnTo>
                    <a:pt x="170210" y="276097"/>
                  </a:lnTo>
                  <a:lnTo>
                    <a:pt x="172153" y="280365"/>
                  </a:lnTo>
                  <a:lnTo>
                    <a:pt x="172153" y="293344"/>
                  </a:lnTo>
                  <a:lnTo>
                    <a:pt x="165434" y="300189"/>
                  </a:lnTo>
                  <a:lnTo>
                    <a:pt x="185646" y="300189"/>
                  </a:lnTo>
                  <a:lnTo>
                    <a:pt x="187279" y="297747"/>
                  </a:lnTo>
                  <a:lnTo>
                    <a:pt x="189857" y="284899"/>
                  </a:lnTo>
                  <a:lnTo>
                    <a:pt x="189857" y="281254"/>
                  </a:lnTo>
                  <a:lnTo>
                    <a:pt x="189234" y="277609"/>
                  </a:lnTo>
                  <a:lnTo>
                    <a:pt x="188091" y="274231"/>
                  </a:lnTo>
                  <a:lnTo>
                    <a:pt x="323924" y="274231"/>
                  </a:lnTo>
                  <a:lnTo>
                    <a:pt x="325010" y="273342"/>
                  </a:lnTo>
                  <a:lnTo>
                    <a:pt x="354246" y="254356"/>
                  </a:lnTo>
                  <a:lnTo>
                    <a:pt x="356283" y="252641"/>
                  </a:lnTo>
                  <a:lnTo>
                    <a:pt x="166666" y="252641"/>
                  </a:lnTo>
                  <a:lnTo>
                    <a:pt x="141772" y="235037"/>
                  </a:lnTo>
                  <a:lnTo>
                    <a:pt x="99983" y="195757"/>
                  </a:lnTo>
                  <a:lnTo>
                    <a:pt x="65487" y="154052"/>
                  </a:lnTo>
                  <a:lnTo>
                    <a:pt x="34792" y="104865"/>
                  </a:lnTo>
                  <a:lnTo>
                    <a:pt x="19575" y="67716"/>
                  </a:lnTo>
                  <a:lnTo>
                    <a:pt x="17594" y="58551"/>
                  </a:lnTo>
                  <a:lnTo>
                    <a:pt x="17975" y="49337"/>
                  </a:lnTo>
                  <a:lnTo>
                    <a:pt x="46369" y="19871"/>
                  </a:lnTo>
                  <a:lnTo>
                    <a:pt x="54538" y="19723"/>
                  </a:lnTo>
                  <a:lnTo>
                    <a:pt x="90315" y="19723"/>
                  </a:lnTo>
                  <a:lnTo>
                    <a:pt x="85669" y="14600"/>
                  </a:lnTo>
                  <a:lnTo>
                    <a:pt x="75340" y="7611"/>
                  </a:lnTo>
                  <a:lnTo>
                    <a:pt x="63568" y="3365"/>
                  </a:lnTo>
                  <a:lnTo>
                    <a:pt x="61434" y="2755"/>
                  </a:lnTo>
                  <a:lnTo>
                    <a:pt x="59135" y="2400"/>
                  </a:lnTo>
                  <a:lnTo>
                    <a:pt x="56659" y="2133"/>
                  </a:lnTo>
                  <a:close/>
                </a:path>
                <a:path w="492125" h="440690">
                  <a:moveTo>
                    <a:pt x="346155" y="294944"/>
                  </a:moveTo>
                  <a:lnTo>
                    <a:pt x="343412" y="298234"/>
                  </a:lnTo>
                  <a:lnTo>
                    <a:pt x="339259" y="300189"/>
                  </a:lnTo>
                  <a:lnTo>
                    <a:pt x="352444" y="300189"/>
                  </a:lnTo>
                  <a:lnTo>
                    <a:pt x="346155" y="294944"/>
                  </a:lnTo>
                  <a:close/>
                </a:path>
                <a:path w="492125" h="440690">
                  <a:moveTo>
                    <a:pt x="393514" y="79705"/>
                  </a:moveTo>
                  <a:lnTo>
                    <a:pt x="98340" y="79705"/>
                  </a:lnTo>
                  <a:lnTo>
                    <a:pt x="104971" y="128307"/>
                  </a:lnTo>
                  <a:lnTo>
                    <a:pt x="119526" y="174536"/>
                  </a:lnTo>
                  <a:lnTo>
                    <a:pt x="140569" y="216583"/>
                  </a:lnTo>
                  <a:lnTo>
                    <a:pt x="166666" y="252641"/>
                  </a:lnTo>
                  <a:lnTo>
                    <a:pt x="325188" y="252641"/>
                  </a:lnTo>
                  <a:lnTo>
                    <a:pt x="351278" y="216583"/>
                  </a:lnTo>
                  <a:lnTo>
                    <a:pt x="372319" y="174536"/>
                  </a:lnTo>
                  <a:lnTo>
                    <a:pt x="386876" y="128307"/>
                  </a:lnTo>
                  <a:lnTo>
                    <a:pt x="393514" y="79705"/>
                  </a:lnTo>
                  <a:close/>
                </a:path>
                <a:path w="492125" h="440690">
                  <a:moveTo>
                    <a:pt x="478539" y="19723"/>
                  </a:moveTo>
                  <a:lnTo>
                    <a:pt x="437316" y="19723"/>
                  </a:lnTo>
                  <a:lnTo>
                    <a:pt x="445484" y="19871"/>
                  </a:lnTo>
                  <a:lnTo>
                    <a:pt x="453212" y="22112"/>
                  </a:lnTo>
                  <a:lnTo>
                    <a:pt x="474260" y="58551"/>
                  </a:lnTo>
                  <a:lnTo>
                    <a:pt x="472279" y="67716"/>
                  </a:lnTo>
                  <a:lnTo>
                    <a:pt x="457062" y="104865"/>
                  </a:lnTo>
                  <a:lnTo>
                    <a:pt x="426367" y="154052"/>
                  </a:lnTo>
                  <a:lnTo>
                    <a:pt x="391869" y="195757"/>
                  </a:lnTo>
                  <a:lnTo>
                    <a:pt x="350077" y="235037"/>
                  </a:lnTo>
                  <a:lnTo>
                    <a:pt x="325188" y="252641"/>
                  </a:lnTo>
                  <a:lnTo>
                    <a:pt x="356283" y="252641"/>
                  </a:lnTo>
                  <a:lnTo>
                    <a:pt x="403204" y="209650"/>
                  </a:lnTo>
                  <a:lnTo>
                    <a:pt x="439915" y="165529"/>
                  </a:lnTo>
                  <a:lnTo>
                    <a:pt x="471257" y="115858"/>
                  </a:lnTo>
                  <a:lnTo>
                    <a:pt x="481918" y="92773"/>
                  </a:lnTo>
                  <a:lnTo>
                    <a:pt x="482096" y="92773"/>
                  </a:lnTo>
                  <a:lnTo>
                    <a:pt x="488916" y="73659"/>
                  </a:lnTo>
                  <a:lnTo>
                    <a:pt x="491855" y="60097"/>
                  </a:lnTo>
                  <a:lnTo>
                    <a:pt x="491307" y="46458"/>
                  </a:lnTo>
                  <a:lnTo>
                    <a:pt x="487373" y="33335"/>
                  </a:lnTo>
                  <a:lnTo>
                    <a:pt x="480153" y="21323"/>
                  </a:lnTo>
                  <a:lnTo>
                    <a:pt x="478539" y="19723"/>
                  </a:lnTo>
                  <a:close/>
                </a:path>
                <a:path w="492125" h="440690">
                  <a:moveTo>
                    <a:pt x="90315" y="19723"/>
                  </a:moveTo>
                  <a:lnTo>
                    <a:pt x="54538" y="19723"/>
                  </a:lnTo>
                  <a:lnTo>
                    <a:pt x="57370" y="20078"/>
                  </a:lnTo>
                  <a:lnTo>
                    <a:pt x="59224" y="20612"/>
                  </a:lnTo>
                  <a:lnTo>
                    <a:pt x="86456" y="56374"/>
                  </a:lnTo>
                  <a:lnTo>
                    <a:pt x="85091" y="65487"/>
                  </a:lnTo>
                  <a:lnTo>
                    <a:pt x="81502" y="73867"/>
                  </a:lnTo>
                  <a:lnTo>
                    <a:pt x="75772" y="81216"/>
                  </a:lnTo>
                  <a:lnTo>
                    <a:pt x="88345" y="93840"/>
                  </a:lnTo>
                  <a:lnTo>
                    <a:pt x="92498" y="89661"/>
                  </a:lnTo>
                  <a:lnTo>
                    <a:pt x="95775" y="84861"/>
                  </a:lnTo>
                  <a:lnTo>
                    <a:pt x="98340" y="79705"/>
                  </a:lnTo>
                  <a:lnTo>
                    <a:pt x="414903" y="79705"/>
                  </a:lnTo>
                  <a:lnTo>
                    <a:pt x="410352" y="73867"/>
                  </a:lnTo>
                  <a:lnTo>
                    <a:pt x="406763" y="65487"/>
                  </a:lnTo>
                  <a:lnTo>
                    <a:pt x="405398" y="56374"/>
                  </a:lnTo>
                  <a:lnTo>
                    <a:pt x="406341" y="46824"/>
                  </a:lnTo>
                  <a:lnTo>
                    <a:pt x="409925" y="37733"/>
                  </a:lnTo>
                  <a:lnTo>
                    <a:pt x="411932" y="35102"/>
                  </a:lnTo>
                  <a:lnTo>
                    <a:pt x="100207" y="35102"/>
                  </a:lnTo>
                  <a:lnTo>
                    <a:pt x="94107" y="23905"/>
                  </a:lnTo>
                  <a:lnTo>
                    <a:pt x="90315" y="19723"/>
                  </a:lnTo>
                  <a:close/>
                </a:path>
                <a:path w="492125" h="440690">
                  <a:moveTo>
                    <a:pt x="414903" y="79705"/>
                  </a:moveTo>
                  <a:lnTo>
                    <a:pt x="393514" y="79705"/>
                  </a:lnTo>
                  <a:lnTo>
                    <a:pt x="396079" y="84861"/>
                  </a:lnTo>
                  <a:lnTo>
                    <a:pt x="399343" y="89661"/>
                  </a:lnTo>
                  <a:lnTo>
                    <a:pt x="403509" y="93840"/>
                  </a:lnTo>
                  <a:lnTo>
                    <a:pt x="416082" y="81216"/>
                  </a:lnTo>
                  <a:lnTo>
                    <a:pt x="414903" y="79705"/>
                  </a:lnTo>
                  <a:close/>
                </a:path>
                <a:path w="492125" h="440690">
                  <a:moveTo>
                    <a:pt x="386249" y="0"/>
                  </a:moveTo>
                  <a:lnTo>
                    <a:pt x="105605" y="0"/>
                  </a:lnTo>
                  <a:lnTo>
                    <a:pt x="103977" y="8542"/>
                  </a:lnTo>
                  <a:lnTo>
                    <a:pt x="102539" y="17246"/>
                  </a:lnTo>
                  <a:lnTo>
                    <a:pt x="101257" y="26336"/>
                  </a:lnTo>
                  <a:lnTo>
                    <a:pt x="100207" y="35102"/>
                  </a:lnTo>
                  <a:lnTo>
                    <a:pt x="391647" y="35102"/>
                  </a:lnTo>
                  <a:lnTo>
                    <a:pt x="390570" y="26103"/>
                  </a:lnTo>
                  <a:lnTo>
                    <a:pt x="389315" y="17246"/>
                  </a:lnTo>
                  <a:lnTo>
                    <a:pt x="387877" y="8542"/>
                  </a:lnTo>
                  <a:lnTo>
                    <a:pt x="386249" y="0"/>
                  </a:lnTo>
                  <a:close/>
                </a:path>
                <a:path w="492125" h="440690">
                  <a:moveTo>
                    <a:pt x="435195" y="2133"/>
                  </a:moveTo>
                  <a:lnTo>
                    <a:pt x="397747" y="23905"/>
                  </a:lnTo>
                  <a:lnTo>
                    <a:pt x="391647" y="35102"/>
                  </a:lnTo>
                  <a:lnTo>
                    <a:pt x="411932" y="35102"/>
                  </a:lnTo>
                  <a:lnTo>
                    <a:pt x="415832" y="29989"/>
                  </a:lnTo>
                  <a:lnTo>
                    <a:pt x="423566" y="24109"/>
                  </a:lnTo>
                  <a:lnTo>
                    <a:pt x="432630" y="20612"/>
                  </a:lnTo>
                  <a:lnTo>
                    <a:pt x="434484" y="20078"/>
                  </a:lnTo>
                  <a:lnTo>
                    <a:pt x="437316" y="19723"/>
                  </a:lnTo>
                  <a:lnTo>
                    <a:pt x="478539" y="19723"/>
                  </a:lnTo>
                  <a:lnTo>
                    <a:pt x="470914" y="12161"/>
                  </a:lnTo>
                  <a:lnTo>
                    <a:pt x="459998" y="5761"/>
                  </a:lnTo>
                  <a:lnTo>
                    <a:pt x="447921" y="2344"/>
                  </a:lnTo>
                  <a:lnTo>
                    <a:pt x="435195" y="2133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96439" y="7898892"/>
            <a:ext cx="536575" cy="467995"/>
            <a:chOff x="396439" y="7898892"/>
            <a:chExt cx="536575" cy="467995"/>
          </a:xfrm>
        </p:grpSpPr>
        <p:sp>
          <p:nvSpPr>
            <p:cNvPr id="11" name="object 11"/>
            <p:cNvSpPr/>
            <p:nvPr/>
          </p:nvSpPr>
          <p:spPr>
            <a:xfrm>
              <a:off x="765047" y="8049768"/>
              <a:ext cx="167640" cy="317500"/>
            </a:xfrm>
            <a:custGeom>
              <a:avLst/>
              <a:gdLst/>
              <a:ahLst/>
              <a:cxnLst/>
              <a:rect l="l" t="t" r="r" b="b"/>
              <a:pathLst>
                <a:path w="167640" h="317500">
                  <a:moveTo>
                    <a:pt x="167640" y="0"/>
                  </a:moveTo>
                  <a:lnTo>
                    <a:pt x="135534" y="0"/>
                  </a:lnTo>
                  <a:lnTo>
                    <a:pt x="0" y="316991"/>
                  </a:lnTo>
                  <a:lnTo>
                    <a:pt x="32105" y="316991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4004" y="8226552"/>
              <a:ext cx="88900" cy="64135"/>
            </a:xfrm>
            <a:custGeom>
              <a:avLst/>
              <a:gdLst/>
              <a:ahLst/>
              <a:cxnLst/>
              <a:rect l="l" t="t" r="r" b="b"/>
              <a:pathLst>
                <a:path w="88900" h="64134">
                  <a:moveTo>
                    <a:pt x="8839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88392" y="64008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439" y="7898892"/>
              <a:ext cx="492125" cy="439420"/>
            </a:xfrm>
            <a:custGeom>
              <a:avLst/>
              <a:gdLst/>
              <a:ahLst/>
              <a:cxnLst/>
              <a:rect l="l" t="t" r="r" b="b"/>
              <a:pathLst>
                <a:path w="492125" h="439420">
                  <a:moveTo>
                    <a:pt x="344123" y="347230"/>
                  </a:moveTo>
                  <a:lnTo>
                    <a:pt x="147731" y="347230"/>
                  </a:lnTo>
                  <a:lnTo>
                    <a:pt x="116768" y="438911"/>
                  </a:lnTo>
                  <a:lnTo>
                    <a:pt x="375086" y="438911"/>
                  </a:lnTo>
                  <a:lnTo>
                    <a:pt x="344123" y="347230"/>
                  </a:lnTo>
                  <a:close/>
                </a:path>
                <a:path w="492125" h="439420">
                  <a:moveTo>
                    <a:pt x="303763" y="273291"/>
                  </a:moveTo>
                  <a:lnTo>
                    <a:pt x="188091" y="273291"/>
                  </a:lnTo>
                  <a:lnTo>
                    <a:pt x="193911" y="278170"/>
                  </a:lnTo>
                  <a:lnTo>
                    <a:pt x="199813" y="282700"/>
                  </a:lnTo>
                  <a:lnTo>
                    <a:pt x="205783" y="286866"/>
                  </a:lnTo>
                  <a:lnTo>
                    <a:pt x="211802" y="290652"/>
                  </a:lnTo>
                  <a:lnTo>
                    <a:pt x="211802" y="347230"/>
                  </a:lnTo>
                  <a:lnTo>
                    <a:pt x="280039" y="347230"/>
                  </a:lnTo>
                  <a:lnTo>
                    <a:pt x="280039" y="290652"/>
                  </a:lnTo>
                  <a:lnTo>
                    <a:pt x="286066" y="286866"/>
                  </a:lnTo>
                  <a:lnTo>
                    <a:pt x="292039" y="282700"/>
                  </a:lnTo>
                  <a:lnTo>
                    <a:pt x="297943" y="278170"/>
                  </a:lnTo>
                  <a:lnTo>
                    <a:pt x="303763" y="273291"/>
                  </a:lnTo>
                  <a:close/>
                </a:path>
                <a:path w="492125" h="439420">
                  <a:moveTo>
                    <a:pt x="145699" y="293928"/>
                  </a:moveTo>
                  <a:lnTo>
                    <a:pt x="132072" y="305257"/>
                  </a:lnTo>
                  <a:lnTo>
                    <a:pt x="137224" y="310173"/>
                  </a:lnTo>
                  <a:lnTo>
                    <a:pt x="143260" y="313818"/>
                  </a:lnTo>
                  <a:lnTo>
                    <a:pt x="149963" y="316085"/>
                  </a:lnTo>
                  <a:lnTo>
                    <a:pt x="157116" y="316864"/>
                  </a:lnTo>
                  <a:lnTo>
                    <a:pt x="169845" y="314269"/>
                  </a:lnTo>
                  <a:lnTo>
                    <a:pt x="180254" y="307198"/>
                  </a:lnTo>
                  <a:lnTo>
                    <a:pt x="185653" y="299148"/>
                  </a:lnTo>
                  <a:lnTo>
                    <a:pt x="152595" y="299148"/>
                  </a:lnTo>
                  <a:lnTo>
                    <a:pt x="148442" y="297205"/>
                  </a:lnTo>
                  <a:lnTo>
                    <a:pt x="145699" y="293928"/>
                  </a:lnTo>
                  <a:close/>
                </a:path>
                <a:path w="492125" h="439420">
                  <a:moveTo>
                    <a:pt x="323919" y="273291"/>
                  </a:moveTo>
                  <a:lnTo>
                    <a:pt x="303763" y="273291"/>
                  </a:lnTo>
                  <a:lnTo>
                    <a:pt x="302607" y="276656"/>
                  </a:lnTo>
                  <a:lnTo>
                    <a:pt x="301998" y="280288"/>
                  </a:lnTo>
                  <a:lnTo>
                    <a:pt x="301998" y="283921"/>
                  </a:lnTo>
                  <a:lnTo>
                    <a:pt x="304574" y="296724"/>
                  </a:lnTo>
                  <a:lnTo>
                    <a:pt x="311596" y="307198"/>
                  </a:lnTo>
                  <a:lnTo>
                    <a:pt x="322004" y="314269"/>
                  </a:lnTo>
                  <a:lnTo>
                    <a:pt x="334738" y="316864"/>
                  </a:lnTo>
                  <a:lnTo>
                    <a:pt x="341891" y="316085"/>
                  </a:lnTo>
                  <a:lnTo>
                    <a:pt x="348594" y="313818"/>
                  </a:lnTo>
                  <a:lnTo>
                    <a:pt x="354630" y="310173"/>
                  </a:lnTo>
                  <a:lnTo>
                    <a:pt x="359783" y="305257"/>
                  </a:lnTo>
                  <a:lnTo>
                    <a:pt x="352434" y="299148"/>
                  </a:lnTo>
                  <a:lnTo>
                    <a:pt x="326420" y="299148"/>
                  </a:lnTo>
                  <a:lnTo>
                    <a:pt x="319689" y="292328"/>
                  </a:lnTo>
                  <a:lnTo>
                    <a:pt x="319689" y="279399"/>
                  </a:lnTo>
                  <a:lnTo>
                    <a:pt x="321644" y="275145"/>
                  </a:lnTo>
                  <a:lnTo>
                    <a:pt x="323919" y="273291"/>
                  </a:lnTo>
                  <a:close/>
                </a:path>
                <a:path w="492125" h="439420">
                  <a:moveTo>
                    <a:pt x="56659" y="2120"/>
                  </a:moveTo>
                  <a:lnTo>
                    <a:pt x="11701" y="21247"/>
                  </a:lnTo>
                  <a:lnTo>
                    <a:pt x="0" y="59898"/>
                  </a:lnTo>
                  <a:lnTo>
                    <a:pt x="2938" y="73418"/>
                  </a:lnTo>
                  <a:lnTo>
                    <a:pt x="9758" y="92455"/>
                  </a:lnTo>
                  <a:lnTo>
                    <a:pt x="9923" y="92455"/>
                  </a:lnTo>
                  <a:lnTo>
                    <a:pt x="20586" y="115460"/>
                  </a:lnTo>
                  <a:lnTo>
                    <a:pt x="51937" y="164956"/>
                  </a:lnTo>
                  <a:lnTo>
                    <a:pt x="88649" y="208930"/>
                  </a:lnTo>
                  <a:lnTo>
                    <a:pt x="137602" y="253483"/>
                  </a:lnTo>
                  <a:lnTo>
                    <a:pt x="166844" y="272402"/>
                  </a:lnTo>
                  <a:lnTo>
                    <a:pt x="170210" y="275145"/>
                  </a:lnTo>
                  <a:lnTo>
                    <a:pt x="172153" y="279399"/>
                  </a:lnTo>
                  <a:lnTo>
                    <a:pt x="172153" y="292328"/>
                  </a:lnTo>
                  <a:lnTo>
                    <a:pt x="165434" y="299148"/>
                  </a:lnTo>
                  <a:lnTo>
                    <a:pt x="185653" y="299148"/>
                  </a:lnTo>
                  <a:lnTo>
                    <a:pt x="187279" y="296724"/>
                  </a:lnTo>
                  <a:lnTo>
                    <a:pt x="189857" y="283921"/>
                  </a:lnTo>
                  <a:lnTo>
                    <a:pt x="189857" y="280288"/>
                  </a:lnTo>
                  <a:lnTo>
                    <a:pt x="189234" y="276656"/>
                  </a:lnTo>
                  <a:lnTo>
                    <a:pt x="188091" y="273291"/>
                  </a:lnTo>
                  <a:lnTo>
                    <a:pt x="323919" y="273291"/>
                  </a:lnTo>
                  <a:lnTo>
                    <a:pt x="325010" y="272402"/>
                  </a:lnTo>
                  <a:lnTo>
                    <a:pt x="354246" y="253483"/>
                  </a:lnTo>
                  <a:lnTo>
                    <a:pt x="356294" y="251764"/>
                  </a:lnTo>
                  <a:lnTo>
                    <a:pt x="166666" y="251764"/>
                  </a:lnTo>
                  <a:lnTo>
                    <a:pt x="141772" y="234223"/>
                  </a:lnTo>
                  <a:lnTo>
                    <a:pt x="99983" y="195084"/>
                  </a:lnTo>
                  <a:lnTo>
                    <a:pt x="65487" y="153528"/>
                  </a:lnTo>
                  <a:lnTo>
                    <a:pt x="34792" y="104507"/>
                  </a:lnTo>
                  <a:lnTo>
                    <a:pt x="19575" y="67475"/>
                  </a:lnTo>
                  <a:lnTo>
                    <a:pt x="17594" y="58347"/>
                  </a:lnTo>
                  <a:lnTo>
                    <a:pt x="17975" y="49169"/>
                  </a:lnTo>
                  <a:lnTo>
                    <a:pt x="46369" y="19805"/>
                  </a:lnTo>
                  <a:lnTo>
                    <a:pt x="54538" y="19659"/>
                  </a:lnTo>
                  <a:lnTo>
                    <a:pt x="90316" y="19659"/>
                  </a:lnTo>
                  <a:lnTo>
                    <a:pt x="85669" y="14555"/>
                  </a:lnTo>
                  <a:lnTo>
                    <a:pt x="75340" y="7595"/>
                  </a:lnTo>
                  <a:lnTo>
                    <a:pt x="63568" y="3365"/>
                  </a:lnTo>
                  <a:lnTo>
                    <a:pt x="61434" y="2743"/>
                  </a:lnTo>
                  <a:lnTo>
                    <a:pt x="59135" y="2387"/>
                  </a:lnTo>
                  <a:lnTo>
                    <a:pt x="56659" y="2120"/>
                  </a:lnTo>
                  <a:close/>
                </a:path>
                <a:path w="492125" h="439420">
                  <a:moveTo>
                    <a:pt x="346155" y="293928"/>
                  </a:moveTo>
                  <a:lnTo>
                    <a:pt x="343412" y="297205"/>
                  </a:lnTo>
                  <a:lnTo>
                    <a:pt x="339259" y="299148"/>
                  </a:lnTo>
                  <a:lnTo>
                    <a:pt x="352434" y="299148"/>
                  </a:lnTo>
                  <a:lnTo>
                    <a:pt x="346155" y="293928"/>
                  </a:lnTo>
                  <a:close/>
                </a:path>
                <a:path w="492125" h="439420">
                  <a:moveTo>
                    <a:pt x="393514" y="79438"/>
                  </a:moveTo>
                  <a:lnTo>
                    <a:pt x="98340" y="79438"/>
                  </a:lnTo>
                  <a:lnTo>
                    <a:pt x="104971" y="127872"/>
                  </a:lnTo>
                  <a:lnTo>
                    <a:pt x="119526" y="173940"/>
                  </a:lnTo>
                  <a:lnTo>
                    <a:pt x="140569" y="215839"/>
                  </a:lnTo>
                  <a:lnTo>
                    <a:pt x="166666" y="251764"/>
                  </a:lnTo>
                  <a:lnTo>
                    <a:pt x="325188" y="251764"/>
                  </a:lnTo>
                  <a:lnTo>
                    <a:pt x="351278" y="215839"/>
                  </a:lnTo>
                  <a:lnTo>
                    <a:pt x="372319" y="173940"/>
                  </a:lnTo>
                  <a:lnTo>
                    <a:pt x="386876" y="127872"/>
                  </a:lnTo>
                  <a:lnTo>
                    <a:pt x="393514" y="79438"/>
                  </a:lnTo>
                  <a:close/>
                </a:path>
                <a:path w="492125" h="439420">
                  <a:moveTo>
                    <a:pt x="478545" y="19659"/>
                  </a:moveTo>
                  <a:lnTo>
                    <a:pt x="437316" y="19659"/>
                  </a:lnTo>
                  <a:lnTo>
                    <a:pt x="445484" y="19805"/>
                  </a:lnTo>
                  <a:lnTo>
                    <a:pt x="453212" y="22037"/>
                  </a:lnTo>
                  <a:lnTo>
                    <a:pt x="474260" y="58347"/>
                  </a:lnTo>
                  <a:lnTo>
                    <a:pt x="472279" y="67475"/>
                  </a:lnTo>
                  <a:lnTo>
                    <a:pt x="457062" y="104507"/>
                  </a:lnTo>
                  <a:lnTo>
                    <a:pt x="426367" y="153528"/>
                  </a:lnTo>
                  <a:lnTo>
                    <a:pt x="391869" y="195084"/>
                  </a:lnTo>
                  <a:lnTo>
                    <a:pt x="350077" y="234223"/>
                  </a:lnTo>
                  <a:lnTo>
                    <a:pt x="325188" y="251764"/>
                  </a:lnTo>
                  <a:lnTo>
                    <a:pt x="356294" y="251764"/>
                  </a:lnTo>
                  <a:lnTo>
                    <a:pt x="403204" y="208930"/>
                  </a:lnTo>
                  <a:lnTo>
                    <a:pt x="439915" y="164956"/>
                  </a:lnTo>
                  <a:lnTo>
                    <a:pt x="471257" y="115460"/>
                  </a:lnTo>
                  <a:lnTo>
                    <a:pt x="481918" y="92455"/>
                  </a:lnTo>
                  <a:lnTo>
                    <a:pt x="482096" y="92455"/>
                  </a:lnTo>
                  <a:lnTo>
                    <a:pt x="488916" y="73418"/>
                  </a:lnTo>
                  <a:lnTo>
                    <a:pt x="491855" y="59898"/>
                  </a:lnTo>
                  <a:lnTo>
                    <a:pt x="491307" y="46304"/>
                  </a:lnTo>
                  <a:lnTo>
                    <a:pt x="487373" y="33224"/>
                  </a:lnTo>
                  <a:lnTo>
                    <a:pt x="480153" y="21247"/>
                  </a:lnTo>
                  <a:lnTo>
                    <a:pt x="478545" y="19659"/>
                  </a:lnTo>
                  <a:close/>
                </a:path>
                <a:path w="492125" h="439420">
                  <a:moveTo>
                    <a:pt x="90316" y="19659"/>
                  </a:moveTo>
                  <a:lnTo>
                    <a:pt x="54538" y="19659"/>
                  </a:lnTo>
                  <a:lnTo>
                    <a:pt x="57370" y="20015"/>
                  </a:lnTo>
                  <a:lnTo>
                    <a:pt x="59224" y="20548"/>
                  </a:lnTo>
                  <a:lnTo>
                    <a:pt x="86456" y="56185"/>
                  </a:lnTo>
                  <a:lnTo>
                    <a:pt x="85091" y="65266"/>
                  </a:lnTo>
                  <a:lnTo>
                    <a:pt x="81502" y="73616"/>
                  </a:lnTo>
                  <a:lnTo>
                    <a:pt x="75772" y="80937"/>
                  </a:lnTo>
                  <a:lnTo>
                    <a:pt x="88345" y="93522"/>
                  </a:lnTo>
                  <a:lnTo>
                    <a:pt x="92498" y="89357"/>
                  </a:lnTo>
                  <a:lnTo>
                    <a:pt x="95775" y="84569"/>
                  </a:lnTo>
                  <a:lnTo>
                    <a:pt x="98340" y="79438"/>
                  </a:lnTo>
                  <a:lnTo>
                    <a:pt x="414909" y="79438"/>
                  </a:lnTo>
                  <a:lnTo>
                    <a:pt x="410352" y="73616"/>
                  </a:lnTo>
                  <a:lnTo>
                    <a:pt x="406763" y="65266"/>
                  </a:lnTo>
                  <a:lnTo>
                    <a:pt x="405398" y="56185"/>
                  </a:lnTo>
                  <a:lnTo>
                    <a:pt x="406341" y="46672"/>
                  </a:lnTo>
                  <a:lnTo>
                    <a:pt x="409925" y="37609"/>
                  </a:lnTo>
                  <a:lnTo>
                    <a:pt x="411941" y="34975"/>
                  </a:lnTo>
                  <a:lnTo>
                    <a:pt x="100207" y="34975"/>
                  </a:lnTo>
                  <a:lnTo>
                    <a:pt x="94107" y="23823"/>
                  </a:lnTo>
                  <a:lnTo>
                    <a:pt x="90316" y="19659"/>
                  </a:lnTo>
                  <a:close/>
                </a:path>
                <a:path w="492125" h="439420">
                  <a:moveTo>
                    <a:pt x="414909" y="79438"/>
                  </a:moveTo>
                  <a:lnTo>
                    <a:pt x="393514" y="79438"/>
                  </a:lnTo>
                  <a:lnTo>
                    <a:pt x="396079" y="84569"/>
                  </a:lnTo>
                  <a:lnTo>
                    <a:pt x="399343" y="89357"/>
                  </a:lnTo>
                  <a:lnTo>
                    <a:pt x="403509" y="93522"/>
                  </a:lnTo>
                  <a:lnTo>
                    <a:pt x="416082" y="80937"/>
                  </a:lnTo>
                  <a:lnTo>
                    <a:pt x="414909" y="79438"/>
                  </a:lnTo>
                  <a:close/>
                </a:path>
                <a:path w="492125" h="439420">
                  <a:moveTo>
                    <a:pt x="386249" y="0"/>
                  </a:moveTo>
                  <a:lnTo>
                    <a:pt x="105605" y="0"/>
                  </a:lnTo>
                  <a:lnTo>
                    <a:pt x="103977" y="8518"/>
                  </a:lnTo>
                  <a:lnTo>
                    <a:pt x="102539" y="17192"/>
                  </a:lnTo>
                  <a:lnTo>
                    <a:pt x="101257" y="26246"/>
                  </a:lnTo>
                  <a:lnTo>
                    <a:pt x="100207" y="34975"/>
                  </a:lnTo>
                  <a:lnTo>
                    <a:pt x="391647" y="34975"/>
                  </a:lnTo>
                  <a:lnTo>
                    <a:pt x="390570" y="26013"/>
                  </a:lnTo>
                  <a:lnTo>
                    <a:pt x="389315" y="17192"/>
                  </a:lnTo>
                  <a:lnTo>
                    <a:pt x="387877" y="8518"/>
                  </a:lnTo>
                  <a:lnTo>
                    <a:pt x="386249" y="0"/>
                  </a:lnTo>
                  <a:close/>
                </a:path>
                <a:path w="492125" h="439420">
                  <a:moveTo>
                    <a:pt x="435195" y="2120"/>
                  </a:moveTo>
                  <a:lnTo>
                    <a:pt x="397747" y="23823"/>
                  </a:lnTo>
                  <a:lnTo>
                    <a:pt x="391647" y="34975"/>
                  </a:lnTo>
                  <a:lnTo>
                    <a:pt x="411941" y="34975"/>
                  </a:lnTo>
                  <a:lnTo>
                    <a:pt x="415832" y="29891"/>
                  </a:lnTo>
                  <a:lnTo>
                    <a:pt x="423566" y="24032"/>
                  </a:lnTo>
                  <a:lnTo>
                    <a:pt x="432630" y="20548"/>
                  </a:lnTo>
                  <a:lnTo>
                    <a:pt x="434484" y="20015"/>
                  </a:lnTo>
                  <a:lnTo>
                    <a:pt x="437316" y="19659"/>
                  </a:lnTo>
                  <a:lnTo>
                    <a:pt x="478545" y="19659"/>
                  </a:lnTo>
                  <a:lnTo>
                    <a:pt x="470914" y="12123"/>
                  </a:lnTo>
                  <a:lnTo>
                    <a:pt x="459998" y="5745"/>
                  </a:lnTo>
                  <a:lnTo>
                    <a:pt x="447921" y="2335"/>
                  </a:lnTo>
                  <a:lnTo>
                    <a:pt x="435195" y="212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96240" y="8476488"/>
            <a:ext cx="536575" cy="466725"/>
            <a:chOff x="396240" y="8476488"/>
            <a:chExt cx="536575" cy="466725"/>
          </a:xfrm>
        </p:grpSpPr>
        <p:sp>
          <p:nvSpPr>
            <p:cNvPr id="15" name="object 15"/>
            <p:cNvSpPr/>
            <p:nvPr/>
          </p:nvSpPr>
          <p:spPr>
            <a:xfrm>
              <a:off x="765048" y="8625840"/>
              <a:ext cx="167640" cy="317500"/>
            </a:xfrm>
            <a:custGeom>
              <a:avLst/>
              <a:gdLst/>
              <a:ahLst/>
              <a:cxnLst/>
              <a:rect l="l" t="t" r="r" b="b"/>
              <a:pathLst>
                <a:path w="167640" h="317500">
                  <a:moveTo>
                    <a:pt x="167640" y="0"/>
                  </a:moveTo>
                  <a:lnTo>
                    <a:pt x="135534" y="0"/>
                  </a:lnTo>
                  <a:lnTo>
                    <a:pt x="0" y="316991"/>
                  </a:lnTo>
                  <a:lnTo>
                    <a:pt x="32105" y="316991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4004" y="8802624"/>
              <a:ext cx="88900" cy="64135"/>
            </a:xfrm>
            <a:custGeom>
              <a:avLst/>
              <a:gdLst/>
              <a:ahLst/>
              <a:cxnLst/>
              <a:rect l="l" t="t" r="r" b="b"/>
              <a:pathLst>
                <a:path w="88900" h="64134">
                  <a:moveTo>
                    <a:pt x="8839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88392" y="64008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6240" y="8476487"/>
              <a:ext cx="492759" cy="466725"/>
            </a:xfrm>
            <a:custGeom>
              <a:avLst/>
              <a:gdLst/>
              <a:ahLst/>
              <a:cxnLst/>
              <a:rect l="l" t="t" r="r" b="b"/>
              <a:pathLst>
                <a:path w="492759" h="466725">
                  <a:moveTo>
                    <a:pt x="492252" y="466344"/>
                  </a:moveTo>
                  <a:lnTo>
                    <a:pt x="462153" y="345948"/>
                  </a:lnTo>
                  <a:lnTo>
                    <a:pt x="280238" y="345948"/>
                  </a:lnTo>
                  <a:lnTo>
                    <a:pt x="280238" y="290652"/>
                  </a:lnTo>
                  <a:lnTo>
                    <a:pt x="286258" y="286867"/>
                  </a:lnTo>
                  <a:lnTo>
                    <a:pt x="292227" y="282702"/>
                  </a:lnTo>
                  <a:lnTo>
                    <a:pt x="298132" y="278180"/>
                  </a:lnTo>
                  <a:lnTo>
                    <a:pt x="303961" y="273291"/>
                  </a:lnTo>
                  <a:lnTo>
                    <a:pt x="302806" y="276656"/>
                  </a:lnTo>
                  <a:lnTo>
                    <a:pt x="302196" y="280289"/>
                  </a:lnTo>
                  <a:lnTo>
                    <a:pt x="302196" y="283921"/>
                  </a:lnTo>
                  <a:lnTo>
                    <a:pt x="304761" y="296735"/>
                  </a:lnTo>
                  <a:lnTo>
                    <a:pt x="311785" y="307200"/>
                  </a:lnTo>
                  <a:lnTo>
                    <a:pt x="322199" y="314274"/>
                  </a:lnTo>
                  <a:lnTo>
                    <a:pt x="334937" y="316865"/>
                  </a:lnTo>
                  <a:lnTo>
                    <a:pt x="342087" y="316090"/>
                  </a:lnTo>
                  <a:lnTo>
                    <a:pt x="348792" y="313829"/>
                  </a:lnTo>
                  <a:lnTo>
                    <a:pt x="354825" y="310184"/>
                  </a:lnTo>
                  <a:lnTo>
                    <a:pt x="359981" y="305257"/>
                  </a:lnTo>
                  <a:lnTo>
                    <a:pt x="352628" y="299148"/>
                  </a:lnTo>
                  <a:lnTo>
                    <a:pt x="346354" y="293928"/>
                  </a:lnTo>
                  <a:lnTo>
                    <a:pt x="343611" y="297205"/>
                  </a:lnTo>
                  <a:lnTo>
                    <a:pt x="339458" y="299148"/>
                  </a:lnTo>
                  <a:lnTo>
                    <a:pt x="326618" y="299148"/>
                  </a:lnTo>
                  <a:lnTo>
                    <a:pt x="319887" y="292328"/>
                  </a:lnTo>
                  <a:lnTo>
                    <a:pt x="319887" y="279400"/>
                  </a:lnTo>
                  <a:lnTo>
                    <a:pt x="321843" y="275145"/>
                  </a:lnTo>
                  <a:lnTo>
                    <a:pt x="324116" y="273291"/>
                  </a:lnTo>
                  <a:lnTo>
                    <a:pt x="325208" y="272402"/>
                  </a:lnTo>
                  <a:lnTo>
                    <a:pt x="354444" y="253492"/>
                  </a:lnTo>
                  <a:lnTo>
                    <a:pt x="356489" y="251764"/>
                  </a:lnTo>
                  <a:lnTo>
                    <a:pt x="403402" y="208940"/>
                  </a:lnTo>
                  <a:lnTo>
                    <a:pt x="440105" y="164960"/>
                  </a:lnTo>
                  <a:lnTo>
                    <a:pt x="471449" y="115468"/>
                  </a:lnTo>
                  <a:lnTo>
                    <a:pt x="482117" y="92456"/>
                  </a:lnTo>
                  <a:lnTo>
                    <a:pt x="482295" y="92456"/>
                  </a:lnTo>
                  <a:lnTo>
                    <a:pt x="489115" y="73418"/>
                  </a:lnTo>
                  <a:lnTo>
                    <a:pt x="492048" y="59905"/>
                  </a:lnTo>
                  <a:lnTo>
                    <a:pt x="491502" y="46304"/>
                  </a:lnTo>
                  <a:lnTo>
                    <a:pt x="487565" y="33235"/>
                  </a:lnTo>
                  <a:lnTo>
                    <a:pt x="480352" y="21247"/>
                  </a:lnTo>
                  <a:lnTo>
                    <a:pt x="478739" y="19659"/>
                  </a:lnTo>
                  <a:lnTo>
                    <a:pt x="474459" y="15443"/>
                  </a:lnTo>
                  <a:lnTo>
                    <a:pt x="474459" y="58356"/>
                  </a:lnTo>
                  <a:lnTo>
                    <a:pt x="472478" y="67475"/>
                  </a:lnTo>
                  <a:lnTo>
                    <a:pt x="457250" y="104508"/>
                  </a:lnTo>
                  <a:lnTo>
                    <a:pt x="426554" y="153530"/>
                  </a:lnTo>
                  <a:lnTo>
                    <a:pt x="392061" y="195084"/>
                  </a:lnTo>
                  <a:lnTo>
                    <a:pt x="350266" y="234226"/>
                  </a:lnTo>
                  <a:lnTo>
                    <a:pt x="325386" y="251764"/>
                  </a:lnTo>
                  <a:lnTo>
                    <a:pt x="351472" y="215849"/>
                  </a:lnTo>
                  <a:lnTo>
                    <a:pt x="372516" y="173951"/>
                  </a:lnTo>
                  <a:lnTo>
                    <a:pt x="387070" y="127876"/>
                  </a:lnTo>
                  <a:lnTo>
                    <a:pt x="393712" y="79438"/>
                  </a:lnTo>
                  <a:lnTo>
                    <a:pt x="396278" y="84569"/>
                  </a:lnTo>
                  <a:lnTo>
                    <a:pt x="399542" y="89357"/>
                  </a:lnTo>
                  <a:lnTo>
                    <a:pt x="403707" y="93522"/>
                  </a:lnTo>
                  <a:lnTo>
                    <a:pt x="416280" y="80937"/>
                  </a:lnTo>
                  <a:lnTo>
                    <a:pt x="415099" y="79438"/>
                  </a:lnTo>
                  <a:lnTo>
                    <a:pt x="410540" y="73621"/>
                  </a:lnTo>
                  <a:lnTo>
                    <a:pt x="406958" y="65278"/>
                  </a:lnTo>
                  <a:lnTo>
                    <a:pt x="405587" y="56197"/>
                  </a:lnTo>
                  <a:lnTo>
                    <a:pt x="406539" y="46672"/>
                  </a:lnTo>
                  <a:lnTo>
                    <a:pt x="434682" y="20015"/>
                  </a:lnTo>
                  <a:lnTo>
                    <a:pt x="437515" y="19659"/>
                  </a:lnTo>
                  <a:lnTo>
                    <a:pt x="445681" y="19812"/>
                  </a:lnTo>
                  <a:lnTo>
                    <a:pt x="474078" y="49174"/>
                  </a:lnTo>
                  <a:lnTo>
                    <a:pt x="474459" y="58356"/>
                  </a:lnTo>
                  <a:lnTo>
                    <a:pt x="474459" y="15443"/>
                  </a:lnTo>
                  <a:lnTo>
                    <a:pt x="471106" y="12128"/>
                  </a:lnTo>
                  <a:lnTo>
                    <a:pt x="460197" y="5753"/>
                  </a:lnTo>
                  <a:lnTo>
                    <a:pt x="448119" y="2336"/>
                  </a:lnTo>
                  <a:lnTo>
                    <a:pt x="435394" y="2120"/>
                  </a:lnTo>
                  <a:lnTo>
                    <a:pt x="432917" y="2387"/>
                  </a:lnTo>
                  <a:lnTo>
                    <a:pt x="397941" y="23825"/>
                  </a:lnTo>
                  <a:lnTo>
                    <a:pt x="391845" y="34975"/>
                  </a:lnTo>
                  <a:lnTo>
                    <a:pt x="390766" y="26022"/>
                  </a:lnTo>
                  <a:lnTo>
                    <a:pt x="389509" y="17195"/>
                  </a:lnTo>
                  <a:lnTo>
                    <a:pt x="388073" y="8521"/>
                  </a:lnTo>
                  <a:lnTo>
                    <a:pt x="386448" y="0"/>
                  </a:lnTo>
                  <a:lnTo>
                    <a:pt x="166865" y="0"/>
                  </a:lnTo>
                  <a:lnTo>
                    <a:pt x="166865" y="251764"/>
                  </a:lnTo>
                  <a:lnTo>
                    <a:pt x="141960" y="234226"/>
                  </a:lnTo>
                  <a:lnTo>
                    <a:pt x="100177" y="195084"/>
                  </a:lnTo>
                  <a:lnTo>
                    <a:pt x="65684" y="153530"/>
                  </a:lnTo>
                  <a:lnTo>
                    <a:pt x="34988" y="104508"/>
                  </a:lnTo>
                  <a:lnTo>
                    <a:pt x="19773" y="67475"/>
                  </a:lnTo>
                  <a:lnTo>
                    <a:pt x="17792" y="58356"/>
                  </a:lnTo>
                  <a:lnTo>
                    <a:pt x="18173" y="49174"/>
                  </a:lnTo>
                  <a:lnTo>
                    <a:pt x="46558" y="19812"/>
                  </a:lnTo>
                  <a:lnTo>
                    <a:pt x="54737" y="19659"/>
                  </a:lnTo>
                  <a:lnTo>
                    <a:pt x="57569" y="20015"/>
                  </a:lnTo>
                  <a:lnTo>
                    <a:pt x="85712" y="46672"/>
                  </a:lnTo>
                  <a:lnTo>
                    <a:pt x="75971" y="80937"/>
                  </a:lnTo>
                  <a:lnTo>
                    <a:pt x="88544" y="93522"/>
                  </a:lnTo>
                  <a:lnTo>
                    <a:pt x="92697" y="89357"/>
                  </a:lnTo>
                  <a:lnTo>
                    <a:pt x="95973" y="84569"/>
                  </a:lnTo>
                  <a:lnTo>
                    <a:pt x="98539" y="79438"/>
                  </a:lnTo>
                  <a:lnTo>
                    <a:pt x="105168" y="127876"/>
                  </a:lnTo>
                  <a:lnTo>
                    <a:pt x="119722" y="173951"/>
                  </a:lnTo>
                  <a:lnTo>
                    <a:pt x="140766" y="215849"/>
                  </a:lnTo>
                  <a:lnTo>
                    <a:pt x="166865" y="251764"/>
                  </a:lnTo>
                  <a:lnTo>
                    <a:pt x="166865" y="0"/>
                  </a:lnTo>
                  <a:lnTo>
                    <a:pt x="105803" y="0"/>
                  </a:lnTo>
                  <a:lnTo>
                    <a:pt x="104165" y="8521"/>
                  </a:lnTo>
                  <a:lnTo>
                    <a:pt x="102730" y="17195"/>
                  </a:lnTo>
                  <a:lnTo>
                    <a:pt x="101447" y="26250"/>
                  </a:lnTo>
                  <a:lnTo>
                    <a:pt x="100406" y="34975"/>
                  </a:lnTo>
                  <a:lnTo>
                    <a:pt x="94297" y="23825"/>
                  </a:lnTo>
                  <a:lnTo>
                    <a:pt x="61633" y="2743"/>
                  </a:lnTo>
                  <a:lnTo>
                    <a:pt x="56857" y="2120"/>
                  </a:lnTo>
                  <a:lnTo>
                    <a:pt x="44132" y="2336"/>
                  </a:lnTo>
                  <a:lnTo>
                    <a:pt x="4673" y="33235"/>
                  </a:lnTo>
                  <a:lnTo>
                    <a:pt x="190" y="59905"/>
                  </a:lnTo>
                  <a:lnTo>
                    <a:pt x="3136" y="73418"/>
                  </a:lnTo>
                  <a:lnTo>
                    <a:pt x="9956" y="92456"/>
                  </a:lnTo>
                  <a:lnTo>
                    <a:pt x="10121" y="92456"/>
                  </a:lnTo>
                  <a:lnTo>
                    <a:pt x="20777" y="115468"/>
                  </a:lnTo>
                  <a:lnTo>
                    <a:pt x="52133" y="164960"/>
                  </a:lnTo>
                  <a:lnTo>
                    <a:pt x="88836" y="208940"/>
                  </a:lnTo>
                  <a:lnTo>
                    <a:pt x="137795" y="253492"/>
                  </a:lnTo>
                  <a:lnTo>
                    <a:pt x="167043" y="272402"/>
                  </a:lnTo>
                  <a:lnTo>
                    <a:pt x="170408" y="275145"/>
                  </a:lnTo>
                  <a:lnTo>
                    <a:pt x="172351" y="279400"/>
                  </a:lnTo>
                  <a:lnTo>
                    <a:pt x="172351" y="292328"/>
                  </a:lnTo>
                  <a:lnTo>
                    <a:pt x="165633" y="299148"/>
                  </a:lnTo>
                  <a:lnTo>
                    <a:pt x="152793" y="299148"/>
                  </a:lnTo>
                  <a:lnTo>
                    <a:pt x="148640" y="297205"/>
                  </a:lnTo>
                  <a:lnTo>
                    <a:pt x="145897" y="293928"/>
                  </a:lnTo>
                  <a:lnTo>
                    <a:pt x="132270" y="305257"/>
                  </a:lnTo>
                  <a:lnTo>
                    <a:pt x="137414" y="310184"/>
                  </a:lnTo>
                  <a:lnTo>
                    <a:pt x="143459" y="313829"/>
                  </a:lnTo>
                  <a:lnTo>
                    <a:pt x="150152" y="316090"/>
                  </a:lnTo>
                  <a:lnTo>
                    <a:pt x="157314" y="316865"/>
                  </a:lnTo>
                  <a:lnTo>
                    <a:pt x="170040" y="314274"/>
                  </a:lnTo>
                  <a:lnTo>
                    <a:pt x="180441" y="307200"/>
                  </a:lnTo>
                  <a:lnTo>
                    <a:pt x="185851" y="299148"/>
                  </a:lnTo>
                  <a:lnTo>
                    <a:pt x="187477" y="296735"/>
                  </a:lnTo>
                  <a:lnTo>
                    <a:pt x="190055" y="283921"/>
                  </a:lnTo>
                  <a:lnTo>
                    <a:pt x="190055" y="280289"/>
                  </a:lnTo>
                  <a:lnTo>
                    <a:pt x="189433" y="276656"/>
                  </a:lnTo>
                  <a:lnTo>
                    <a:pt x="188290" y="273291"/>
                  </a:lnTo>
                  <a:lnTo>
                    <a:pt x="194106" y="278180"/>
                  </a:lnTo>
                  <a:lnTo>
                    <a:pt x="200012" y="282702"/>
                  </a:lnTo>
                  <a:lnTo>
                    <a:pt x="205981" y="286867"/>
                  </a:lnTo>
                  <a:lnTo>
                    <a:pt x="212001" y="290652"/>
                  </a:lnTo>
                  <a:lnTo>
                    <a:pt x="212001" y="345948"/>
                  </a:lnTo>
                  <a:lnTo>
                    <a:pt x="30099" y="345948"/>
                  </a:lnTo>
                  <a:lnTo>
                    <a:pt x="0" y="466344"/>
                  </a:lnTo>
                  <a:lnTo>
                    <a:pt x="492252" y="466344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18734" y="8391920"/>
            <a:ext cx="729615" cy="57404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575"/>
              </a:spcBef>
            </a:pPr>
            <a:r>
              <a:rPr sz="1400" b="1" spc="-20" dirty="0">
                <a:solidFill>
                  <a:srgbClr val="CC0033"/>
                </a:solidFill>
                <a:latin typeface="Trebuchet MS"/>
                <a:cs typeface="Trebuchet MS"/>
              </a:rPr>
              <a:t>7</a:t>
            </a:r>
            <a:endParaRPr sz="14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1000" spc="50" dirty="0">
                <a:solidFill>
                  <a:srgbClr val="CC0033"/>
                </a:solidFill>
                <a:latin typeface="Tahoma"/>
                <a:cs typeface="Tahoma"/>
              </a:rPr>
              <a:t>место</a:t>
            </a:r>
            <a:r>
              <a:rPr sz="1000" spc="32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2100" b="1" spc="-22" baseline="25793" dirty="0">
                <a:solidFill>
                  <a:srgbClr val="606060"/>
                </a:solidFill>
                <a:latin typeface="Arial"/>
                <a:cs typeface="Arial"/>
              </a:rPr>
              <a:t>18</a:t>
            </a:r>
            <a:endParaRPr sz="2100" baseline="25793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65048" y="5401055"/>
            <a:ext cx="167640" cy="317500"/>
            <a:chOff x="765048" y="5401055"/>
            <a:chExt cx="167640" cy="317500"/>
          </a:xfrm>
        </p:grpSpPr>
        <p:sp>
          <p:nvSpPr>
            <p:cNvPr id="20" name="object 20"/>
            <p:cNvSpPr/>
            <p:nvPr/>
          </p:nvSpPr>
          <p:spPr>
            <a:xfrm>
              <a:off x="765048" y="5401055"/>
              <a:ext cx="167640" cy="317500"/>
            </a:xfrm>
            <a:custGeom>
              <a:avLst/>
              <a:gdLst/>
              <a:ahLst/>
              <a:cxnLst/>
              <a:rect l="l" t="t" r="r" b="b"/>
              <a:pathLst>
                <a:path w="167640" h="317500">
                  <a:moveTo>
                    <a:pt x="167640" y="0"/>
                  </a:moveTo>
                  <a:lnTo>
                    <a:pt x="135534" y="0"/>
                  </a:lnTo>
                  <a:lnTo>
                    <a:pt x="0" y="316991"/>
                  </a:lnTo>
                  <a:lnTo>
                    <a:pt x="32105" y="316991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4004" y="5577839"/>
              <a:ext cx="88900" cy="64135"/>
            </a:xfrm>
            <a:custGeom>
              <a:avLst/>
              <a:gdLst/>
              <a:ahLst/>
              <a:cxnLst/>
              <a:rect l="l" t="t" r="r" b="b"/>
              <a:pathLst>
                <a:path w="88900" h="64135">
                  <a:moveTo>
                    <a:pt x="8839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88392" y="64008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96240" y="5827776"/>
            <a:ext cx="536575" cy="466725"/>
            <a:chOff x="396240" y="5827776"/>
            <a:chExt cx="536575" cy="466725"/>
          </a:xfrm>
        </p:grpSpPr>
        <p:sp>
          <p:nvSpPr>
            <p:cNvPr id="23" name="object 23"/>
            <p:cNvSpPr/>
            <p:nvPr/>
          </p:nvSpPr>
          <p:spPr>
            <a:xfrm>
              <a:off x="765048" y="5977128"/>
              <a:ext cx="167640" cy="317500"/>
            </a:xfrm>
            <a:custGeom>
              <a:avLst/>
              <a:gdLst/>
              <a:ahLst/>
              <a:cxnLst/>
              <a:rect l="l" t="t" r="r" b="b"/>
              <a:pathLst>
                <a:path w="167640" h="317500">
                  <a:moveTo>
                    <a:pt x="167640" y="0"/>
                  </a:moveTo>
                  <a:lnTo>
                    <a:pt x="135534" y="0"/>
                  </a:lnTo>
                  <a:lnTo>
                    <a:pt x="0" y="316991"/>
                  </a:lnTo>
                  <a:lnTo>
                    <a:pt x="32105" y="316991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4004" y="6153912"/>
              <a:ext cx="88900" cy="64135"/>
            </a:xfrm>
            <a:custGeom>
              <a:avLst/>
              <a:gdLst/>
              <a:ahLst/>
              <a:cxnLst/>
              <a:rect l="l" t="t" r="r" b="b"/>
              <a:pathLst>
                <a:path w="88900" h="64135">
                  <a:moveTo>
                    <a:pt x="8839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88392" y="64008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6240" y="5827775"/>
              <a:ext cx="492759" cy="466725"/>
            </a:xfrm>
            <a:custGeom>
              <a:avLst/>
              <a:gdLst/>
              <a:ahLst/>
              <a:cxnLst/>
              <a:rect l="l" t="t" r="r" b="b"/>
              <a:pathLst>
                <a:path w="492759" h="466725">
                  <a:moveTo>
                    <a:pt x="492252" y="466344"/>
                  </a:moveTo>
                  <a:lnTo>
                    <a:pt x="462153" y="345948"/>
                  </a:lnTo>
                  <a:lnTo>
                    <a:pt x="280238" y="345948"/>
                  </a:lnTo>
                  <a:lnTo>
                    <a:pt x="280238" y="290652"/>
                  </a:lnTo>
                  <a:lnTo>
                    <a:pt x="286258" y="286867"/>
                  </a:lnTo>
                  <a:lnTo>
                    <a:pt x="292227" y="282702"/>
                  </a:lnTo>
                  <a:lnTo>
                    <a:pt x="298132" y="278180"/>
                  </a:lnTo>
                  <a:lnTo>
                    <a:pt x="303961" y="273291"/>
                  </a:lnTo>
                  <a:lnTo>
                    <a:pt x="302806" y="276656"/>
                  </a:lnTo>
                  <a:lnTo>
                    <a:pt x="302196" y="280289"/>
                  </a:lnTo>
                  <a:lnTo>
                    <a:pt x="302196" y="283921"/>
                  </a:lnTo>
                  <a:lnTo>
                    <a:pt x="304761" y="296735"/>
                  </a:lnTo>
                  <a:lnTo>
                    <a:pt x="311785" y="307200"/>
                  </a:lnTo>
                  <a:lnTo>
                    <a:pt x="322199" y="314274"/>
                  </a:lnTo>
                  <a:lnTo>
                    <a:pt x="334937" y="316865"/>
                  </a:lnTo>
                  <a:lnTo>
                    <a:pt x="342087" y="316090"/>
                  </a:lnTo>
                  <a:lnTo>
                    <a:pt x="348792" y="313829"/>
                  </a:lnTo>
                  <a:lnTo>
                    <a:pt x="354825" y="310184"/>
                  </a:lnTo>
                  <a:lnTo>
                    <a:pt x="359981" y="305257"/>
                  </a:lnTo>
                  <a:lnTo>
                    <a:pt x="352628" y="299148"/>
                  </a:lnTo>
                  <a:lnTo>
                    <a:pt x="346354" y="293928"/>
                  </a:lnTo>
                  <a:lnTo>
                    <a:pt x="343611" y="297205"/>
                  </a:lnTo>
                  <a:lnTo>
                    <a:pt x="339458" y="299148"/>
                  </a:lnTo>
                  <a:lnTo>
                    <a:pt x="326618" y="299148"/>
                  </a:lnTo>
                  <a:lnTo>
                    <a:pt x="319887" y="292328"/>
                  </a:lnTo>
                  <a:lnTo>
                    <a:pt x="319887" y="279400"/>
                  </a:lnTo>
                  <a:lnTo>
                    <a:pt x="321843" y="275145"/>
                  </a:lnTo>
                  <a:lnTo>
                    <a:pt x="324116" y="273291"/>
                  </a:lnTo>
                  <a:lnTo>
                    <a:pt x="325208" y="272402"/>
                  </a:lnTo>
                  <a:lnTo>
                    <a:pt x="354444" y="253492"/>
                  </a:lnTo>
                  <a:lnTo>
                    <a:pt x="356489" y="251764"/>
                  </a:lnTo>
                  <a:lnTo>
                    <a:pt x="403402" y="208940"/>
                  </a:lnTo>
                  <a:lnTo>
                    <a:pt x="440105" y="164960"/>
                  </a:lnTo>
                  <a:lnTo>
                    <a:pt x="471449" y="115468"/>
                  </a:lnTo>
                  <a:lnTo>
                    <a:pt x="482117" y="92456"/>
                  </a:lnTo>
                  <a:lnTo>
                    <a:pt x="482295" y="92456"/>
                  </a:lnTo>
                  <a:lnTo>
                    <a:pt x="489115" y="73418"/>
                  </a:lnTo>
                  <a:lnTo>
                    <a:pt x="492048" y="59905"/>
                  </a:lnTo>
                  <a:lnTo>
                    <a:pt x="491502" y="46304"/>
                  </a:lnTo>
                  <a:lnTo>
                    <a:pt x="487565" y="33235"/>
                  </a:lnTo>
                  <a:lnTo>
                    <a:pt x="480352" y="21247"/>
                  </a:lnTo>
                  <a:lnTo>
                    <a:pt x="478739" y="19659"/>
                  </a:lnTo>
                  <a:lnTo>
                    <a:pt x="474459" y="15443"/>
                  </a:lnTo>
                  <a:lnTo>
                    <a:pt x="474459" y="58356"/>
                  </a:lnTo>
                  <a:lnTo>
                    <a:pt x="472478" y="67475"/>
                  </a:lnTo>
                  <a:lnTo>
                    <a:pt x="457250" y="104508"/>
                  </a:lnTo>
                  <a:lnTo>
                    <a:pt x="426554" y="153530"/>
                  </a:lnTo>
                  <a:lnTo>
                    <a:pt x="392061" y="195084"/>
                  </a:lnTo>
                  <a:lnTo>
                    <a:pt x="350266" y="234226"/>
                  </a:lnTo>
                  <a:lnTo>
                    <a:pt x="325386" y="251764"/>
                  </a:lnTo>
                  <a:lnTo>
                    <a:pt x="351472" y="215849"/>
                  </a:lnTo>
                  <a:lnTo>
                    <a:pt x="372516" y="173951"/>
                  </a:lnTo>
                  <a:lnTo>
                    <a:pt x="387070" y="127876"/>
                  </a:lnTo>
                  <a:lnTo>
                    <a:pt x="393712" y="79438"/>
                  </a:lnTo>
                  <a:lnTo>
                    <a:pt x="396278" y="84569"/>
                  </a:lnTo>
                  <a:lnTo>
                    <a:pt x="399542" y="89357"/>
                  </a:lnTo>
                  <a:lnTo>
                    <a:pt x="403707" y="93522"/>
                  </a:lnTo>
                  <a:lnTo>
                    <a:pt x="416280" y="80937"/>
                  </a:lnTo>
                  <a:lnTo>
                    <a:pt x="415099" y="79438"/>
                  </a:lnTo>
                  <a:lnTo>
                    <a:pt x="410540" y="73621"/>
                  </a:lnTo>
                  <a:lnTo>
                    <a:pt x="406958" y="65278"/>
                  </a:lnTo>
                  <a:lnTo>
                    <a:pt x="405587" y="56197"/>
                  </a:lnTo>
                  <a:lnTo>
                    <a:pt x="406539" y="46672"/>
                  </a:lnTo>
                  <a:lnTo>
                    <a:pt x="434682" y="20015"/>
                  </a:lnTo>
                  <a:lnTo>
                    <a:pt x="437515" y="19659"/>
                  </a:lnTo>
                  <a:lnTo>
                    <a:pt x="445681" y="19812"/>
                  </a:lnTo>
                  <a:lnTo>
                    <a:pt x="474078" y="49174"/>
                  </a:lnTo>
                  <a:lnTo>
                    <a:pt x="474459" y="58356"/>
                  </a:lnTo>
                  <a:lnTo>
                    <a:pt x="474459" y="15443"/>
                  </a:lnTo>
                  <a:lnTo>
                    <a:pt x="471106" y="12128"/>
                  </a:lnTo>
                  <a:lnTo>
                    <a:pt x="460197" y="5753"/>
                  </a:lnTo>
                  <a:lnTo>
                    <a:pt x="448119" y="2336"/>
                  </a:lnTo>
                  <a:lnTo>
                    <a:pt x="435394" y="2120"/>
                  </a:lnTo>
                  <a:lnTo>
                    <a:pt x="432917" y="2387"/>
                  </a:lnTo>
                  <a:lnTo>
                    <a:pt x="397941" y="23825"/>
                  </a:lnTo>
                  <a:lnTo>
                    <a:pt x="391845" y="34975"/>
                  </a:lnTo>
                  <a:lnTo>
                    <a:pt x="390766" y="26022"/>
                  </a:lnTo>
                  <a:lnTo>
                    <a:pt x="389509" y="17195"/>
                  </a:lnTo>
                  <a:lnTo>
                    <a:pt x="388073" y="8521"/>
                  </a:lnTo>
                  <a:lnTo>
                    <a:pt x="386448" y="0"/>
                  </a:lnTo>
                  <a:lnTo>
                    <a:pt x="166865" y="0"/>
                  </a:lnTo>
                  <a:lnTo>
                    <a:pt x="166865" y="251764"/>
                  </a:lnTo>
                  <a:lnTo>
                    <a:pt x="141960" y="234226"/>
                  </a:lnTo>
                  <a:lnTo>
                    <a:pt x="100177" y="195084"/>
                  </a:lnTo>
                  <a:lnTo>
                    <a:pt x="65684" y="153530"/>
                  </a:lnTo>
                  <a:lnTo>
                    <a:pt x="34988" y="104508"/>
                  </a:lnTo>
                  <a:lnTo>
                    <a:pt x="19773" y="67475"/>
                  </a:lnTo>
                  <a:lnTo>
                    <a:pt x="17792" y="58356"/>
                  </a:lnTo>
                  <a:lnTo>
                    <a:pt x="18173" y="49174"/>
                  </a:lnTo>
                  <a:lnTo>
                    <a:pt x="46558" y="19812"/>
                  </a:lnTo>
                  <a:lnTo>
                    <a:pt x="54737" y="19659"/>
                  </a:lnTo>
                  <a:lnTo>
                    <a:pt x="57569" y="20015"/>
                  </a:lnTo>
                  <a:lnTo>
                    <a:pt x="85712" y="46672"/>
                  </a:lnTo>
                  <a:lnTo>
                    <a:pt x="75971" y="80937"/>
                  </a:lnTo>
                  <a:lnTo>
                    <a:pt x="88544" y="93522"/>
                  </a:lnTo>
                  <a:lnTo>
                    <a:pt x="92697" y="89357"/>
                  </a:lnTo>
                  <a:lnTo>
                    <a:pt x="95973" y="84569"/>
                  </a:lnTo>
                  <a:lnTo>
                    <a:pt x="98539" y="79438"/>
                  </a:lnTo>
                  <a:lnTo>
                    <a:pt x="105168" y="127876"/>
                  </a:lnTo>
                  <a:lnTo>
                    <a:pt x="119722" y="173951"/>
                  </a:lnTo>
                  <a:lnTo>
                    <a:pt x="140766" y="215849"/>
                  </a:lnTo>
                  <a:lnTo>
                    <a:pt x="166865" y="251764"/>
                  </a:lnTo>
                  <a:lnTo>
                    <a:pt x="166865" y="0"/>
                  </a:lnTo>
                  <a:lnTo>
                    <a:pt x="105803" y="0"/>
                  </a:lnTo>
                  <a:lnTo>
                    <a:pt x="104165" y="8521"/>
                  </a:lnTo>
                  <a:lnTo>
                    <a:pt x="102730" y="17195"/>
                  </a:lnTo>
                  <a:lnTo>
                    <a:pt x="101447" y="26250"/>
                  </a:lnTo>
                  <a:lnTo>
                    <a:pt x="100406" y="34975"/>
                  </a:lnTo>
                  <a:lnTo>
                    <a:pt x="94297" y="23825"/>
                  </a:lnTo>
                  <a:lnTo>
                    <a:pt x="61633" y="2743"/>
                  </a:lnTo>
                  <a:lnTo>
                    <a:pt x="56857" y="2120"/>
                  </a:lnTo>
                  <a:lnTo>
                    <a:pt x="44132" y="2336"/>
                  </a:lnTo>
                  <a:lnTo>
                    <a:pt x="4673" y="33235"/>
                  </a:lnTo>
                  <a:lnTo>
                    <a:pt x="190" y="59905"/>
                  </a:lnTo>
                  <a:lnTo>
                    <a:pt x="3136" y="73418"/>
                  </a:lnTo>
                  <a:lnTo>
                    <a:pt x="9956" y="92456"/>
                  </a:lnTo>
                  <a:lnTo>
                    <a:pt x="10121" y="92456"/>
                  </a:lnTo>
                  <a:lnTo>
                    <a:pt x="20777" y="115468"/>
                  </a:lnTo>
                  <a:lnTo>
                    <a:pt x="52133" y="164960"/>
                  </a:lnTo>
                  <a:lnTo>
                    <a:pt x="88836" y="208940"/>
                  </a:lnTo>
                  <a:lnTo>
                    <a:pt x="137795" y="253492"/>
                  </a:lnTo>
                  <a:lnTo>
                    <a:pt x="167043" y="272402"/>
                  </a:lnTo>
                  <a:lnTo>
                    <a:pt x="170408" y="275145"/>
                  </a:lnTo>
                  <a:lnTo>
                    <a:pt x="172351" y="279400"/>
                  </a:lnTo>
                  <a:lnTo>
                    <a:pt x="172351" y="292328"/>
                  </a:lnTo>
                  <a:lnTo>
                    <a:pt x="165633" y="299148"/>
                  </a:lnTo>
                  <a:lnTo>
                    <a:pt x="152793" y="299148"/>
                  </a:lnTo>
                  <a:lnTo>
                    <a:pt x="148640" y="297205"/>
                  </a:lnTo>
                  <a:lnTo>
                    <a:pt x="145897" y="293928"/>
                  </a:lnTo>
                  <a:lnTo>
                    <a:pt x="132270" y="305257"/>
                  </a:lnTo>
                  <a:lnTo>
                    <a:pt x="137414" y="310184"/>
                  </a:lnTo>
                  <a:lnTo>
                    <a:pt x="143459" y="313829"/>
                  </a:lnTo>
                  <a:lnTo>
                    <a:pt x="150152" y="316090"/>
                  </a:lnTo>
                  <a:lnTo>
                    <a:pt x="157314" y="316865"/>
                  </a:lnTo>
                  <a:lnTo>
                    <a:pt x="170040" y="314274"/>
                  </a:lnTo>
                  <a:lnTo>
                    <a:pt x="180441" y="307200"/>
                  </a:lnTo>
                  <a:lnTo>
                    <a:pt x="185851" y="299148"/>
                  </a:lnTo>
                  <a:lnTo>
                    <a:pt x="187477" y="296735"/>
                  </a:lnTo>
                  <a:lnTo>
                    <a:pt x="190055" y="283921"/>
                  </a:lnTo>
                  <a:lnTo>
                    <a:pt x="190055" y="280289"/>
                  </a:lnTo>
                  <a:lnTo>
                    <a:pt x="189433" y="276656"/>
                  </a:lnTo>
                  <a:lnTo>
                    <a:pt x="188290" y="273291"/>
                  </a:lnTo>
                  <a:lnTo>
                    <a:pt x="194106" y="278180"/>
                  </a:lnTo>
                  <a:lnTo>
                    <a:pt x="200012" y="282702"/>
                  </a:lnTo>
                  <a:lnTo>
                    <a:pt x="205981" y="286867"/>
                  </a:lnTo>
                  <a:lnTo>
                    <a:pt x="212001" y="290652"/>
                  </a:lnTo>
                  <a:lnTo>
                    <a:pt x="212001" y="345948"/>
                  </a:lnTo>
                  <a:lnTo>
                    <a:pt x="30099" y="345948"/>
                  </a:lnTo>
                  <a:lnTo>
                    <a:pt x="0" y="466344"/>
                  </a:lnTo>
                  <a:lnTo>
                    <a:pt x="492252" y="466344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96240" y="6403847"/>
            <a:ext cx="536575" cy="467995"/>
            <a:chOff x="396240" y="6403847"/>
            <a:chExt cx="536575" cy="467995"/>
          </a:xfrm>
        </p:grpSpPr>
        <p:sp>
          <p:nvSpPr>
            <p:cNvPr id="27" name="object 27"/>
            <p:cNvSpPr/>
            <p:nvPr/>
          </p:nvSpPr>
          <p:spPr>
            <a:xfrm>
              <a:off x="765048" y="6554723"/>
              <a:ext cx="167640" cy="317500"/>
            </a:xfrm>
            <a:custGeom>
              <a:avLst/>
              <a:gdLst/>
              <a:ahLst/>
              <a:cxnLst/>
              <a:rect l="l" t="t" r="r" b="b"/>
              <a:pathLst>
                <a:path w="167640" h="317500">
                  <a:moveTo>
                    <a:pt x="167640" y="0"/>
                  </a:moveTo>
                  <a:lnTo>
                    <a:pt x="135534" y="0"/>
                  </a:lnTo>
                  <a:lnTo>
                    <a:pt x="0" y="316992"/>
                  </a:lnTo>
                  <a:lnTo>
                    <a:pt x="32105" y="316992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4004" y="6731507"/>
              <a:ext cx="88900" cy="62865"/>
            </a:xfrm>
            <a:custGeom>
              <a:avLst/>
              <a:gdLst/>
              <a:ahLst/>
              <a:cxnLst/>
              <a:rect l="l" t="t" r="r" b="b"/>
              <a:pathLst>
                <a:path w="88900" h="62865">
                  <a:moveTo>
                    <a:pt x="88392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88392" y="62484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6240" y="6403847"/>
              <a:ext cx="492759" cy="467995"/>
            </a:xfrm>
            <a:custGeom>
              <a:avLst/>
              <a:gdLst/>
              <a:ahLst/>
              <a:cxnLst/>
              <a:rect l="l" t="t" r="r" b="b"/>
              <a:pathLst>
                <a:path w="492759" h="467995">
                  <a:moveTo>
                    <a:pt x="492252" y="467868"/>
                  </a:moveTo>
                  <a:lnTo>
                    <a:pt x="461772" y="345948"/>
                  </a:lnTo>
                  <a:lnTo>
                    <a:pt x="280238" y="345948"/>
                  </a:lnTo>
                  <a:lnTo>
                    <a:pt x="280238" y="290652"/>
                  </a:lnTo>
                  <a:lnTo>
                    <a:pt x="286258" y="286867"/>
                  </a:lnTo>
                  <a:lnTo>
                    <a:pt x="292227" y="282702"/>
                  </a:lnTo>
                  <a:lnTo>
                    <a:pt x="298132" y="278180"/>
                  </a:lnTo>
                  <a:lnTo>
                    <a:pt x="303961" y="273291"/>
                  </a:lnTo>
                  <a:lnTo>
                    <a:pt x="302806" y="276656"/>
                  </a:lnTo>
                  <a:lnTo>
                    <a:pt x="302196" y="280289"/>
                  </a:lnTo>
                  <a:lnTo>
                    <a:pt x="302196" y="283921"/>
                  </a:lnTo>
                  <a:lnTo>
                    <a:pt x="304761" y="296735"/>
                  </a:lnTo>
                  <a:lnTo>
                    <a:pt x="311785" y="307200"/>
                  </a:lnTo>
                  <a:lnTo>
                    <a:pt x="322199" y="314274"/>
                  </a:lnTo>
                  <a:lnTo>
                    <a:pt x="334937" y="316865"/>
                  </a:lnTo>
                  <a:lnTo>
                    <a:pt x="342087" y="316090"/>
                  </a:lnTo>
                  <a:lnTo>
                    <a:pt x="348792" y="313829"/>
                  </a:lnTo>
                  <a:lnTo>
                    <a:pt x="354825" y="310184"/>
                  </a:lnTo>
                  <a:lnTo>
                    <a:pt x="359981" y="305257"/>
                  </a:lnTo>
                  <a:lnTo>
                    <a:pt x="352628" y="299148"/>
                  </a:lnTo>
                  <a:lnTo>
                    <a:pt x="346354" y="293928"/>
                  </a:lnTo>
                  <a:lnTo>
                    <a:pt x="343611" y="297205"/>
                  </a:lnTo>
                  <a:lnTo>
                    <a:pt x="339458" y="299148"/>
                  </a:lnTo>
                  <a:lnTo>
                    <a:pt x="326618" y="299148"/>
                  </a:lnTo>
                  <a:lnTo>
                    <a:pt x="319887" y="292328"/>
                  </a:lnTo>
                  <a:lnTo>
                    <a:pt x="319887" y="279400"/>
                  </a:lnTo>
                  <a:lnTo>
                    <a:pt x="321843" y="275145"/>
                  </a:lnTo>
                  <a:lnTo>
                    <a:pt x="324116" y="273291"/>
                  </a:lnTo>
                  <a:lnTo>
                    <a:pt x="325208" y="272402"/>
                  </a:lnTo>
                  <a:lnTo>
                    <a:pt x="354444" y="253492"/>
                  </a:lnTo>
                  <a:lnTo>
                    <a:pt x="356489" y="251764"/>
                  </a:lnTo>
                  <a:lnTo>
                    <a:pt x="403402" y="208940"/>
                  </a:lnTo>
                  <a:lnTo>
                    <a:pt x="440105" y="164960"/>
                  </a:lnTo>
                  <a:lnTo>
                    <a:pt x="471449" y="115468"/>
                  </a:lnTo>
                  <a:lnTo>
                    <a:pt x="482117" y="92456"/>
                  </a:lnTo>
                  <a:lnTo>
                    <a:pt x="482295" y="92456"/>
                  </a:lnTo>
                  <a:lnTo>
                    <a:pt x="489115" y="73418"/>
                  </a:lnTo>
                  <a:lnTo>
                    <a:pt x="492048" y="59905"/>
                  </a:lnTo>
                  <a:lnTo>
                    <a:pt x="491502" y="46304"/>
                  </a:lnTo>
                  <a:lnTo>
                    <a:pt x="487565" y="33235"/>
                  </a:lnTo>
                  <a:lnTo>
                    <a:pt x="480352" y="21247"/>
                  </a:lnTo>
                  <a:lnTo>
                    <a:pt x="478739" y="19659"/>
                  </a:lnTo>
                  <a:lnTo>
                    <a:pt x="474459" y="15443"/>
                  </a:lnTo>
                  <a:lnTo>
                    <a:pt x="474459" y="58356"/>
                  </a:lnTo>
                  <a:lnTo>
                    <a:pt x="472478" y="67475"/>
                  </a:lnTo>
                  <a:lnTo>
                    <a:pt x="457250" y="104508"/>
                  </a:lnTo>
                  <a:lnTo>
                    <a:pt x="426554" y="153530"/>
                  </a:lnTo>
                  <a:lnTo>
                    <a:pt x="392061" y="195084"/>
                  </a:lnTo>
                  <a:lnTo>
                    <a:pt x="350266" y="234226"/>
                  </a:lnTo>
                  <a:lnTo>
                    <a:pt x="325386" y="251764"/>
                  </a:lnTo>
                  <a:lnTo>
                    <a:pt x="351472" y="215849"/>
                  </a:lnTo>
                  <a:lnTo>
                    <a:pt x="372516" y="173951"/>
                  </a:lnTo>
                  <a:lnTo>
                    <a:pt x="387070" y="127876"/>
                  </a:lnTo>
                  <a:lnTo>
                    <a:pt x="393712" y="79438"/>
                  </a:lnTo>
                  <a:lnTo>
                    <a:pt x="396278" y="84569"/>
                  </a:lnTo>
                  <a:lnTo>
                    <a:pt x="399542" y="89357"/>
                  </a:lnTo>
                  <a:lnTo>
                    <a:pt x="403707" y="93522"/>
                  </a:lnTo>
                  <a:lnTo>
                    <a:pt x="416280" y="80937"/>
                  </a:lnTo>
                  <a:lnTo>
                    <a:pt x="415099" y="79438"/>
                  </a:lnTo>
                  <a:lnTo>
                    <a:pt x="410540" y="73621"/>
                  </a:lnTo>
                  <a:lnTo>
                    <a:pt x="406958" y="65278"/>
                  </a:lnTo>
                  <a:lnTo>
                    <a:pt x="405587" y="56197"/>
                  </a:lnTo>
                  <a:lnTo>
                    <a:pt x="406539" y="46672"/>
                  </a:lnTo>
                  <a:lnTo>
                    <a:pt x="434682" y="20015"/>
                  </a:lnTo>
                  <a:lnTo>
                    <a:pt x="437515" y="19659"/>
                  </a:lnTo>
                  <a:lnTo>
                    <a:pt x="445681" y="19812"/>
                  </a:lnTo>
                  <a:lnTo>
                    <a:pt x="474078" y="49174"/>
                  </a:lnTo>
                  <a:lnTo>
                    <a:pt x="474459" y="58356"/>
                  </a:lnTo>
                  <a:lnTo>
                    <a:pt x="474459" y="15443"/>
                  </a:lnTo>
                  <a:lnTo>
                    <a:pt x="471106" y="12128"/>
                  </a:lnTo>
                  <a:lnTo>
                    <a:pt x="460197" y="5753"/>
                  </a:lnTo>
                  <a:lnTo>
                    <a:pt x="448119" y="2336"/>
                  </a:lnTo>
                  <a:lnTo>
                    <a:pt x="435394" y="2120"/>
                  </a:lnTo>
                  <a:lnTo>
                    <a:pt x="432917" y="2387"/>
                  </a:lnTo>
                  <a:lnTo>
                    <a:pt x="397941" y="23825"/>
                  </a:lnTo>
                  <a:lnTo>
                    <a:pt x="391845" y="34975"/>
                  </a:lnTo>
                  <a:lnTo>
                    <a:pt x="390766" y="26022"/>
                  </a:lnTo>
                  <a:lnTo>
                    <a:pt x="389509" y="17195"/>
                  </a:lnTo>
                  <a:lnTo>
                    <a:pt x="388073" y="8521"/>
                  </a:lnTo>
                  <a:lnTo>
                    <a:pt x="386448" y="0"/>
                  </a:lnTo>
                  <a:lnTo>
                    <a:pt x="166865" y="0"/>
                  </a:lnTo>
                  <a:lnTo>
                    <a:pt x="166865" y="251764"/>
                  </a:lnTo>
                  <a:lnTo>
                    <a:pt x="141960" y="234226"/>
                  </a:lnTo>
                  <a:lnTo>
                    <a:pt x="100177" y="195084"/>
                  </a:lnTo>
                  <a:lnTo>
                    <a:pt x="65684" y="153530"/>
                  </a:lnTo>
                  <a:lnTo>
                    <a:pt x="34988" y="104508"/>
                  </a:lnTo>
                  <a:lnTo>
                    <a:pt x="19773" y="67475"/>
                  </a:lnTo>
                  <a:lnTo>
                    <a:pt x="17792" y="58356"/>
                  </a:lnTo>
                  <a:lnTo>
                    <a:pt x="18173" y="49174"/>
                  </a:lnTo>
                  <a:lnTo>
                    <a:pt x="46558" y="19812"/>
                  </a:lnTo>
                  <a:lnTo>
                    <a:pt x="54737" y="19659"/>
                  </a:lnTo>
                  <a:lnTo>
                    <a:pt x="57569" y="20015"/>
                  </a:lnTo>
                  <a:lnTo>
                    <a:pt x="85712" y="46672"/>
                  </a:lnTo>
                  <a:lnTo>
                    <a:pt x="75971" y="80937"/>
                  </a:lnTo>
                  <a:lnTo>
                    <a:pt x="88544" y="93522"/>
                  </a:lnTo>
                  <a:lnTo>
                    <a:pt x="92697" y="89357"/>
                  </a:lnTo>
                  <a:lnTo>
                    <a:pt x="95973" y="84569"/>
                  </a:lnTo>
                  <a:lnTo>
                    <a:pt x="98539" y="79438"/>
                  </a:lnTo>
                  <a:lnTo>
                    <a:pt x="105168" y="127876"/>
                  </a:lnTo>
                  <a:lnTo>
                    <a:pt x="119722" y="173951"/>
                  </a:lnTo>
                  <a:lnTo>
                    <a:pt x="140766" y="215849"/>
                  </a:lnTo>
                  <a:lnTo>
                    <a:pt x="166865" y="251764"/>
                  </a:lnTo>
                  <a:lnTo>
                    <a:pt x="166865" y="0"/>
                  </a:lnTo>
                  <a:lnTo>
                    <a:pt x="105803" y="0"/>
                  </a:lnTo>
                  <a:lnTo>
                    <a:pt x="104165" y="8521"/>
                  </a:lnTo>
                  <a:lnTo>
                    <a:pt x="102730" y="17195"/>
                  </a:lnTo>
                  <a:lnTo>
                    <a:pt x="101447" y="26250"/>
                  </a:lnTo>
                  <a:lnTo>
                    <a:pt x="100406" y="34975"/>
                  </a:lnTo>
                  <a:lnTo>
                    <a:pt x="94297" y="23825"/>
                  </a:lnTo>
                  <a:lnTo>
                    <a:pt x="61633" y="2743"/>
                  </a:lnTo>
                  <a:lnTo>
                    <a:pt x="56857" y="2120"/>
                  </a:lnTo>
                  <a:lnTo>
                    <a:pt x="44132" y="2336"/>
                  </a:lnTo>
                  <a:lnTo>
                    <a:pt x="4673" y="33235"/>
                  </a:lnTo>
                  <a:lnTo>
                    <a:pt x="190" y="59905"/>
                  </a:lnTo>
                  <a:lnTo>
                    <a:pt x="3136" y="73418"/>
                  </a:lnTo>
                  <a:lnTo>
                    <a:pt x="9956" y="92456"/>
                  </a:lnTo>
                  <a:lnTo>
                    <a:pt x="10121" y="92456"/>
                  </a:lnTo>
                  <a:lnTo>
                    <a:pt x="20777" y="115468"/>
                  </a:lnTo>
                  <a:lnTo>
                    <a:pt x="52133" y="164960"/>
                  </a:lnTo>
                  <a:lnTo>
                    <a:pt x="88836" y="208940"/>
                  </a:lnTo>
                  <a:lnTo>
                    <a:pt x="137795" y="253492"/>
                  </a:lnTo>
                  <a:lnTo>
                    <a:pt x="167043" y="272402"/>
                  </a:lnTo>
                  <a:lnTo>
                    <a:pt x="170408" y="275145"/>
                  </a:lnTo>
                  <a:lnTo>
                    <a:pt x="172351" y="279400"/>
                  </a:lnTo>
                  <a:lnTo>
                    <a:pt x="172351" y="292328"/>
                  </a:lnTo>
                  <a:lnTo>
                    <a:pt x="165633" y="299148"/>
                  </a:lnTo>
                  <a:lnTo>
                    <a:pt x="152793" y="299148"/>
                  </a:lnTo>
                  <a:lnTo>
                    <a:pt x="148640" y="297205"/>
                  </a:lnTo>
                  <a:lnTo>
                    <a:pt x="145897" y="293928"/>
                  </a:lnTo>
                  <a:lnTo>
                    <a:pt x="132270" y="305257"/>
                  </a:lnTo>
                  <a:lnTo>
                    <a:pt x="137414" y="310184"/>
                  </a:lnTo>
                  <a:lnTo>
                    <a:pt x="143459" y="313829"/>
                  </a:lnTo>
                  <a:lnTo>
                    <a:pt x="150152" y="316090"/>
                  </a:lnTo>
                  <a:lnTo>
                    <a:pt x="157314" y="316865"/>
                  </a:lnTo>
                  <a:lnTo>
                    <a:pt x="170040" y="314274"/>
                  </a:lnTo>
                  <a:lnTo>
                    <a:pt x="180441" y="307200"/>
                  </a:lnTo>
                  <a:lnTo>
                    <a:pt x="185851" y="299148"/>
                  </a:lnTo>
                  <a:lnTo>
                    <a:pt x="187477" y="296735"/>
                  </a:lnTo>
                  <a:lnTo>
                    <a:pt x="190055" y="283921"/>
                  </a:lnTo>
                  <a:lnTo>
                    <a:pt x="190055" y="280289"/>
                  </a:lnTo>
                  <a:lnTo>
                    <a:pt x="189433" y="276656"/>
                  </a:lnTo>
                  <a:lnTo>
                    <a:pt x="188290" y="273291"/>
                  </a:lnTo>
                  <a:lnTo>
                    <a:pt x="194106" y="278180"/>
                  </a:lnTo>
                  <a:lnTo>
                    <a:pt x="200012" y="282702"/>
                  </a:lnTo>
                  <a:lnTo>
                    <a:pt x="205981" y="286867"/>
                  </a:lnTo>
                  <a:lnTo>
                    <a:pt x="212001" y="290652"/>
                  </a:lnTo>
                  <a:lnTo>
                    <a:pt x="212001" y="345948"/>
                  </a:lnTo>
                  <a:lnTo>
                    <a:pt x="30480" y="345948"/>
                  </a:lnTo>
                  <a:lnTo>
                    <a:pt x="0" y="467868"/>
                  </a:lnTo>
                  <a:lnTo>
                    <a:pt x="492252" y="467868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359860" y="143385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7"/>
                </a:lnTo>
                <a:lnTo>
                  <a:pt x="203733" y="197357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7"/>
                </a:lnTo>
                <a:lnTo>
                  <a:pt x="216931" y="197357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5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5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09830" y="4282706"/>
            <a:ext cx="33229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3B3B45"/>
                </a:solidFill>
                <a:latin typeface="Tahoma"/>
                <a:cs typeface="Tahoma"/>
              </a:rPr>
              <a:t>Рязанская</a:t>
            </a:r>
            <a:r>
              <a:rPr sz="1200" spc="-14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3B3B45"/>
                </a:solidFill>
                <a:latin typeface="Tahoma"/>
                <a:cs typeface="Tahoma"/>
              </a:rPr>
              <a:t>область</a:t>
            </a:r>
            <a:r>
              <a:rPr sz="1200" spc="-14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3B3B45"/>
                </a:solidFill>
                <a:latin typeface="Tahoma"/>
                <a:cs typeface="Tahoma"/>
              </a:rPr>
              <a:t>в</a:t>
            </a:r>
            <a:r>
              <a:rPr sz="1200" spc="-11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3B3B45"/>
                </a:solidFill>
                <a:latin typeface="Tahoma"/>
                <a:cs typeface="Tahoma"/>
              </a:rPr>
              <a:t>национальных</a:t>
            </a:r>
            <a:r>
              <a:rPr sz="1200" spc="-13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3B3B45"/>
                </a:solidFill>
                <a:latin typeface="Tahoma"/>
                <a:cs typeface="Tahoma"/>
              </a:rPr>
              <a:t>рейтингах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9860" y="4261051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8"/>
                </a:lnTo>
                <a:lnTo>
                  <a:pt x="203733" y="197358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8"/>
                </a:lnTo>
                <a:lnTo>
                  <a:pt x="216931" y="197358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6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6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182043" y="5183903"/>
            <a:ext cx="4354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ahoma"/>
                <a:cs typeface="Tahoma"/>
              </a:rPr>
              <a:t>Рейтинг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активности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деятельности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учреждений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культуры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РФ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8093" y="5340875"/>
            <a:ext cx="43846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b="1" spc="-22" baseline="-25793" dirty="0">
                <a:solidFill>
                  <a:srgbClr val="606060"/>
                </a:solidFill>
                <a:latin typeface="Arial"/>
                <a:cs typeface="Arial"/>
              </a:rPr>
              <a:t>31</a:t>
            </a:r>
            <a:r>
              <a:rPr sz="2100" b="1" spc="412" baseline="-25793" dirty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1200" spc="45" dirty="0">
                <a:latin typeface="Tahoma"/>
                <a:cs typeface="Tahoma"/>
              </a:rPr>
              <a:t>среди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субъектов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РФ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населением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1</a:t>
            </a:r>
            <a:r>
              <a:rPr sz="1200" spc="20" dirty="0">
                <a:latin typeface="Microsoft Sans Serif"/>
                <a:cs typeface="Microsoft Sans Serif"/>
              </a:rPr>
              <a:t>-</a:t>
            </a:r>
            <a:r>
              <a:rPr sz="1200" spc="20" dirty="0">
                <a:latin typeface="Tahoma"/>
                <a:cs typeface="Tahoma"/>
              </a:rPr>
              <a:t>2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млн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чел.,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2020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г.,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82043" y="5549663"/>
            <a:ext cx="1204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P</a:t>
            </a:r>
            <a:r>
              <a:rPr sz="1200" spc="5" dirty="0">
                <a:latin typeface="Tahoma"/>
                <a:cs typeface="Tahoma"/>
              </a:rPr>
              <a:t>r</a:t>
            </a:r>
            <a:r>
              <a:rPr sz="1200" spc="-10" dirty="0">
                <a:latin typeface="Tahoma"/>
                <a:cs typeface="Tahoma"/>
              </a:rPr>
              <a:t>o.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5" dirty="0">
                <a:latin typeface="Tahoma"/>
                <a:cs typeface="Tahoma"/>
              </a:rPr>
              <a:t>ул</a:t>
            </a:r>
            <a:r>
              <a:rPr sz="1200" spc="-20" dirty="0">
                <a:latin typeface="Tahoma"/>
                <a:cs typeface="Tahoma"/>
              </a:rPr>
              <a:t>ь</a:t>
            </a:r>
            <a:r>
              <a:rPr sz="1200" spc="30" dirty="0">
                <a:latin typeface="Tahoma"/>
                <a:cs typeface="Tahoma"/>
              </a:rPr>
              <a:t>ту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55" dirty="0">
                <a:latin typeface="Tahoma"/>
                <a:cs typeface="Tahoma"/>
              </a:rPr>
              <a:t>.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90" dirty="0">
                <a:latin typeface="Tahoma"/>
                <a:cs typeface="Tahoma"/>
              </a:rPr>
              <a:t>Ф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797296" y="5245608"/>
            <a:ext cx="0" cy="483870"/>
          </a:xfrm>
          <a:custGeom>
            <a:avLst/>
            <a:gdLst/>
            <a:ahLst/>
            <a:cxnLst/>
            <a:rect l="l" t="t" r="r" b="b"/>
            <a:pathLst>
              <a:path h="483870">
                <a:moveTo>
                  <a:pt x="0" y="0"/>
                </a:moveTo>
                <a:lnTo>
                  <a:pt x="0" y="483501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14288" y="5292852"/>
            <a:ext cx="379730" cy="379730"/>
          </a:xfrm>
          <a:custGeom>
            <a:avLst/>
            <a:gdLst/>
            <a:ahLst/>
            <a:cxnLst/>
            <a:rect l="l" t="t" r="r" b="b"/>
            <a:pathLst>
              <a:path w="379729" h="379729">
                <a:moveTo>
                  <a:pt x="189738" y="0"/>
                </a:moveTo>
                <a:lnTo>
                  <a:pt x="0" y="189737"/>
                </a:lnTo>
                <a:lnTo>
                  <a:pt x="189738" y="379475"/>
                </a:lnTo>
                <a:lnTo>
                  <a:pt x="379476" y="189737"/>
                </a:lnTo>
                <a:lnTo>
                  <a:pt x="189738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888328" y="5239557"/>
            <a:ext cx="528955" cy="501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2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606060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060"/>
              </a:lnSpc>
              <a:spcBef>
                <a:spcPts val="90"/>
              </a:spcBef>
            </a:pPr>
            <a:r>
              <a:rPr sz="1100" spc="9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100" spc="15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100" spc="85" dirty="0">
                <a:solidFill>
                  <a:srgbClr val="606060"/>
                </a:solidFill>
                <a:latin typeface="Tahoma"/>
                <a:cs typeface="Tahoma"/>
              </a:rPr>
              <a:t>с</a:t>
            </a:r>
            <a:r>
              <a:rPr sz="1100" spc="25" dirty="0">
                <a:solidFill>
                  <a:srgbClr val="606060"/>
                </a:solidFill>
                <a:latin typeface="Tahoma"/>
                <a:cs typeface="Tahoma"/>
              </a:rPr>
              <a:t>т</a:t>
            </a:r>
            <a:r>
              <a:rPr sz="1100" spc="35" dirty="0">
                <a:solidFill>
                  <a:srgbClr val="606060"/>
                </a:solidFill>
                <a:latin typeface="Tahoma"/>
                <a:cs typeface="Tahoma"/>
              </a:rPr>
              <a:t>о</a:t>
            </a:r>
            <a:r>
              <a:rPr sz="1100" spc="-13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606060"/>
                </a:solidFill>
                <a:latin typeface="Tahoma"/>
                <a:cs typeface="Tahoma"/>
              </a:rPr>
              <a:t>в  </a:t>
            </a:r>
            <a:r>
              <a:rPr sz="1100" spc="65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100" spc="35" dirty="0">
                <a:solidFill>
                  <a:srgbClr val="606060"/>
                </a:solidFill>
                <a:latin typeface="Tahoma"/>
                <a:cs typeface="Tahoma"/>
              </a:rPr>
              <a:t>019</a:t>
            </a:r>
            <a:r>
              <a:rPr sz="1100" spc="-13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100" spc="-45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313932" y="5286755"/>
            <a:ext cx="132715" cy="134620"/>
          </a:xfrm>
          <a:custGeom>
            <a:avLst/>
            <a:gdLst/>
            <a:ahLst/>
            <a:cxnLst/>
            <a:rect l="l" t="t" r="r" b="b"/>
            <a:pathLst>
              <a:path w="132714" h="134620">
                <a:moveTo>
                  <a:pt x="0" y="67055"/>
                </a:moveTo>
                <a:lnTo>
                  <a:pt x="66294" y="0"/>
                </a:lnTo>
                <a:lnTo>
                  <a:pt x="132588" y="67055"/>
                </a:lnTo>
                <a:lnTo>
                  <a:pt x="66294" y="134111"/>
                </a:lnTo>
                <a:lnTo>
                  <a:pt x="0" y="67055"/>
                </a:lnTo>
                <a:close/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6240" y="5251703"/>
            <a:ext cx="492759" cy="466725"/>
          </a:xfrm>
          <a:custGeom>
            <a:avLst/>
            <a:gdLst/>
            <a:ahLst/>
            <a:cxnLst/>
            <a:rect l="l" t="t" r="r" b="b"/>
            <a:pathLst>
              <a:path w="492759" h="466725">
                <a:moveTo>
                  <a:pt x="492252" y="466344"/>
                </a:moveTo>
                <a:lnTo>
                  <a:pt x="462153" y="345948"/>
                </a:lnTo>
                <a:lnTo>
                  <a:pt x="280238" y="345948"/>
                </a:lnTo>
                <a:lnTo>
                  <a:pt x="280238" y="290652"/>
                </a:lnTo>
                <a:lnTo>
                  <a:pt x="286258" y="286867"/>
                </a:lnTo>
                <a:lnTo>
                  <a:pt x="292227" y="282702"/>
                </a:lnTo>
                <a:lnTo>
                  <a:pt x="298132" y="278180"/>
                </a:lnTo>
                <a:lnTo>
                  <a:pt x="303961" y="273291"/>
                </a:lnTo>
                <a:lnTo>
                  <a:pt x="302806" y="276656"/>
                </a:lnTo>
                <a:lnTo>
                  <a:pt x="302196" y="280289"/>
                </a:lnTo>
                <a:lnTo>
                  <a:pt x="302196" y="283921"/>
                </a:lnTo>
                <a:lnTo>
                  <a:pt x="304761" y="296735"/>
                </a:lnTo>
                <a:lnTo>
                  <a:pt x="311785" y="307200"/>
                </a:lnTo>
                <a:lnTo>
                  <a:pt x="322199" y="314274"/>
                </a:lnTo>
                <a:lnTo>
                  <a:pt x="334937" y="316865"/>
                </a:lnTo>
                <a:lnTo>
                  <a:pt x="342087" y="316090"/>
                </a:lnTo>
                <a:lnTo>
                  <a:pt x="348792" y="313829"/>
                </a:lnTo>
                <a:lnTo>
                  <a:pt x="354825" y="310184"/>
                </a:lnTo>
                <a:lnTo>
                  <a:pt x="359981" y="305257"/>
                </a:lnTo>
                <a:lnTo>
                  <a:pt x="352628" y="299148"/>
                </a:lnTo>
                <a:lnTo>
                  <a:pt x="346354" y="293928"/>
                </a:lnTo>
                <a:lnTo>
                  <a:pt x="343611" y="297205"/>
                </a:lnTo>
                <a:lnTo>
                  <a:pt x="339458" y="299148"/>
                </a:lnTo>
                <a:lnTo>
                  <a:pt x="326618" y="299148"/>
                </a:lnTo>
                <a:lnTo>
                  <a:pt x="319887" y="292328"/>
                </a:lnTo>
                <a:lnTo>
                  <a:pt x="319887" y="279400"/>
                </a:lnTo>
                <a:lnTo>
                  <a:pt x="321843" y="275145"/>
                </a:lnTo>
                <a:lnTo>
                  <a:pt x="324116" y="273291"/>
                </a:lnTo>
                <a:lnTo>
                  <a:pt x="325208" y="272402"/>
                </a:lnTo>
                <a:lnTo>
                  <a:pt x="354444" y="253492"/>
                </a:lnTo>
                <a:lnTo>
                  <a:pt x="356489" y="251764"/>
                </a:lnTo>
                <a:lnTo>
                  <a:pt x="403402" y="208940"/>
                </a:lnTo>
                <a:lnTo>
                  <a:pt x="440105" y="164960"/>
                </a:lnTo>
                <a:lnTo>
                  <a:pt x="471449" y="115468"/>
                </a:lnTo>
                <a:lnTo>
                  <a:pt x="482117" y="92456"/>
                </a:lnTo>
                <a:lnTo>
                  <a:pt x="482295" y="92456"/>
                </a:lnTo>
                <a:lnTo>
                  <a:pt x="489115" y="73418"/>
                </a:lnTo>
                <a:lnTo>
                  <a:pt x="492048" y="59905"/>
                </a:lnTo>
                <a:lnTo>
                  <a:pt x="491502" y="46304"/>
                </a:lnTo>
                <a:lnTo>
                  <a:pt x="487565" y="33235"/>
                </a:lnTo>
                <a:lnTo>
                  <a:pt x="480352" y="21247"/>
                </a:lnTo>
                <a:lnTo>
                  <a:pt x="478739" y="19659"/>
                </a:lnTo>
                <a:lnTo>
                  <a:pt x="474459" y="15443"/>
                </a:lnTo>
                <a:lnTo>
                  <a:pt x="474459" y="58356"/>
                </a:lnTo>
                <a:lnTo>
                  <a:pt x="472478" y="67475"/>
                </a:lnTo>
                <a:lnTo>
                  <a:pt x="457250" y="104508"/>
                </a:lnTo>
                <a:lnTo>
                  <a:pt x="426554" y="153530"/>
                </a:lnTo>
                <a:lnTo>
                  <a:pt x="392061" y="195084"/>
                </a:lnTo>
                <a:lnTo>
                  <a:pt x="350266" y="234226"/>
                </a:lnTo>
                <a:lnTo>
                  <a:pt x="325386" y="251764"/>
                </a:lnTo>
                <a:lnTo>
                  <a:pt x="351472" y="215849"/>
                </a:lnTo>
                <a:lnTo>
                  <a:pt x="372516" y="173951"/>
                </a:lnTo>
                <a:lnTo>
                  <a:pt x="387070" y="127876"/>
                </a:lnTo>
                <a:lnTo>
                  <a:pt x="393712" y="79438"/>
                </a:lnTo>
                <a:lnTo>
                  <a:pt x="396278" y="84569"/>
                </a:lnTo>
                <a:lnTo>
                  <a:pt x="399542" y="89357"/>
                </a:lnTo>
                <a:lnTo>
                  <a:pt x="403707" y="93522"/>
                </a:lnTo>
                <a:lnTo>
                  <a:pt x="416280" y="80937"/>
                </a:lnTo>
                <a:lnTo>
                  <a:pt x="415099" y="79438"/>
                </a:lnTo>
                <a:lnTo>
                  <a:pt x="410540" y="73621"/>
                </a:lnTo>
                <a:lnTo>
                  <a:pt x="406958" y="65278"/>
                </a:lnTo>
                <a:lnTo>
                  <a:pt x="405587" y="56197"/>
                </a:lnTo>
                <a:lnTo>
                  <a:pt x="406539" y="46672"/>
                </a:lnTo>
                <a:lnTo>
                  <a:pt x="434682" y="20015"/>
                </a:lnTo>
                <a:lnTo>
                  <a:pt x="437515" y="19659"/>
                </a:lnTo>
                <a:lnTo>
                  <a:pt x="445681" y="19812"/>
                </a:lnTo>
                <a:lnTo>
                  <a:pt x="474078" y="49174"/>
                </a:lnTo>
                <a:lnTo>
                  <a:pt x="474459" y="58356"/>
                </a:lnTo>
                <a:lnTo>
                  <a:pt x="474459" y="15443"/>
                </a:lnTo>
                <a:lnTo>
                  <a:pt x="471106" y="12128"/>
                </a:lnTo>
                <a:lnTo>
                  <a:pt x="460197" y="5753"/>
                </a:lnTo>
                <a:lnTo>
                  <a:pt x="448119" y="2336"/>
                </a:lnTo>
                <a:lnTo>
                  <a:pt x="435394" y="2120"/>
                </a:lnTo>
                <a:lnTo>
                  <a:pt x="432917" y="2387"/>
                </a:lnTo>
                <a:lnTo>
                  <a:pt x="397941" y="23825"/>
                </a:lnTo>
                <a:lnTo>
                  <a:pt x="391845" y="34975"/>
                </a:lnTo>
                <a:lnTo>
                  <a:pt x="390766" y="26022"/>
                </a:lnTo>
                <a:lnTo>
                  <a:pt x="389509" y="17195"/>
                </a:lnTo>
                <a:lnTo>
                  <a:pt x="388073" y="8521"/>
                </a:lnTo>
                <a:lnTo>
                  <a:pt x="386448" y="0"/>
                </a:lnTo>
                <a:lnTo>
                  <a:pt x="166865" y="0"/>
                </a:lnTo>
                <a:lnTo>
                  <a:pt x="166865" y="251764"/>
                </a:lnTo>
                <a:lnTo>
                  <a:pt x="141960" y="234226"/>
                </a:lnTo>
                <a:lnTo>
                  <a:pt x="100177" y="195084"/>
                </a:lnTo>
                <a:lnTo>
                  <a:pt x="65684" y="153530"/>
                </a:lnTo>
                <a:lnTo>
                  <a:pt x="34988" y="104508"/>
                </a:lnTo>
                <a:lnTo>
                  <a:pt x="19773" y="67475"/>
                </a:lnTo>
                <a:lnTo>
                  <a:pt x="17792" y="58356"/>
                </a:lnTo>
                <a:lnTo>
                  <a:pt x="18173" y="49174"/>
                </a:lnTo>
                <a:lnTo>
                  <a:pt x="46558" y="19812"/>
                </a:lnTo>
                <a:lnTo>
                  <a:pt x="54737" y="19659"/>
                </a:lnTo>
                <a:lnTo>
                  <a:pt x="57569" y="20015"/>
                </a:lnTo>
                <a:lnTo>
                  <a:pt x="85712" y="46672"/>
                </a:lnTo>
                <a:lnTo>
                  <a:pt x="75971" y="80937"/>
                </a:lnTo>
                <a:lnTo>
                  <a:pt x="88544" y="93522"/>
                </a:lnTo>
                <a:lnTo>
                  <a:pt x="92697" y="89357"/>
                </a:lnTo>
                <a:lnTo>
                  <a:pt x="95973" y="84569"/>
                </a:lnTo>
                <a:lnTo>
                  <a:pt x="98539" y="79438"/>
                </a:lnTo>
                <a:lnTo>
                  <a:pt x="105168" y="127876"/>
                </a:lnTo>
                <a:lnTo>
                  <a:pt x="119722" y="173951"/>
                </a:lnTo>
                <a:lnTo>
                  <a:pt x="140766" y="215849"/>
                </a:lnTo>
                <a:lnTo>
                  <a:pt x="166865" y="251764"/>
                </a:lnTo>
                <a:lnTo>
                  <a:pt x="166865" y="0"/>
                </a:lnTo>
                <a:lnTo>
                  <a:pt x="105803" y="0"/>
                </a:lnTo>
                <a:lnTo>
                  <a:pt x="104165" y="8521"/>
                </a:lnTo>
                <a:lnTo>
                  <a:pt x="102730" y="17195"/>
                </a:lnTo>
                <a:lnTo>
                  <a:pt x="101447" y="26250"/>
                </a:lnTo>
                <a:lnTo>
                  <a:pt x="100406" y="34975"/>
                </a:lnTo>
                <a:lnTo>
                  <a:pt x="94297" y="23825"/>
                </a:lnTo>
                <a:lnTo>
                  <a:pt x="61633" y="2743"/>
                </a:lnTo>
                <a:lnTo>
                  <a:pt x="56857" y="2120"/>
                </a:lnTo>
                <a:lnTo>
                  <a:pt x="44132" y="2336"/>
                </a:lnTo>
                <a:lnTo>
                  <a:pt x="4673" y="33235"/>
                </a:lnTo>
                <a:lnTo>
                  <a:pt x="190" y="59905"/>
                </a:lnTo>
                <a:lnTo>
                  <a:pt x="3136" y="73418"/>
                </a:lnTo>
                <a:lnTo>
                  <a:pt x="9956" y="92456"/>
                </a:lnTo>
                <a:lnTo>
                  <a:pt x="10121" y="92456"/>
                </a:lnTo>
                <a:lnTo>
                  <a:pt x="20777" y="115468"/>
                </a:lnTo>
                <a:lnTo>
                  <a:pt x="52133" y="164960"/>
                </a:lnTo>
                <a:lnTo>
                  <a:pt x="88836" y="208940"/>
                </a:lnTo>
                <a:lnTo>
                  <a:pt x="137795" y="253492"/>
                </a:lnTo>
                <a:lnTo>
                  <a:pt x="167043" y="272402"/>
                </a:lnTo>
                <a:lnTo>
                  <a:pt x="170408" y="275145"/>
                </a:lnTo>
                <a:lnTo>
                  <a:pt x="172351" y="279400"/>
                </a:lnTo>
                <a:lnTo>
                  <a:pt x="172351" y="292328"/>
                </a:lnTo>
                <a:lnTo>
                  <a:pt x="165633" y="299148"/>
                </a:lnTo>
                <a:lnTo>
                  <a:pt x="152793" y="299148"/>
                </a:lnTo>
                <a:lnTo>
                  <a:pt x="148640" y="297205"/>
                </a:lnTo>
                <a:lnTo>
                  <a:pt x="145897" y="293928"/>
                </a:lnTo>
                <a:lnTo>
                  <a:pt x="132270" y="305257"/>
                </a:lnTo>
                <a:lnTo>
                  <a:pt x="137414" y="310184"/>
                </a:lnTo>
                <a:lnTo>
                  <a:pt x="143459" y="313829"/>
                </a:lnTo>
                <a:lnTo>
                  <a:pt x="150152" y="316090"/>
                </a:lnTo>
                <a:lnTo>
                  <a:pt x="157314" y="316865"/>
                </a:lnTo>
                <a:lnTo>
                  <a:pt x="170040" y="314274"/>
                </a:lnTo>
                <a:lnTo>
                  <a:pt x="180441" y="307200"/>
                </a:lnTo>
                <a:lnTo>
                  <a:pt x="185851" y="299148"/>
                </a:lnTo>
                <a:lnTo>
                  <a:pt x="187477" y="296735"/>
                </a:lnTo>
                <a:lnTo>
                  <a:pt x="190055" y="283921"/>
                </a:lnTo>
                <a:lnTo>
                  <a:pt x="190055" y="280289"/>
                </a:lnTo>
                <a:lnTo>
                  <a:pt x="189433" y="276656"/>
                </a:lnTo>
                <a:lnTo>
                  <a:pt x="188290" y="273291"/>
                </a:lnTo>
                <a:lnTo>
                  <a:pt x="194106" y="278180"/>
                </a:lnTo>
                <a:lnTo>
                  <a:pt x="200012" y="282702"/>
                </a:lnTo>
                <a:lnTo>
                  <a:pt x="205981" y="286867"/>
                </a:lnTo>
                <a:lnTo>
                  <a:pt x="212001" y="290652"/>
                </a:lnTo>
                <a:lnTo>
                  <a:pt x="212001" y="345948"/>
                </a:lnTo>
                <a:lnTo>
                  <a:pt x="30099" y="345948"/>
                </a:lnTo>
                <a:lnTo>
                  <a:pt x="0" y="466344"/>
                </a:lnTo>
                <a:lnTo>
                  <a:pt x="492252" y="466344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44134" y="5227334"/>
            <a:ext cx="395605" cy="503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CC0033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sz="1000" spc="50" dirty="0">
                <a:solidFill>
                  <a:srgbClr val="CC0033"/>
                </a:solidFill>
                <a:latin typeface="Tahoma"/>
                <a:cs typeface="Tahoma"/>
              </a:rPr>
              <a:t>место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82043" y="4582609"/>
            <a:ext cx="4857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ейт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г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э</a:t>
            </a:r>
            <a:r>
              <a:rPr sz="1200" spc="-80" dirty="0">
                <a:latin typeface="Tahoma"/>
                <a:cs typeface="Tahoma"/>
              </a:rPr>
              <a:t>фф</a:t>
            </a:r>
            <a:r>
              <a:rPr sz="1200" spc="15" dirty="0">
                <a:latin typeface="Tahoma"/>
                <a:cs typeface="Tahoma"/>
              </a:rPr>
              <a:t>ек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ал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з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ии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20" dirty="0">
                <a:latin typeface="Tahoma"/>
                <a:cs typeface="Tahoma"/>
              </a:rPr>
              <a:t>ш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0" dirty="0">
                <a:latin typeface="Tahoma"/>
                <a:cs typeface="Tahoma"/>
              </a:rPr>
              <a:t>ит</a:t>
            </a:r>
            <a:r>
              <a:rPr sz="1200" spc="10" dirty="0">
                <a:latin typeface="Tahoma"/>
                <a:cs typeface="Tahoma"/>
              </a:rPr>
              <a:t>ик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ts val="1430"/>
              </a:lnSpc>
              <a:spcBef>
                <a:spcPts val="65"/>
              </a:spcBef>
            </a:pP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субъектах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РФ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блоке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«Деловая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активность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региона,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молодежная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политика,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промышленный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туризм»,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2020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г.,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Минпромторг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РФ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82043" y="5943236"/>
            <a:ext cx="3051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Microsoft Sans Serif"/>
                <a:cs typeface="Microsoft Sans Serif"/>
              </a:rPr>
              <a:t>E</a:t>
            </a:r>
            <a:r>
              <a:rPr sz="1200" spc="-75" dirty="0">
                <a:latin typeface="Microsoft Sans Serif"/>
                <a:cs typeface="Microsoft Sans Serif"/>
              </a:rPr>
              <a:t>SG</a:t>
            </a:r>
            <a:r>
              <a:rPr sz="1200" spc="100" dirty="0">
                <a:latin typeface="Microsoft Sans Serif"/>
                <a:cs typeface="Microsoft Sans Serif"/>
              </a:rPr>
              <a:t>-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30" dirty="0">
                <a:latin typeface="Tahoma"/>
                <a:cs typeface="Tahoma"/>
              </a:rPr>
              <a:t>г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20" dirty="0">
                <a:latin typeface="Tahoma"/>
                <a:cs typeface="Tahoma"/>
              </a:rPr>
              <a:t>ъе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" dirty="0">
                <a:latin typeface="Tahoma"/>
                <a:cs typeface="Tahoma"/>
              </a:rPr>
              <a:t>о</a:t>
            </a:r>
            <a:r>
              <a:rPr sz="1200" spc="10" dirty="0">
                <a:latin typeface="Tahoma"/>
                <a:cs typeface="Tahoma"/>
              </a:rPr>
              <a:t>в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95" dirty="0">
                <a:latin typeface="Tahoma"/>
                <a:cs typeface="Tahoma"/>
              </a:rPr>
              <a:t>Ф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5" dirty="0">
                <a:latin typeface="Tahoma"/>
                <a:cs typeface="Tahoma"/>
              </a:rPr>
              <a:t>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г.</a:t>
            </a:r>
            <a:r>
              <a:rPr sz="1200" spc="-20" dirty="0">
                <a:latin typeface="Tahoma"/>
                <a:cs typeface="Tahoma"/>
              </a:rPr>
              <a:t>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60" dirty="0">
                <a:latin typeface="Microsoft Sans Serif"/>
                <a:cs typeface="Microsoft Sans Serif"/>
              </a:rPr>
              <a:t>RAEX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97296" y="5821679"/>
            <a:ext cx="0" cy="483870"/>
          </a:xfrm>
          <a:custGeom>
            <a:avLst/>
            <a:gdLst/>
            <a:ahLst/>
            <a:cxnLst/>
            <a:rect l="l" t="t" r="r" b="b"/>
            <a:pathLst>
              <a:path h="483870">
                <a:moveTo>
                  <a:pt x="0" y="0"/>
                </a:moveTo>
                <a:lnTo>
                  <a:pt x="0" y="483501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14288" y="5870447"/>
            <a:ext cx="379730" cy="378460"/>
          </a:xfrm>
          <a:custGeom>
            <a:avLst/>
            <a:gdLst/>
            <a:ahLst/>
            <a:cxnLst/>
            <a:rect l="l" t="t" r="r" b="b"/>
            <a:pathLst>
              <a:path w="379729" h="378460">
                <a:moveTo>
                  <a:pt x="189738" y="0"/>
                </a:moveTo>
                <a:lnTo>
                  <a:pt x="0" y="188975"/>
                </a:lnTo>
                <a:lnTo>
                  <a:pt x="189738" y="377952"/>
                </a:lnTo>
                <a:lnTo>
                  <a:pt x="379476" y="188975"/>
                </a:lnTo>
                <a:lnTo>
                  <a:pt x="189738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888328" y="5816058"/>
            <a:ext cx="528955" cy="501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20"/>
              </a:lnSpc>
              <a:spcBef>
                <a:spcPts val="105"/>
              </a:spcBef>
            </a:pPr>
            <a:r>
              <a:rPr sz="1400" b="1" spc="130" dirty="0">
                <a:solidFill>
                  <a:srgbClr val="606060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060"/>
              </a:lnSpc>
              <a:spcBef>
                <a:spcPts val="90"/>
              </a:spcBef>
            </a:pPr>
            <a:r>
              <a:rPr sz="1100" spc="9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100" spc="15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100" spc="85" dirty="0">
                <a:solidFill>
                  <a:srgbClr val="606060"/>
                </a:solidFill>
                <a:latin typeface="Tahoma"/>
                <a:cs typeface="Tahoma"/>
              </a:rPr>
              <a:t>с</a:t>
            </a:r>
            <a:r>
              <a:rPr sz="1100" spc="25" dirty="0">
                <a:solidFill>
                  <a:srgbClr val="606060"/>
                </a:solidFill>
                <a:latin typeface="Tahoma"/>
                <a:cs typeface="Tahoma"/>
              </a:rPr>
              <a:t>т</a:t>
            </a:r>
            <a:r>
              <a:rPr sz="1100" spc="35" dirty="0">
                <a:solidFill>
                  <a:srgbClr val="606060"/>
                </a:solidFill>
                <a:latin typeface="Tahoma"/>
                <a:cs typeface="Tahoma"/>
              </a:rPr>
              <a:t>о</a:t>
            </a:r>
            <a:r>
              <a:rPr sz="1100" spc="-13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606060"/>
                </a:solidFill>
                <a:latin typeface="Tahoma"/>
                <a:cs typeface="Tahoma"/>
              </a:rPr>
              <a:t>в  </a:t>
            </a:r>
            <a:r>
              <a:rPr sz="1100" spc="65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100" spc="35" dirty="0">
                <a:solidFill>
                  <a:srgbClr val="606060"/>
                </a:solidFill>
                <a:latin typeface="Tahoma"/>
                <a:cs typeface="Tahoma"/>
              </a:rPr>
              <a:t>019</a:t>
            </a:r>
            <a:r>
              <a:rPr sz="1100" spc="-13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100" spc="-45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313932" y="5862828"/>
            <a:ext cx="132715" cy="134620"/>
          </a:xfrm>
          <a:custGeom>
            <a:avLst/>
            <a:gdLst/>
            <a:ahLst/>
            <a:cxnLst/>
            <a:rect l="l" t="t" r="r" b="b"/>
            <a:pathLst>
              <a:path w="132714" h="134620">
                <a:moveTo>
                  <a:pt x="0" y="67055"/>
                </a:moveTo>
                <a:lnTo>
                  <a:pt x="66294" y="0"/>
                </a:lnTo>
                <a:lnTo>
                  <a:pt x="132588" y="67055"/>
                </a:lnTo>
                <a:lnTo>
                  <a:pt x="66294" y="134111"/>
                </a:lnTo>
                <a:lnTo>
                  <a:pt x="0" y="67055"/>
                </a:lnTo>
                <a:close/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182043" y="6519784"/>
            <a:ext cx="40754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ahoma"/>
                <a:cs typeface="Tahoma"/>
              </a:rPr>
              <a:t>Рейтинг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доступности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жилья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регионах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РФ,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2020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г.,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РИА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797296" y="6397752"/>
            <a:ext cx="0" cy="483870"/>
          </a:xfrm>
          <a:custGeom>
            <a:avLst/>
            <a:gdLst/>
            <a:ahLst/>
            <a:cxnLst/>
            <a:rect l="l" t="t" r="r" b="b"/>
            <a:pathLst>
              <a:path h="483870">
                <a:moveTo>
                  <a:pt x="0" y="0"/>
                </a:moveTo>
                <a:lnTo>
                  <a:pt x="0" y="483501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14288" y="6446520"/>
            <a:ext cx="379730" cy="379730"/>
          </a:xfrm>
          <a:custGeom>
            <a:avLst/>
            <a:gdLst/>
            <a:ahLst/>
            <a:cxnLst/>
            <a:rect l="l" t="t" r="r" b="b"/>
            <a:pathLst>
              <a:path w="379729" h="379729">
                <a:moveTo>
                  <a:pt x="189738" y="0"/>
                </a:moveTo>
                <a:lnTo>
                  <a:pt x="0" y="189737"/>
                </a:lnTo>
                <a:lnTo>
                  <a:pt x="189738" y="379475"/>
                </a:lnTo>
                <a:lnTo>
                  <a:pt x="379476" y="189737"/>
                </a:lnTo>
                <a:lnTo>
                  <a:pt x="189738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888328" y="6392559"/>
            <a:ext cx="528955" cy="501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20"/>
              </a:lnSpc>
              <a:spcBef>
                <a:spcPts val="105"/>
              </a:spcBef>
            </a:pPr>
            <a:r>
              <a:rPr sz="1400" b="1" spc="110" dirty="0">
                <a:solidFill>
                  <a:srgbClr val="606060"/>
                </a:solidFill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060"/>
              </a:lnSpc>
              <a:spcBef>
                <a:spcPts val="90"/>
              </a:spcBef>
            </a:pPr>
            <a:r>
              <a:rPr sz="1100" spc="9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100" spc="15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100" spc="85" dirty="0">
                <a:solidFill>
                  <a:srgbClr val="606060"/>
                </a:solidFill>
                <a:latin typeface="Tahoma"/>
                <a:cs typeface="Tahoma"/>
              </a:rPr>
              <a:t>с</a:t>
            </a:r>
            <a:r>
              <a:rPr sz="1100" spc="25" dirty="0">
                <a:solidFill>
                  <a:srgbClr val="606060"/>
                </a:solidFill>
                <a:latin typeface="Tahoma"/>
                <a:cs typeface="Tahoma"/>
              </a:rPr>
              <a:t>т</a:t>
            </a:r>
            <a:r>
              <a:rPr sz="1100" spc="35" dirty="0">
                <a:solidFill>
                  <a:srgbClr val="606060"/>
                </a:solidFill>
                <a:latin typeface="Tahoma"/>
                <a:cs typeface="Tahoma"/>
              </a:rPr>
              <a:t>о</a:t>
            </a:r>
            <a:r>
              <a:rPr sz="1100" spc="-13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606060"/>
                </a:solidFill>
                <a:latin typeface="Tahoma"/>
                <a:cs typeface="Tahoma"/>
              </a:rPr>
              <a:t>в  </a:t>
            </a:r>
            <a:r>
              <a:rPr sz="1100" spc="65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100" spc="35" dirty="0">
                <a:solidFill>
                  <a:srgbClr val="606060"/>
                </a:solidFill>
                <a:latin typeface="Tahoma"/>
                <a:cs typeface="Tahoma"/>
              </a:rPr>
              <a:t>019</a:t>
            </a:r>
            <a:r>
              <a:rPr sz="1100" spc="-13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100" spc="-45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313932" y="6440423"/>
            <a:ext cx="132715" cy="132715"/>
          </a:xfrm>
          <a:custGeom>
            <a:avLst/>
            <a:gdLst/>
            <a:ahLst/>
            <a:cxnLst/>
            <a:rect l="l" t="t" r="r" b="b"/>
            <a:pathLst>
              <a:path w="132714" h="132715">
                <a:moveTo>
                  <a:pt x="0" y="66294"/>
                </a:moveTo>
                <a:lnTo>
                  <a:pt x="66294" y="0"/>
                </a:lnTo>
                <a:lnTo>
                  <a:pt x="132588" y="66294"/>
                </a:lnTo>
                <a:lnTo>
                  <a:pt x="66294" y="132588"/>
                </a:lnTo>
                <a:lnTo>
                  <a:pt x="0" y="66294"/>
                </a:lnTo>
                <a:close/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182043" y="7004846"/>
            <a:ext cx="4482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ahoma"/>
                <a:cs typeface="Tahoma"/>
              </a:rPr>
              <a:t>Рейтинг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социально</a:t>
            </a:r>
            <a:r>
              <a:rPr sz="1200" spc="30" dirty="0">
                <a:latin typeface="Microsoft Sans Serif"/>
                <a:cs typeface="Microsoft Sans Serif"/>
              </a:rPr>
              <a:t>-</a:t>
            </a:r>
            <a:r>
              <a:rPr sz="1200" spc="30" dirty="0">
                <a:latin typeface="Tahoma"/>
                <a:cs typeface="Tahoma"/>
              </a:rPr>
              <a:t>экономического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положения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регионов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РФ,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18734" y="5743602"/>
            <a:ext cx="749300" cy="14528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575"/>
              </a:spcBef>
            </a:pPr>
            <a:r>
              <a:rPr sz="1400" b="1" spc="-10" dirty="0">
                <a:solidFill>
                  <a:srgbClr val="CC0033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1000" spc="50" dirty="0">
                <a:solidFill>
                  <a:srgbClr val="CC0033"/>
                </a:solidFill>
                <a:latin typeface="Tahoma"/>
                <a:cs typeface="Tahoma"/>
              </a:rPr>
              <a:t>место</a:t>
            </a:r>
            <a:r>
              <a:rPr sz="1000" spc="204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2100" b="1" spc="179" baseline="25793" dirty="0">
                <a:solidFill>
                  <a:srgbClr val="606060"/>
                </a:solidFill>
                <a:latin typeface="Arial"/>
                <a:cs typeface="Arial"/>
              </a:rPr>
              <a:t>85</a:t>
            </a:r>
            <a:endParaRPr sz="2100" baseline="25793">
              <a:latin typeface="Arial"/>
              <a:cs typeface="Arial"/>
            </a:endParaRPr>
          </a:p>
          <a:p>
            <a:pPr marL="110489">
              <a:lnSpc>
                <a:spcPct val="100000"/>
              </a:lnSpc>
              <a:spcBef>
                <a:spcPts val="700"/>
              </a:spcBef>
            </a:pPr>
            <a:r>
              <a:rPr sz="1400" b="1" spc="105" dirty="0">
                <a:solidFill>
                  <a:srgbClr val="CC0033"/>
                </a:solidFill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1000" spc="50" dirty="0">
                <a:solidFill>
                  <a:srgbClr val="CC0033"/>
                </a:solidFill>
                <a:latin typeface="Tahoma"/>
                <a:cs typeface="Tahoma"/>
              </a:rPr>
              <a:t>место</a:t>
            </a:r>
            <a:r>
              <a:rPr sz="1000" spc="204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2100" b="1" spc="179" baseline="25793" dirty="0">
                <a:solidFill>
                  <a:srgbClr val="606060"/>
                </a:solidFill>
                <a:latin typeface="Arial"/>
                <a:cs typeface="Arial"/>
              </a:rPr>
              <a:t>85</a:t>
            </a:r>
            <a:endParaRPr sz="2100" baseline="25793">
              <a:latin typeface="Arial"/>
              <a:cs typeface="Arial"/>
            </a:endParaRPr>
          </a:p>
          <a:p>
            <a:pPr marL="109220">
              <a:lnSpc>
                <a:spcPct val="100000"/>
              </a:lnSpc>
              <a:spcBef>
                <a:spcPts val="700"/>
              </a:spcBef>
            </a:pPr>
            <a:r>
              <a:rPr sz="1400" b="1" spc="120" dirty="0">
                <a:solidFill>
                  <a:srgbClr val="CC0033"/>
                </a:solidFill>
                <a:latin typeface="Arial"/>
                <a:cs typeface="Arial"/>
              </a:rPr>
              <a:t>42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797296" y="6975347"/>
            <a:ext cx="0" cy="483870"/>
          </a:xfrm>
          <a:custGeom>
            <a:avLst/>
            <a:gdLst/>
            <a:ahLst/>
            <a:cxnLst/>
            <a:rect l="l" t="t" r="r" b="b"/>
            <a:pathLst>
              <a:path h="483870">
                <a:moveTo>
                  <a:pt x="0" y="0"/>
                </a:moveTo>
                <a:lnTo>
                  <a:pt x="0" y="483501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14288" y="7022592"/>
            <a:ext cx="379730" cy="379730"/>
          </a:xfrm>
          <a:custGeom>
            <a:avLst/>
            <a:gdLst/>
            <a:ahLst/>
            <a:cxnLst/>
            <a:rect l="l" t="t" r="r" b="b"/>
            <a:pathLst>
              <a:path w="379729" h="379729">
                <a:moveTo>
                  <a:pt x="189738" y="0"/>
                </a:moveTo>
                <a:lnTo>
                  <a:pt x="0" y="189737"/>
                </a:lnTo>
                <a:lnTo>
                  <a:pt x="189738" y="379475"/>
                </a:lnTo>
                <a:lnTo>
                  <a:pt x="379476" y="189737"/>
                </a:lnTo>
                <a:lnTo>
                  <a:pt x="189738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888328" y="6969061"/>
            <a:ext cx="528955" cy="501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20"/>
              </a:lnSpc>
              <a:spcBef>
                <a:spcPts val="100"/>
              </a:spcBef>
            </a:pPr>
            <a:r>
              <a:rPr sz="1400" b="1" spc="130" dirty="0">
                <a:solidFill>
                  <a:srgbClr val="606060"/>
                </a:solidFill>
                <a:latin typeface="Arial"/>
                <a:cs typeface="Arial"/>
              </a:rPr>
              <a:t>45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060"/>
              </a:lnSpc>
              <a:spcBef>
                <a:spcPts val="95"/>
              </a:spcBef>
            </a:pPr>
            <a:r>
              <a:rPr sz="1100" spc="9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100" spc="15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100" spc="85" dirty="0">
                <a:solidFill>
                  <a:srgbClr val="606060"/>
                </a:solidFill>
                <a:latin typeface="Tahoma"/>
                <a:cs typeface="Tahoma"/>
              </a:rPr>
              <a:t>с</a:t>
            </a:r>
            <a:r>
              <a:rPr sz="1100" spc="25" dirty="0">
                <a:solidFill>
                  <a:srgbClr val="606060"/>
                </a:solidFill>
                <a:latin typeface="Tahoma"/>
                <a:cs typeface="Tahoma"/>
              </a:rPr>
              <a:t>т</a:t>
            </a:r>
            <a:r>
              <a:rPr sz="1100" spc="35" dirty="0">
                <a:solidFill>
                  <a:srgbClr val="606060"/>
                </a:solidFill>
                <a:latin typeface="Tahoma"/>
                <a:cs typeface="Tahoma"/>
              </a:rPr>
              <a:t>о</a:t>
            </a:r>
            <a:r>
              <a:rPr sz="1100" spc="-13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606060"/>
                </a:solidFill>
                <a:latin typeface="Tahoma"/>
                <a:cs typeface="Tahoma"/>
              </a:rPr>
              <a:t>в  </a:t>
            </a:r>
            <a:r>
              <a:rPr sz="1100" spc="65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100" spc="35" dirty="0">
                <a:solidFill>
                  <a:srgbClr val="606060"/>
                </a:solidFill>
                <a:latin typeface="Tahoma"/>
                <a:cs typeface="Tahoma"/>
              </a:rPr>
              <a:t>019</a:t>
            </a:r>
            <a:r>
              <a:rPr sz="1100" spc="-13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100" spc="-45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313932" y="7016495"/>
            <a:ext cx="132715" cy="132715"/>
          </a:xfrm>
          <a:custGeom>
            <a:avLst/>
            <a:gdLst/>
            <a:ahLst/>
            <a:cxnLst/>
            <a:rect l="l" t="t" r="r" b="b"/>
            <a:pathLst>
              <a:path w="132714" h="132715">
                <a:moveTo>
                  <a:pt x="0" y="66293"/>
                </a:moveTo>
                <a:lnTo>
                  <a:pt x="66294" y="0"/>
                </a:lnTo>
                <a:lnTo>
                  <a:pt x="132588" y="66293"/>
                </a:lnTo>
                <a:lnTo>
                  <a:pt x="66294" y="132587"/>
                </a:lnTo>
                <a:lnTo>
                  <a:pt x="0" y="66293"/>
                </a:lnTo>
                <a:close/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6240" y="7327392"/>
            <a:ext cx="492759" cy="120650"/>
          </a:xfrm>
          <a:custGeom>
            <a:avLst/>
            <a:gdLst/>
            <a:ahLst/>
            <a:cxnLst/>
            <a:rect l="l" t="t" r="r" b="b"/>
            <a:pathLst>
              <a:path w="492759" h="120650">
                <a:moveTo>
                  <a:pt x="462153" y="0"/>
                </a:moveTo>
                <a:lnTo>
                  <a:pt x="30099" y="0"/>
                </a:lnTo>
                <a:lnTo>
                  <a:pt x="0" y="120395"/>
                </a:lnTo>
                <a:lnTo>
                  <a:pt x="492252" y="120395"/>
                </a:lnTo>
                <a:lnTo>
                  <a:pt x="462153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18734" y="7161818"/>
            <a:ext cx="1722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127" baseline="-30555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500" spc="82" baseline="-30555" dirty="0">
                <a:solidFill>
                  <a:srgbClr val="CC0033"/>
                </a:solidFill>
                <a:latin typeface="Tahoma"/>
                <a:cs typeface="Tahoma"/>
              </a:rPr>
              <a:t>ес</a:t>
            </a:r>
            <a:r>
              <a:rPr sz="1500" spc="52" baseline="-3055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500" spc="37" baseline="-3055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500" baseline="-305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500" spc="-82" baseline="-3055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2100" b="1" spc="179" baseline="3968" dirty="0">
                <a:solidFill>
                  <a:srgbClr val="606060"/>
                </a:solidFill>
                <a:latin typeface="Arial"/>
                <a:cs typeface="Arial"/>
              </a:rPr>
              <a:t>85</a:t>
            </a:r>
            <a:r>
              <a:rPr sz="2100" b="1" spc="187" baseline="3968" dirty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125" dirty="0">
                <a:latin typeface="Tahoma"/>
                <a:cs typeface="Tahoma"/>
              </a:rPr>
              <a:t>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г.</a:t>
            </a:r>
            <a:r>
              <a:rPr sz="1200" spc="-20" dirty="0">
                <a:latin typeface="Tahoma"/>
                <a:cs typeface="Tahoma"/>
              </a:rPr>
              <a:t>,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70" dirty="0">
                <a:latin typeface="Tahoma"/>
                <a:cs typeface="Tahoma"/>
              </a:rPr>
              <a:t>И</a:t>
            </a:r>
            <a:r>
              <a:rPr sz="1200" spc="75" dirty="0">
                <a:latin typeface="Tahoma"/>
                <a:cs typeface="Tahoma"/>
              </a:rPr>
              <a:t>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15571" y="8571121"/>
            <a:ext cx="4168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По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ожидаемой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продолжительности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жизни,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2020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г.,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ФСГС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797296" y="7894319"/>
            <a:ext cx="0" cy="483870"/>
          </a:xfrm>
          <a:custGeom>
            <a:avLst/>
            <a:gdLst/>
            <a:ahLst/>
            <a:cxnLst/>
            <a:rect l="l" t="t" r="r" b="b"/>
            <a:pathLst>
              <a:path h="483870">
                <a:moveTo>
                  <a:pt x="0" y="0"/>
                </a:moveTo>
                <a:lnTo>
                  <a:pt x="0" y="483501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14288" y="7941564"/>
            <a:ext cx="379730" cy="379730"/>
          </a:xfrm>
          <a:custGeom>
            <a:avLst/>
            <a:gdLst/>
            <a:ahLst/>
            <a:cxnLst/>
            <a:rect l="l" t="t" r="r" b="b"/>
            <a:pathLst>
              <a:path w="379729" h="379729">
                <a:moveTo>
                  <a:pt x="189738" y="0"/>
                </a:moveTo>
                <a:lnTo>
                  <a:pt x="0" y="189738"/>
                </a:lnTo>
                <a:lnTo>
                  <a:pt x="189738" y="379476"/>
                </a:lnTo>
                <a:lnTo>
                  <a:pt x="379476" y="189738"/>
                </a:lnTo>
                <a:lnTo>
                  <a:pt x="189738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888328" y="7887878"/>
            <a:ext cx="528955" cy="501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20"/>
              </a:lnSpc>
              <a:spcBef>
                <a:spcPts val="100"/>
              </a:spcBef>
            </a:pPr>
            <a:r>
              <a:rPr sz="1400" b="1" spc="114" dirty="0">
                <a:solidFill>
                  <a:srgbClr val="606060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060"/>
              </a:lnSpc>
              <a:spcBef>
                <a:spcPts val="95"/>
              </a:spcBef>
            </a:pPr>
            <a:r>
              <a:rPr sz="1100" spc="9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100" spc="15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100" spc="85" dirty="0">
                <a:solidFill>
                  <a:srgbClr val="606060"/>
                </a:solidFill>
                <a:latin typeface="Tahoma"/>
                <a:cs typeface="Tahoma"/>
              </a:rPr>
              <a:t>с</a:t>
            </a:r>
            <a:r>
              <a:rPr sz="1100" spc="25" dirty="0">
                <a:solidFill>
                  <a:srgbClr val="606060"/>
                </a:solidFill>
                <a:latin typeface="Tahoma"/>
                <a:cs typeface="Tahoma"/>
              </a:rPr>
              <a:t>т</a:t>
            </a:r>
            <a:r>
              <a:rPr sz="1100" spc="35" dirty="0">
                <a:solidFill>
                  <a:srgbClr val="606060"/>
                </a:solidFill>
                <a:latin typeface="Tahoma"/>
                <a:cs typeface="Tahoma"/>
              </a:rPr>
              <a:t>о</a:t>
            </a:r>
            <a:r>
              <a:rPr sz="1100" spc="-13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606060"/>
                </a:solidFill>
                <a:latin typeface="Tahoma"/>
                <a:cs typeface="Tahoma"/>
              </a:rPr>
              <a:t>в  </a:t>
            </a:r>
            <a:r>
              <a:rPr sz="1100" spc="65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100" spc="35" dirty="0">
                <a:solidFill>
                  <a:srgbClr val="606060"/>
                </a:solidFill>
                <a:latin typeface="Tahoma"/>
                <a:cs typeface="Tahoma"/>
              </a:rPr>
              <a:t>019</a:t>
            </a:r>
            <a:r>
              <a:rPr sz="1100" spc="-13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100" spc="-45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313932" y="7935468"/>
            <a:ext cx="132715" cy="132715"/>
          </a:xfrm>
          <a:custGeom>
            <a:avLst/>
            <a:gdLst/>
            <a:ahLst/>
            <a:cxnLst/>
            <a:rect l="l" t="t" r="r" b="b"/>
            <a:pathLst>
              <a:path w="132714" h="132715">
                <a:moveTo>
                  <a:pt x="0" y="66293"/>
                </a:moveTo>
                <a:lnTo>
                  <a:pt x="66294" y="0"/>
                </a:lnTo>
                <a:lnTo>
                  <a:pt x="132588" y="66293"/>
                </a:lnTo>
                <a:lnTo>
                  <a:pt x="66294" y="132587"/>
                </a:lnTo>
                <a:lnTo>
                  <a:pt x="0" y="66293"/>
                </a:lnTo>
                <a:close/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71737" y="7875658"/>
            <a:ext cx="1397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4" dirty="0">
                <a:solidFill>
                  <a:srgbClr val="CC0033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96240" y="8244840"/>
            <a:ext cx="492759" cy="121920"/>
          </a:xfrm>
          <a:custGeom>
            <a:avLst/>
            <a:gdLst/>
            <a:ahLst/>
            <a:cxnLst/>
            <a:rect l="l" t="t" r="r" b="b"/>
            <a:pathLst>
              <a:path w="492759" h="121920">
                <a:moveTo>
                  <a:pt x="461772" y="0"/>
                </a:moveTo>
                <a:lnTo>
                  <a:pt x="30480" y="0"/>
                </a:lnTo>
                <a:lnTo>
                  <a:pt x="0" y="121919"/>
                </a:lnTo>
                <a:lnTo>
                  <a:pt x="492252" y="121919"/>
                </a:lnTo>
                <a:lnTo>
                  <a:pt x="461772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182043" y="7987338"/>
            <a:ext cx="3970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По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уровню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использования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объектов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интеллектуальной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18734" y="8149863"/>
            <a:ext cx="30022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85" dirty="0">
                <a:solidFill>
                  <a:srgbClr val="CC0033"/>
                </a:solidFill>
                <a:latin typeface="Tahoma"/>
                <a:cs typeface="Tahoma"/>
              </a:rPr>
              <a:t>м</a:t>
            </a:r>
            <a:r>
              <a:rPr sz="1000" spc="55" dirty="0">
                <a:solidFill>
                  <a:srgbClr val="CC0033"/>
                </a:solidFill>
                <a:latin typeface="Tahoma"/>
                <a:cs typeface="Tahoma"/>
              </a:rPr>
              <a:t>ес</a:t>
            </a:r>
            <a:r>
              <a:rPr sz="1000" spc="35" dirty="0">
                <a:solidFill>
                  <a:srgbClr val="CC0033"/>
                </a:solidFill>
                <a:latin typeface="Tahoma"/>
                <a:cs typeface="Tahoma"/>
              </a:rPr>
              <a:t>т</a:t>
            </a:r>
            <a:r>
              <a:rPr sz="1000" spc="25" dirty="0">
                <a:solidFill>
                  <a:srgbClr val="CC0033"/>
                </a:solidFill>
                <a:latin typeface="Tahoma"/>
                <a:cs typeface="Tahoma"/>
              </a:rPr>
              <a:t>о</a:t>
            </a:r>
            <a:r>
              <a:rPr sz="1000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1000" spc="65" dirty="0">
                <a:solidFill>
                  <a:srgbClr val="CC0033"/>
                </a:solidFill>
                <a:latin typeface="Tahoma"/>
                <a:cs typeface="Tahoma"/>
              </a:rPr>
              <a:t> </a:t>
            </a:r>
            <a:r>
              <a:rPr sz="2100" b="1" spc="-22" baseline="25793" dirty="0">
                <a:solidFill>
                  <a:srgbClr val="606060"/>
                </a:solidFill>
                <a:latin typeface="Arial"/>
                <a:cs typeface="Arial"/>
              </a:rPr>
              <a:t>1</a:t>
            </a:r>
            <a:r>
              <a:rPr sz="2100" b="1" spc="-7" baseline="25793" dirty="0">
                <a:solidFill>
                  <a:srgbClr val="606060"/>
                </a:solidFill>
                <a:latin typeface="Arial"/>
                <a:cs typeface="Arial"/>
              </a:rPr>
              <a:t>8</a:t>
            </a:r>
            <a:r>
              <a:rPr sz="2100" b="1" baseline="25793" dirty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2100" b="1" spc="-179" baseline="25793" dirty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1800" spc="135" baseline="2314" dirty="0">
                <a:latin typeface="Tahoma"/>
                <a:cs typeface="Tahoma"/>
              </a:rPr>
              <a:t>с</a:t>
            </a:r>
            <a:r>
              <a:rPr sz="1800" spc="52" baseline="2314" dirty="0">
                <a:latin typeface="Tahoma"/>
                <a:cs typeface="Tahoma"/>
              </a:rPr>
              <a:t>о</a:t>
            </a:r>
            <a:r>
              <a:rPr sz="1800" spc="60" baseline="2314" dirty="0">
                <a:latin typeface="Tahoma"/>
                <a:cs typeface="Tahoma"/>
              </a:rPr>
              <a:t>б</a:t>
            </a:r>
            <a:r>
              <a:rPr sz="1800" spc="135" baseline="2314" dirty="0">
                <a:latin typeface="Tahoma"/>
                <a:cs typeface="Tahoma"/>
              </a:rPr>
              <a:t>с</a:t>
            </a:r>
            <a:r>
              <a:rPr sz="1800" spc="37" baseline="2314" dirty="0">
                <a:latin typeface="Tahoma"/>
                <a:cs typeface="Tahoma"/>
              </a:rPr>
              <a:t>т</a:t>
            </a:r>
            <a:r>
              <a:rPr sz="1800" baseline="2314" dirty="0">
                <a:latin typeface="Tahoma"/>
                <a:cs typeface="Tahoma"/>
              </a:rPr>
              <a:t>в</a:t>
            </a:r>
            <a:r>
              <a:rPr sz="1800" spc="7" baseline="2314" dirty="0">
                <a:latin typeface="Tahoma"/>
                <a:cs typeface="Tahoma"/>
              </a:rPr>
              <a:t>е</a:t>
            </a:r>
            <a:r>
              <a:rPr sz="1800" baseline="2314" dirty="0">
                <a:latin typeface="Tahoma"/>
                <a:cs typeface="Tahoma"/>
              </a:rPr>
              <a:t>нн</a:t>
            </a:r>
            <a:r>
              <a:rPr sz="1800" spc="97" baseline="2314" dirty="0">
                <a:latin typeface="Tahoma"/>
                <a:cs typeface="Tahoma"/>
              </a:rPr>
              <a:t>о</a:t>
            </a:r>
            <a:r>
              <a:rPr sz="1800" spc="82" baseline="2314" dirty="0">
                <a:latin typeface="Tahoma"/>
                <a:cs typeface="Tahoma"/>
              </a:rPr>
              <a:t>с</a:t>
            </a:r>
            <a:r>
              <a:rPr sz="1800" spc="37" baseline="2314" dirty="0">
                <a:latin typeface="Tahoma"/>
                <a:cs typeface="Tahoma"/>
              </a:rPr>
              <a:t>т</a:t>
            </a:r>
            <a:r>
              <a:rPr sz="1800" spc="22" baseline="2314" dirty="0">
                <a:latin typeface="Tahoma"/>
                <a:cs typeface="Tahoma"/>
              </a:rPr>
              <a:t>и</a:t>
            </a:r>
            <a:r>
              <a:rPr sz="1800" spc="-75" baseline="2314" dirty="0">
                <a:latin typeface="Tahoma"/>
                <a:cs typeface="Tahoma"/>
              </a:rPr>
              <a:t>,</a:t>
            </a:r>
            <a:r>
              <a:rPr sz="1800" spc="-157" baseline="2314" dirty="0">
                <a:latin typeface="Tahoma"/>
                <a:cs typeface="Tahoma"/>
              </a:rPr>
              <a:t> </a:t>
            </a:r>
            <a:r>
              <a:rPr sz="1800" spc="112" baseline="2314" dirty="0">
                <a:latin typeface="Tahoma"/>
                <a:cs typeface="Tahoma"/>
              </a:rPr>
              <a:t>2</a:t>
            </a:r>
            <a:r>
              <a:rPr sz="1800" spc="179" baseline="2314" dirty="0">
                <a:latin typeface="Tahoma"/>
                <a:cs typeface="Tahoma"/>
              </a:rPr>
              <a:t>0</a:t>
            </a:r>
            <a:r>
              <a:rPr sz="1800" spc="112" baseline="2314" dirty="0">
                <a:latin typeface="Tahoma"/>
                <a:cs typeface="Tahoma"/>
              </a:rPr>
              <a:t>2</a:t>
            </a:r>
            <a:r>
              <a:rPr sz="1800" spc="187" baseline="2314" dirty="0">
                <a:latin typeface="Tahoma"/>
                <a:cs typeface="Tahoma"/>
              </a:rPr>
              <a:t>0</a:t>
            </a:r>
            <a:r>
              <a:rPr sz="1800" spc="-135" baseline="2314" dirty="0">
                <a:latin typeface="Tahoma"/>
                <a:cs typeface="Tahoma"/>
              </a:rPr>
              <a:t> </a:t>
            </a:r>
            <a:r>
              <a:rPr sz="1800" spc="-44" baseline="2314" dirty="0">
                <a:latin typeface="Tahoma"/>
                <a:cs typeface="Tahoma"/>
              </a:rPr>
              <a:t>г.</a:t>
            </a:r>
            <a:r>
              <a:rPr sz="1800" spc="-30" baseline="2314" dirty="0">
                <a:latin typeface="Tahoma"/>
                <a:cs typeface="Tahoma"/>
              </a:rPr>
              <a:t>,</a:t>
            </a:r>
            <a:r>
              <a:rPr sz="1800" spc="-157" baseline="2314" dirty="0">
                <a:latin typeface="Tahoma"/>
                <a:cs typeface="Tahoma"/>
              </a:rPr>
              <a:t> </a:t>
            </a:r>
            <a:r>
              <a:rPr sz="1800" spc="142" baseline="2314" dirty="0">
                <a:latin typeface="Tahoma"/>
                <a:cs typeface="Tahoma"/>
              </a:rPr>
              <a:t>Ф</a:t>
            </a:r>
            <a:r>
              <a:rPr sz="1800" spc="187" baseline="2314" dirty="0">
                <a:latin typeface="Tahoma"/>
                <a:cs typeface="Tahoma"/>
              </a:rPr>
              <a:t>С</a:t>
            </a:r>
            <a:r>
              <a:rPr sz="1800" spc="89" baseline="2314" dirty="0">
                <a:latin typeface="Tahoma"/>
                <a:cs typeface="Tahoma"/>
              </a:rPr>
              <a:t>Г</a:t>
            </a:r>
            <a:r>
              <a:rPr sz="1800" spc="187" baseline="2314" dirty="0">
                <a:latin typeface="Tahoma"/>
                <a:cs typeface="Tahoma"/>
              </a:rPr>
              <a:t>С</a:t>
            </a:r>
            <a:endParaRPr sz="1800" baseline="2314">
              <a:latin typeface="Tahoma"/>
              <a:cs typeface="Tahom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797296" y="8470392"/>
            <a:ext cx="0" cy="483870"/>
          </a:xfrm>
          <a:custGeom>
            <a:avLst/>
            <a:gdLst/>
            <a:ahLst/>
            <a:cxnLst/>
            <a:rect l="l" t="t" r="r" b="b"/>
            <a:pathLst>
              <a:path h="483870">
                <a:moveTo>
                  <a:pt x="0" y="0"/>
                </a:moveTo>
                <a:lnTo>
                  <a:pt x="0" y="483501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14288" y="8517635"/>
            <a:ext cx="379730" cy="379730"/>
          </a:xfrm>
          <a:custGeom>
            <a:avLst/>
            <a:gdLst/>
            <a:ahLst/>
            <a:cxnLst/>
            <a:rect l="l" t="t" r="r" b="b"/>
            <a:pathLst>
              <a:path w="379729" h="379729">
                <a:moveTo>
                  <a:pt x="189738" y="0"/>
                </a:moveTo>
                <a:lnTo>
                  <a:pt x="0" y="189737"/>
                </a:lnTo>
                <a:lnTo>
                  <a:pt x="189738" y="379475"/>
                </a:lnTo>
                <a:lnTo>
                  <a:pt x="379476" y="189737"/>
                </a:lnTo>
                <a:lnTo>
                  <a:pt x="189738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888328" y="8464377"/>
            <a:ext cx="528955" cy="501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20"/>
              </a:lnSpc>
              <a:spcBef>
                <a:spcPts val="100"/>
              </a:spcBef>
            </a:pPr>
            <a:r>
              <a:rPr sz="1400" b="1" spc="125" dirty="0">
                <a:solidFill>
                  <a:srgbClr val="606060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060"/>
              </a:lnSpc>
              <a:spcBef>
                <a:spcPts val="95"/>
              </a:spcBef>
            </a:pPr>
            <a:r>
              <a:rPr sz="1100" spc="95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100" spc="15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100" spc="85" dirty="0">
                <a:solidFill>
                  <a:srgbClr val="606060"/>
                </a:solidFill>
                <a:latin typeface="Tahoma"/>
                <a:cs typeface="Tahoma"/>
              </a:rPr>
              <a:t>с</a:t>
            </a:r>
            <a:r>
              <a:rPr sz="1100" spc="25" dirty="0">
                <a:solidFill>
                  <a:srgbClr val="606060"/>
                </a:solidFill>
                <a:latin typeface="Tahoma"/>
                <a:cs typeface="Tahoma"/>
              </a:rPr>
              <a:t>т</a:t>
            </a:r>
            <a:r>
              <a:rPr sz="1100" spc="35" dirty="0">
                <a:solidFill>
                  <a:srgbClr val="606060"/>
                </a:solidFill>
                <a:latin typeface="Tahoma"/>
                <a:cs typeface="Tahoma"/>
              </a:rPr>
              <a:t>о</a:t>
            </a:r>
            <a:r>
              <a:rPr sz="1100" spc="-13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606060"/>
                </a:solidFill>
                <a:latin typeface="Tahoma"/>
                <a:cs typeface="Tahoma"/>
              </a:rPr>
              <a:t>в  </a:t>
            </a:r>
            <a:r>
              <a:rPr sz="1100" spc="65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100" spc="35" dirty="0">
                <a:solidFill>
                  <a:srgbClr val="606060"/>
                </a:solidFill>
                <a:latin typeface="Tahoma"/>
                <a:cs typeface="Tahoma"/>
              </a:rPr>
              <a:t>019</a:t>
            </a:r>
            <a:r>
              <a:rPr sz="1100" spc="-13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606060"/>
                </a:solidFill>
                <a:latin typeface="Tahoma"/>
                <a:cs typeface="Tahoma"/>
              </a:rPr>
              <a:t>г</a:t>
            </a:r>
            <a:r>
              <a:rPr sz="1100" spc="-45" dirty="0">
                <a:solidFill>
                  <a:srgbClr val="60606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313932" y="8511540"/>
            <a:ext cx="132715" cy="134620"/>
          </a:xfrm>
          <a:custGeom>
            <a:avLst/>
            <a:gdLst/>
            <a:ahLst/>
            <a:cxnLst/>
            <a:rect l="l" t="t" r="r" b="b"/>
            <a:pathLst>
              <a:path w="132714" h="134620">
                <a:moveTo>
                  <a:pt x="0" y="67055"/>
                </a:moveTo>
                <a:lnTo>
                  <a:pt x="66294" y="0"/>
                </a:lnTo>
                <a:lnTo>
                  <a:pt x="132588" y="67055"/>
                </a:lnTo>
                <a:lnTo>
                  <a:pt x="66294" y="134111"/>
                </a:lnTo>
                <a:lnTo>
                  <a:pt x="0" y="67055"/>
                </a:lnTo>
                <a:close/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6148" y="1898929"/>
            <a:ext cx="305435" cy="251460"/>
          </a:xfrm>
          <a:custGeom>
            <a:avLst/>
            <a:gdLst/>
            <a:ahLst/>
            <a:cxnLst/>
            <a:rect l="l" t="t" r="r" b="b"/>
            <a:pathLst>
              <a:path w="305434" h="251460">
                <a:moveTo>
                  <a:pt x="171043" y="17437"/>
                </a:moveTo>
                <a:lnTo>
                  <a:pt x="168363" y="14757"/>
                </a:lnTo>
                <a:lnTo>
                  <a:pt x="161772" y="14757"/>
                </a:lnTo>
                <a:lnTo>
                  <a:pt x="159105" y="17437"/>
                </a:lnTo>
                <a:lnTo>
                  <a:pt x="159105" y="24028"/>
                </a:lnTo>
                <a:lnTo>
                  <a:pt x="161772" y="26708"/>
                </a:lnTo>
                <a:lnTo>
                  <a:pt x="168363" y="26708"/>
                </a:lnTo>
                <a:lnTo>
                  <a:pt x="171043" y="24028"/>
                </a:lnTo>
                <a:lnTo>
                  <a:pt x="171043" y="20726"/>
                </a:lnTo>
                <a:lnTo>
                  <a:pt x="171043" y="17437"/>
                </a:lnTo>
                <a:close/>
              </a:path>
              <a:path w="305434" h="251460">
                <a:moveTo>
                  <a:pt x="187464" y="61036"/>
                </a:moveTo>
                <a:lnTo>
                  <a:pt x="185699" y="52324"/>
                </a:lnTo>
                <a:lnTo>
                  <a:pt x="184518" y="50584"/>
                </a:lnTo>
                <a:lnTo>
                  <a:pt x="180898" y="45212"/>
                </a:lnTo>
                <a:lnTo>
                  <a:pt x="175526" y="41592"/>
                </a:lnTo>
                <a:lnTo>
                  <a:pt x="175526" y="55270"/>
                </a:lnTo>
                <a:lnTo>
                  <a:pt x="175526" y="66789"/>
                </a:lnTo>
                <a:lnTo>
                  <a:pt x="170840" y="71488"/>
                </a:lnTo>
                <a:lnTo>
                  <a:pt x="159308" y="71488"/>
                </a:lnTo>
                <a:lnTo>
                  <a:pt x="154622" y="66789"/>
                </a:lnTo>
                <a:lnTo>
                  <a:pt x="154622" y="55270"/>
                </a:lnTo>
                <a:lnTo>
                  <a:pt x="159308" y="50584"/>
                </a:lnTo>
                <a:lnTo>
                  <a:pt x="170840" y="50584"/>
                </a:lnTo>
                <a:lnTo>
                  <a:pt x="175526" y="55270"/>
                </a:lnTo>
                <a:lnTo>
                  <a:pt x="175526" y="41592"/>
                </a:lnTo>
                <a:lnTo>
                  <a:pt x="173774" y="40411"/>
                </a:lnTo>
                <a:lnTo>
                  <a:pt x="165074" y="38646"/>
                </a:lnTo>
                <a:lnTo>
                  <a:pt x="156362" y="40411"/>
                </a:lnTo>
                <a:lnTo>
                  <a:pt x="149250" y="45212"/>
                </a:lnTo>
                <a:lnTo>
                  <a:pt x="144449" y="52324"/>
                </a:lnTo>
                <a:lnTo>
                  <a:pt x="142684" y="61036"/>
                </a:lnTo>
                <a:lnTo>
                  <a:pt x="144449" y="69735"/>
                </a:lnTo>
                <a:lnTo>
                  <a:pt x="149250" y="76860"/>
                </a:lnTo>
                <a:lnTo>
                  <a:pt x="156362" y="81661"/>
                </a:lnTo>
                <a:lnTo>
                  <a:pt x="165074" y="83426"/>
                </a:lnTo>
                <a:lnTo>
                  <a:pt x="173774" y="81661"/>
                </a:lnTo>
                <a:lnTo>
                  <a:pt x="180898" y="76860"/>
                </a:lnTo>
                <a:lnTo>
                  <a:pt x="184518" y="71488"/>
                </a:lnTo>
                <a:lnTo>
                  <a:pt x="185699" y="69735"/>
                </a:lnTo>
                <a:lnTo>
                  <a:pt x="187464" y="61036"/>
                </a:lnTo>
                <a:close/>
              </a:path>
              <a:path w="305434" h="251460">
                <a:moveTo>
                  <a:pt x="304863" y="77470"/>
                </a:moveTo>
                <a:lnTo>
                  <a:pt x="299770" y="57150"/>
                </a:lnTo>
                <a:lnTo>
                  <a:pt x="298513" y="52070"/>
                </a:lnTo>
                <a:lnTo>
                  <a:pt x="295351" y="40043"/>
                </a:lnTo>
                <a:lnTo>
                  <a:pt x="295351" y="87630"/>
                </a:lnTo>
                <a:lnTo>
                  <a:pt x="287807" y="95250"/>
                </a:lnTo>
                <a:lnTo>
                  <a:pt x="280289" y="92710"/>
                </a:lnTo>
                <a:lnTo>
                  <a:pt x="271792" y="90170"/>
                </a:lnTo>
                <a:lnTo>
                  <a:pt x="263753" y="91440"/>
                </a:lnTo>
                <a:lnTo>
                  <a:pt x="256463" y="93980"/>
                </a:lnTo>
                <a:lnTo>
                  <a:pt x="247091" y="95250"/>
                </a:lnTo>
                <a:lnTo>
                  <a:pt x="242316" y="101600"/>
                </a:lnTo>
                <a:lnTo>
                  <a:pt x="239166" y="110490"/>
                </a:lnTo>
                <a:lnTo>
                  <a:pt x="237604" y="113030"/>
                </a:lnTo>
                <a:lnTo>
                  <a:pt x="236004" y="118110"/>
                </a:lnTo>
                <a:lnTo>
                  <a:pt x="236791" y="121920"/>
                </a:lnTo>
                <a:lnTo>
                  <a:pt x="239750" y="129540"/>
                </a:lnTo>
                <a:lnTo>
                  <a:pt x="245783" y="134620"/>
                </a:lnTo>
                <a:lnTo>
                  <a:pt x="253504" y="137160"/>
                </a:lnTo>
                <a:lnTo>
                  <a:pt x="261518" y="135890"/>
                </a:lnTo>
                <a:lnTo>
                  <a:pt x="265468" y="133350"/>
                </a:lnTo>
                <a:lnTo>
                  <a:pt x="270014" y="133350"/>
                </a:lnTo>
                <a:lnTo>
                  <a:pt x="274307" y="135890"/>
                </a:lnTo>
                <a:lnTo>
                  <a:pt x="279946" y="137160"/>
                </a:lnTo>
                <a:lnTo>
                  <a:pt x="282994" y="142240"/>
                </a:lnTo>
                <a:lnTo>
                  <a:pt x="284734" y="147320"/>
                </a:lnTo>
                <a:lnTo>
                  <a:pt x="286423" y="152400"/>
                </a:lnTo>
                <a:lnTo>
                  <a:pt x="285788" y="152400"/>
                </a:lnTo>
                <a:lnTo>
                  <a:pt x="282168" y="161290"/>
                </a:lnTo>
                <a:lnTo>
                  <a:pt x="280822" y="163830"/>
                </a:lnTo>
                <a:lnTo>
                  <a:pt x="278612" y="168910"/>
                </a:lnTo>
                <a:lnTo>
                  <a:pt x="275932" y="170180"/>
                </a:lnTo>
                <a:lnTo>
                  <a:pt x="274167" y="170180"/>
                </a:lnTo>
                <a:lnTo>
                  <a:pt x="269684" y="167640"/>
                </a:lnTo>
                <a:lnTo>
                  <a:pt x="264591" y="167640"/>
                </a:lnTo>
                <a:lnTo>
                  <a:pt x="259765" y="168910"/>
                </a:lnTo>
                <a:lnTo>
                  <a:pt x="253936" y="168910"/>
                </a:lnTo>
                <a:lnTo>
                  <a:pt x="243687" y="180340"/>
                </a:lnTo>
                <a:lnTo>
                  <a:pt x="241922" y="180340"/>
                </a:lnTo>
                <a:lnTo>
                  <a:pt x="234861" y="184150"/>
                </a:lnTo>
                <a:lnTo>
                  <a:pt x="228955" y="187960"/>
                </a:lnTo>
                <a:lnTo>
                  <a:pt x="224358" y="193040"/>
                </a:lnTo>
                <a:lnTo>
                  <a:pt x="221183" y="199390"/>
                </a:lnTo>
                <a:lnTo>
                  <a:pt x="218414" y="205740"/>
                </a:lnTo>
                <a:lnTo>
                  <a:pt x="209829" y="212090"/>
                </a:lnTo>
                <a:lnTo>
                  <a:pt x="188061" y="212090"/>
                </a:lnTo>
                <a:lnTo>
                  <a:pt x="176961" y="213360"/>
                </a:lnTo>
                <a:lnTo>
                  <a:pt x="165392" y="217170"/>
                </a:lnTo>
                <a:lnTo>
                  <a:pt x="154609" y="222250"/>
                </a:lnTo>
                <a:lnTo>
                  <a:pt x="145872" y="229870"/>
                </a:lnTo>
                <a:lnTo>
                  <a:pt x="142748" y="232410"/>
                </a:lnTo>
                <a:lnTo>
                  <a:pt x="138950" y="233680"/>
                </a:lnTo>
                <a:lnTo>
                  <a:pt x="126377" y="233680"/>
                </a:lnTo>
                <a:lnTo>
                  <a:pt x="119253" y="229870"/>
                </a:lnTo>
                <a:lnTo>
                  <a:pt x="111175" y="217170"/>
                </a:lnTo>
                <a:lnTo>
                  <a:pt x="107988" y="213360"/>
                </a:lnTo>
                <a:lnTo>
                  <a:pt x="106921" y="212090"/>
                </a:lnTo>
                <a:lnTo>
                  <a:pt x="100482" y="208280"/>
                </a:lnTo>
                <a:lnTo>
                  <a:pt x="84429" y="203200"/>
                </a:lnTo>
                <a:lnTo>
                  <a:pt x="70713" y="207010"/>
                </a:lnTo>
                <a:lnTo>
                  <a:pt x="61150" y="215900"/>
                </a:lnTo>
                <a:lnTo>
                  <a:pt x="57543" y="229870"/>
                </a:lnTo>
                <a:lnTo>
                  <a:pt x="57188" y="234950"/>
                </a:lnTo>
                <a:lnTo>
                  <a:pt x="56908" y="236220"/>
                </a:lnTo>
                <a:lnTo>
                  <a:pt x="55130" y="238760"/>
                </a:lnTo>
                <a:lnTo>
                  <a:pt x="50457" y="241300"/>
                </a:lnTo>
                <a:lnTo>
                  <a:pt x="47891" y="238760"/>
                </a:lnTo>
                <a:lnTo>
                  <a:pt x="41033" y="231140"/>
                </a:lnTo>
                <a:lnTo>
                  <a:pt x="34988" y="223520"/>
                </a:lnTo>
                <a:lnTo>
                  <a:pt x="31229" y="220980"/>
                </a:lnTo>
                <a:lnTo>
                  <a:pt x="24917" y="217170"/>
                </a:lnTo>
                <a:lnTo>
                  <a:pt x="16522" y="213360"/>
                </a:lnTo>
                <a:lnTo>
                  <a:pt x="15189" y="207010"/>
                </a:lnTo>
                <a:lnTo>
                  <a:pt x="13220" y="199390"/>
                </a:lnTo>
                <a:lnTo>
                  <a:pt x="10287" y="191770"/>
                </a:lnTo>
                <a:lnTo>
                  <a:pt x="12915" y="186690"/>
                </a:lnTo>
                <a:lnTo>
                  <a:pt x="18173" y="143510"/>
                </a:lnTo>
                <a:lnTo>
                  <a:pt x="22847" y="138430"/>
                </a:lnTo>
                <a:lnTo>
                  <a:pt x="33705" y="137160"/>
                </a:lnTo>
                <a:lnTo>
                  <a:pt x="49123" y="137160"/>
                </a:lnTo>
                <a:lnTo>
                  <a:pt x="60655" y="132080"/>
                </a:lnTo>
                <a:lnTo>
                  <a:pt x="65671" y="129540"/>
                </a:lnTo>
                <a:lnTo>
                  <a:pt x="70942" y="128270"/>
                </a:lnTo>
                <a:lnTo>
                  <a:pt x="73964" y="125730"/>
                </a:lnTo>
                <a:lnTo>
                  <a:pt x="75463" y="124460"/>
                </a:lnTo>
                <a:lnTo>
                  <a:pt x="85090" y="118110"/>
                </a:lnTo>
                <a:lnTo>
                  <a:pt x="95554" y="114300"/>
                </a:lnTo>
                <a:lnTo>
                  <a:pt x="106502" y="114300"/>
                </a:lnTo>
                <a:lnTo>
                  <a:pt x="117589" y="116840"/>
                </a:lnTo>
                <a:lnTo>
                  <a:pt x="127266" y="119380"/>
                </a:lnTo>
                <a:lnTo>
                  <a:pt x="145376" y="119380"/>
                </a:lnTo>
                <a:lnTo>
                  <a:pt x="160947" y="146050"/>
                </a:lnTo>
                <a:lnTo>
                  <a:pt x="162928" y="147320"/>
                </a:lnTo>
                <a:lnTo>
                  <a:pt x="167220" y="147320"/>
                </a:lnTo>
                <a:lnTo>
                  <a:pt x="169202" y="146050"/>
                </a:lnTo>
                <a:lnTo>
                  <a:pt x="178714" y="129540"/>
                </a:lnTo>
                <a:lnTo>
                  <a:pt x="206552" y="81280"/>
                </a:lnTo>
                <a:lnTo>
                  <a:pt x="216623" y="74930"/>
                </a:lnTo>
                <a:lnTo>
                  <a:pt x="227215" y="69850"/>
                </a:lnTo>
                <a:lnTo>
                  <a:pt x="237350" y="63500"/>
                </a:lnTo>
                <a:lnTo>
                  <a:pt x="246087" y="54610"/>
                </a:lnTo>
                <a:lnTo>
                  <a:pt x="248577" y="50800"/>
                </a:lnTo>
                <a:lnTo>
                  <a:pt x="251599" y="46990"/>
                </a:lnTo>
                <a:lnTo>
                  <a:pt x="253225" y="41910"/>
                </a:lnTo>
                <a:lnTo>
                  <a:pt x="254431" y="39370"/>
                </a:lnTo>
                <a:lnTo>
                  <a:pt x="255485" y="27940"/>
                </a:lnTo>
                <a:lnTo>
                  <a:pt x="255841" y="25400"/>
                </a:lnTo>
                <a:lnTo>
                  <a:pt x="259918" y="22860"/>
                </a:lnTo>
                <a:lnTo>
                  <a:pt x="262712" y="20320"/>
                </a:lnTo>
                <a:lnTo>
                  <a:pt x="270370" y="12700"/>
                </a:lnTo>
                <a:lnTo>
                  <a:pt x="275399" y="8890"/>
                </a:lnTo>
                <a:lnTo>
                  <a:pt x="283476" y="11430"/>
                </a:lnTo>
                <a:lnTo>
                  <a:pt x="284797" y="17780"/>
                </a:lnTo>
                <a:lnTo>
                  <a:pt x="285572" y="20320"/>
                </a:lnTo>
                <a:lnTo>
                  <a:pt x="282575" y="30480"/>
                </a:lnTo>
                <a:lnTo>
                  <a:pt x="282435" y="33020"/>
                </a:lnTo>
                <a:lnTo>
                  <a:pt x="283552" y="40640"/>
                </a:lnTo>
                <a:lnTo>
                  <a:pt x="286842" y="54610"/>
                </a:lnTo>
                <a:lnTo>
                  <a:pt x="290639" y="69850"/>
                </a:lnTo>
                <a:lnTo>
                  <a:pt x="293293" y="80010"/>
                </a:lnTo>
                <a:lnTo>
                  <a:pt x="295351" y="87630"/>
                </a:lnTo>
                <a:lnTo>
                  <a:pt x="295351" y="40043"/>
                </a:lnTo>
                <a:lnTo>
                  <a:pt x="294843" y="38100"/>
                </a:lnTo>
                <a:lnTo>
                  <a:pt x="294373" y="33020"/>
                </a:lnTo>
                <a:lnTo>
                  <a:pt x="295097" y="27940"/>
                </a:lnTo>
                <a:lnTo>
                  <a:pt x="298615" y="21590"/>
                </a:lnTo>
                <a:lnTo>
                  <a:pt x="296367" y="15240"/>
                </a:lnTo>
                <a:lnTo>
                  <a:pt x="293090" y="8890"/>
                </a:lnTo>
                <a:lnTo>
                  <a:pt x="291122" y="5080"/>
                </a:lnTo>
                <a:lnTo>
                  <a:pt x="282117" y="0"/>
                </a:lnTo>
                <a:lnTo>
                  <a:pt x="271691" y="0"/>
                </a:lnTo>
                <a:lnTo>
                  <a:pt x="243941" y="26670"/>
                </a:lnTo>
                <a:lnTo>
                  <a:pt x="243128" y="31750"/>
                </a:lnTo>
                <a:lnTo>
                  <a:pt x="242023" y="38100"/>
                </a:lnTo>
                <a:lnTo>
                  <a:pt x="240957" y="41910"/>
                </a:lnTo>
                <a:lnTo>
                  <a:pt x="238480" y="44450"/>
                </a:lnTo>
                <a:lnTo>
                  <a:pt x="236423" y="46990"/>
                </a:lnTo>
                <a:lnTo>
                  <a:pt x="232067" y="52070"/>
                </a:lnTo>
                <a:lnTo>
                  <a:pt x="227012" y="55880"/>
                </a:lnTo>
                <a:lnTo>
                  <a:pt x="221246" y="59690"/>
                </a:lnTo>
                <a:lnTo>
                  <a:pt x="213550" y="62230"/>
                </a:lnTo>
                <a:lnTo>
                  <a:pt x="211188" y="63500"/>
                </a:lnTo>
                <a:lnTo>
                  <a:pt x="191617" y="22860"/>
                </a:lnTo>
                <a:lnTo>
                  <a:pt x="187858" y="22860"/>
                </a:lnTo>
                <a:lnTo>
                  <a:pt x="183692" y="27940"/>
                </a:lnTo>
                <a:lnTo>
                  <a:pt x="184086" y="31750"/>
                </a:lnTo>
                <a:lnTo>
                  <a:pt x="189560" y="35560"/>
                </a:lnTo>
                <a:lnTo>
                  <a:pt x="192062" y="39370"/>
                </a:lnTo>
                <a:lnTo>
                  <a:pt x="194081" y="41910"/>
                </a:lnTo>
                <a:lnTo>
                  <a:pt x="197751" y="49530"/>
                </a:lnTo>
                <a:lnTo>
                  <a:pt x="199313" y="58420"/>
                </a:lnTo>
                <a:lnTo>
                  <a:pt x="198767" y="67310"/>
                </a:lnTo>
                <a:lnTo>
                  <a:pt x="196075" y="74930"/>
                </a:lnTo>
                <a:lnTo>
                  <a:pt x="165074" y="129540"/>
                </a:lnTo>
                <a:lnTo>
                  <a:pt x="156425" y="114300"/>
                </a:lnTo>
                <a:lnTo>
                  <a:pt x="152819" y="107950"/>
                </a:lnTo>
                <a:lnTo>
                  <a:pt x="134073" y="74930"/>
                </a:lnTo>
                <a:lnTo>
                  <a:pt x="131381" y="67310"/>
                </a:lnTo>
                <a:lnTo>
                  <a:pt x="130835" y="58420"/>
                </a:lnTo>
                <a:lnTo>
                  <a:pt x="132397" y="49530"/>
                </a:lnTo>
                <a:lnTo>
                  <a:pt x="136067" y="41910"/>
                </a:lnTo>
                <a:lnTo>
                  <a:pt x="138087" y="39370"/>
                </a:lnTo>
                <a:lnTo>
                  <a:pt x="140589" y="35560"/>
                </a:lnTo>
                <a:lnTo>
                  <a:pt x="146062" y="31750"/>
                </a:lnTo>
                <a:lnTo>
                  <a:pt x="146443" y="27940"/>
                </a:lnTo>
                <a:lnTo>
                  <a:pt x="142278" y="22860"/>
                </a:lnTo>
                <a:lnTo>
                  <a:pt x="138518" y="22860"/>
                </a:lnTo>
                <a:lnTo>
                  <a:pt x="132041" y="27940"/>
                </a:lnTo>
                <a:lnTo>
                  <a:pt x="128676" y="31750"/>
                </a:lnTo>
                <a:lnTo>
                  <a:pt x="125958" y="35560"/>
                </a:lnTo>
                <a:lnTo>
                  <a:pt x="121005" y="46990"/>
                </a:lnTo>
                <a:lnTo>
                  <a:pt x="118897" y="57150"/>
                </a:lnTo>
                <a:lnTo>
                  <a:pt x="119684" y="68580"/>
                </a:lnTo>
                <a:lnTo>
                  <a:pt x="123393" y="80010"/>
                </a:lnTo>
                <a:lnTo>
                  <a:pt x="123596" y="81280"/>
                </a:lnTo>
                <a:lnTo>
                  <a:pt x="138874" y="107950"/>
                </a:lnTo>
                <a:lnTo>
                  <a:pt x="133083" y="107950"/>
                </a:lnTo>
                <a:lnTo>
                  <a:pt x="125653" y="106680"/>
                </a:lnTo>
                <a:lnTo>
                  <a:pt x="118300" y="104140"/>
                </a:lnTo>
                <a:lnTo>
                  <a:pt x="102997" y="101600"/>
                </a:lnTo>
                <a:lnTo>
                  <a:pt x="93599" y="102870"/>
                </a:lnTo>
                <a:lnTo>
                  <a:pt x="84442" y="105410"/>
                </a:lnTo>
                <a:lnTo>
                  <a:pt x="75768" y="109220"/>
                </a:lnTo>
                <a:lnTo>
                  <a:pt x="67767" y="115570"/>
                </a:lnTo>
                <a:lnTo>
                  <a:pt x="65620" y="116840"/>
                </a:lnTo>
                <a:lnTo>
                  <a:pt x="60096" y="119380"/>
                </a:lnTo>
                <a:lnTo>
                  <a:pt x="54178" y="121920"/>
                </a:lnTo>
                <a:lnTo>
                  <a:pt x="47904" y="124460"/>
                </a:lnTo>
                <a:lnTo>
                  <a:pt x="41922" y="124460"/>
                </a:lnTo>
                <a:lnTo>
                  <a:pt x="37414" y="125730"/>
                </a:lnTo>
                <a:lnTo>
                  <a:pt x="33032" y="124460"/>
                </a:lnTo>
                <a:lnTo>
                  <a:pt x="28333" y="125730"/>
                </a:lnTo>
                <a:lnTo>
                  <a:pt x="19392" y="128270"/>
                </a:lnTo>
                <a:lnTo>
                  <a:pt x="12407" y="133350"/>
                </a:lnTo>
                <a:lnTo>
                  <a:pt x="7861" y="140970"/>
                </a:lnTo>
                <a:lnTo>
                  <a:pt x="6235" y="149860"/>
                </a:lnTo>
                <a:lnTo>
                  <a:pt x="5943" y="158750"/>
                </a:lnTo>
                <a:lnTo>
                  <a:pt x="5054" y="166370"/>
                </a:lnTo>
                <a:lnTo>
                  <a:pt x="3581" y="173990"/>
                </a:lnTo>
                <a:lnTo>
                  <a:pt x="1536" y="182880"/>
                </a:lnTo>
                <a:lnTo>
                  <a:pt x="0" y="189230"/>
                </a:lnTo>
                <a:lnTo>
                  <a:pt x="317" y="196850"/>
                </a:lnTo>
                <a:lnTo>
                  <a:pt x="24726" y="231140"/>
                </a:lnTo>
                <a:lnTo>
                  <a:pt x="26936" y="232410"/>
                </a:lnTo>
                <a:lnTo>
                  <a:pt x="31762" y="238760"/>
                </a:lnTo>
                <a:lnTo>
                  <a:pt x="36639" y="245110"/>
                </a:lnTo>
                <a:lnTo>
                  <a:pt x="43180" y="251460"/>
                </a:lnTo>
                <a:lnTo>
                  <a:pt x="55575" y="251460"/>
                </a:lnTo>
                <a:lnTo>
                  <a:pt x="69392" y="231140"/>
                </a:lnTo>
                <a:lnTo>
                  <a:pt x="70967" y="223520"/>
                </a:lnTo>
                <a:lnTo>
                  <a:pt x="77127" y="217170"/>
                </a:lnTo>
                <a:lnTo>
                  <a:pt x="82346" y="213360"/>
                </a:lnTo>
                <a:lnTo>
                  <a:pt x="89623" y="215900"/>
                </a:lnTo>
                <a:lnTo>
                  <a:pt x="94691" y="218440"/>
                </a:lnTo>
                <a:lnTo>
                  <a:pt x="98679" y="220980"/>
                </a:lnTo>
                <a:lnTo>
                  <a:pt x="101663" y="224790"/>
                </a:lnTo>
                <a:lnTo>
                  <a:pt x="104914" y="229870"/>
                </a:lnTo>
                <a:lnTo>
                  <a:pt x="115074" y="240030"/>
                </a:lnTo>
                <a:lnTo>
                  <a:pt x="128409" y="245110"/>
                </a:lnTo>
                <a:lnTo>
                  <a:pt x="142379" y="245110"/>
                </a:lnTo>
                <a:lnTo>
                  <a:pt x="154457" y="237490"/>
                </a:lnTo>
                <a:lnTo>
                  <a:pt x="159194" y="233680"/>
                </a:lnTo>
                <a:lnTo>
                  <a:pt x="162344" y="231140"/>
                </a:lnTo>
                <a:lnTo>
                  <a:pt x="172008" y="227330"/>
                </a:lnTo>
                <a:lnTo>
                  <a:pt x="182333" y="224790"/>
                </a:lnTo>
                <a:lnTo>
                  <a:pt x="192201" y="223520"/>
                </a:lnTo>
                <a:lnTo>
                  <a:pt x="202755" y="223520"/>
                </a:lnTo>
                <a:lnTo>
                  <a:pt x="211810" y="222250"/>
                </a:lnTo>
                <a:lnTo>
                  <a:pt x="220332" y="218440"/>
                </a:lnTo>
                <a:lnTo>
                  <a:pt x="227469" y="212090"/>
                </a:lnTo>
                <a:lnTo>
                  <a:pt x="232308" y="204470"/>
                </a:lnTo>
                <a:lnTo>
                  <a:pt x="234861" y="196850"/>
                </a:lnTo>
                <a:lnTo>
                  <a:pt x="241249" y="193040"/>
                </a:lnTo>
                <a:lnTo>
                  <a:pt x="246189" y="191770"/>
                </a:lnTo>
                <a:lnTo>
                  <a:pt x="250393" y="190500"/>
                </a:lnTo>
                <a:lnTo>
                  <a:pt x="258267" y="181610"/>
                </a:lnTo>
                <a:lnTo>
                  <a:pt x="259905" y="180340"/>
                </a:lnTo>
                <a:lnTo>
                  <a:pt x="261848" y="180340"/>
                </a:lnTo>
                <a:lnTo>
                  <a:pt x="264350" y="179070"/>
                </a:lnTo>
                <a:lnTo>
                  <a:pt x="267004" y="179070"/>
                </a:lnTo>
                <a:lnTo>
                  <a:pt x="269328" y="180340"/>
                </a:lnTo>
                <a:lnTo>
                  <a:pt x="277863" y="181610"/>
                </a:lnTo>
                <a:lnTo>
                  <a:pt x="284505" y="179070"/>
                </a:lnTo>
                <a:lnTo>
                  <a:pt x="289445" y="172720"/>
                </a:lnTo>
                <a:lnTo>
                  <a:pt x="290842" y="170180"/>
                </a:lnTo>
                <a:lnTo>
                  <a:pt x="292925" y="166370"/>
                </a:lnTo>
                <a:lnTo>
                  <a:pt x="299542" y="152400"/>
                </a:lnTo>
                <a:lnTo>
                  <a:pt x="295808" y="143510"/>
                </a:lnTo>
                <a:lnTo>
                  <a:pt x="293154" y="134620"/>
                </a:lnTo>
                <a:lnTo>
                  <a:pt x="291973" y="133350"/>
                </a:lnTo>
                <a:lnTo>
                  <a:pt x="287235" y="128270"/>
                </a:lnTo>
                <a:lnTo>
                  <a:pt x="284429" y="127000"/>
                </a:lnTo>
                <a:lnTo>
                  <a:pt x="278828" y="124460"/>
                </a:lnTo>
                <a:lnTo>
                  <a:pt x="271424" y="121920"/>
                </a:lnTo>
                <a:lnTo>
                  <a:pt x="263182" y="121920"/>
                </a:lnTo>
                <a:lnTo>
                  <a:pt x="256235" y="124460"/>
                </a:lnTo>
                <a:lnTo>
                  <a:pt x="252526" y="127000"/>
                </a:lnTo>
                <a:lnTo>
                  <a:pt x="248983" y="123190"/>
                </a:lnTo>
                <a:lnTo>
                  <a:pt x="248627" y="120650"/>
                </a:lnTo>
                <a:lnTo>
                  <a:pt x="248310" y="119380"/>
                </a:lnTo>
                <a:lnTo>
                  <a:pt x="248831" y="118110"/>
                </a:lnTo>
                <a:lnTo>
                  <a:pt x="252222" y="110490"/>
                </a:lnTo>
                <a:lnTo>
                  <a:pt x="252996" y="106680"/>
                </a:lnTo>
                <a:lnTo>
                  <a:pt x="265150" y="104140"/>
                </a:lnTo>
                <a:lnTo>
                  <a:pt x="271246" y="101600"/>
                </a:lnTo>
                <a:lnTo>
                  <a:pt x="276390" y="104140"/>
                </a:lnTo>
                <a:lnTo>
                  <a:pt x="288099" y="104140"/>
                </a:lnTo>
                <a:lnTo>
                  <a:pt x="293166" y="101600"/>
                </a:lnTo>
                <a:lnTo>
                  <a:pt x="298221" y="99060"/>
                </a:lnTo>
                <a:lnTo>
                  <a:pt x="300596" y="95250"/>
                </a:lnTo>
                <a:lnTo>
                  <a:pt x="304546" y="88900"/>
                </a:lnTo>
                <a:lnTo>
                  <a:pt x="304863" y="7747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935" y="2339781"/>
            <a:ext cx="305835" cy="304799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709830" y="1455511"/>
            <a:ext cx="5478780" cy="168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п</a:t>
            </a:r>
            <a:r>
              <a:rPr sz="1200" spc="30" dirty="0">
                <a:latin typeface="Tahoma"/>
                <a:cs typeface="Tahoma"/>
              </a:rPr>
              <a:t>и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ан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Р</a:t>
            </a:r>
            <a:r>
              <a:rPr sz="1200" spc="-15" dirty="0">
                <a:latin typeface="Tahoma"/>
                <a:cs typeface="Tahoma"/>
              </a:rPr>
              <a:t>я</a:t>
            </a:r>
            <a:r>
              <a:rPr sz="1200" spc="50" dirty="0">
                <a:latin typeface="Tahoma"/>
                <a:cs typeface="Tahoma"/>
              </a:rPr>
              <a:t>з</a:t>
            </a:r>
            <a:r>
              <a:rPr sz="1200" spc="30" dirty="0">
                <a:latin typeface="Tahoma"/>
                <a:cs typeface="Tahoma"/>
              </a:rPr>
              <a:t>ан</a:t>
            </a:r>
            <a:r>
              <a:rPr sz="1200" spc="40" dirty="0">
                <a:latin typeface="Tahoma"/>
                <a:cs typeface="Tahoma"/>
              </a:rPr>
              <a:t>с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6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б</a:t>
            </a:r>
            <a:r>
              <a:rPr sz="1200" spc="25" dirty="0">
                <a:latin typeface="Tahoma"/>
                <a:cs typeface="Tahoma"/>
              </a:rPr>
              <a:t>л</a:t>
            </a:r>
            <a:r>
              <a:rPr sz="1200" spc="45" dirty="0">
                <a:latin typeface="Tahoma"/>
                <a:cs typeface="Tahoma"/>
              </a:rPr>
              <a:t>ас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50">
              <a:latin typeface="Tahoma"/>
              <a:cs typeface="Tahoma"/>
            </a:endParaRPr>
          </a:p>
          <a:p>
            <a:pPr marL="260985">
              <a:lnSpc>
                <a:spcPct val="100000"/>
              </a:lnSpc>
            </a:pPr>
            <a:r>
              <a:rPr sz="1200" spc="55" dirty="0">
                <a:latin typeface="Tahoma"/>
                <a:cs typeface="Tahoma"/>
              </a:rPr>
              <a:t>В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30" dirty="0">
                <a:latin typeface="Tahoma"/>
                <a:cs typeface="Tahoma"/>
              </a:rPr>
              <a:t>од</a:t>
            </a:r>
            <a:r>
              <a:rPr sz="1200" spc="35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с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5" dirty="0">
                <a:latin typeface="Tahoma"/>
                <a:cs typeface="Tahoma"/>
              </a:rPr>
              <a:t>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Ц</a:t>
            </a:r>
            <a:r>
              <a:rPr sz="1200" spc="95" dirty="0">
                <a:latin typeface="Tahoma"/>
                <a:cs typeface="Tahoma"/>
              </a:rPr>
              <a:t>Ф</a:t>
            </a: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п</a:t>
            </a:r>
            <a:r>
              <a:rPr sz="1200" spc="10" dirty="0">
                <a:latin typeface="Tahoma"/>
                <a:cs typeface="Tahoma"/>
              </a:rPr>
              <a:t>л</a:t>
            </a:r>
            <a:r>
              <a:rPr sz="1200" spc="25" dirty="0">
                <a:latin typeface="Tahoma"/>
                <a:cs typeface="Tahoma"/>
              </a:rPr>
              <a:t>о</a:t>
            </a:r>
            <a:r>
              <a:rPr sz="1200" spc="50" dirty="0">
                <a:latin typeface="Tahoma"/>
                <a:cs typeface="Tahoma"/>
              </a:rPr>
              <a:t>щ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15" dirty="0">
                <a:latin typeface="Tahoma"/>
                <a:cs typeface="Tahoma"/>
              </a:rPr>
              <a:t>д</a:t>
            </a:r>
            <a:r>
              <a:rPr sz="1200" spc="20" dirty="0">
                <a:latin typeface="Tahoma"/>
                <a:cs typeface="Tahoma"/>
              </a:rPr>
              <a:t>ь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3</a:t>
            </a:r>
            <a:r>
              <a:rPr sz="1200" spc="90" dirty="0">
                <a:latin typeface="Tahoma"/>
                <a:cs typeface="Tahoma"/>
              </a:rPr>
              <a:t>9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6</a:t>
            </a:r>
            <a:r>
              <a:rPr sz="1200" spc="120" dirty="0">
                <a:latin typeface="Tahoma"/>
                <a:cs typeface="Tahoma"/>
              </a:rPr>
              <a:t>0</a:t>
            </a:r>
            <a:r>
              <a:rPr sz="1200" spc="125" dirty="0">
                <a:latin typeface="Tahoma"/>
                <a:cs typeface="Tahoma"/>
              </a:rPr>
              <a:t>0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-45" dirty="0">
                <a:latin typeface="Tahoma"/>
                <a:cs typeface="Tahoma"/>
              </a:rPr>
              <a:t>в</a:t>
            </a:r>
            <a:r>
              <a:rPr sz="1200" spc="-25" dirty="0">
                <a:latin typeface="Tahoma"/>
                <a:cs typeface="Tahoma"/>
              </a:rPr>
              <a:t>.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к</a:t>
            </a:r>
            <a:r>
              <a:rPr sz="1200" spc="100" dirty="0">
                <a:latin typeface="Tahoma"/>
                <a:cs typeface="Tahoma"/>
              </a:rPr>
              <a:t>м</a:t>
            </a:r>
            <a:endParaRPr sz="1200">
              <a:latin typeface="Tahoma"/>
              <a:cs typeface="Tahoma"/>
            </a:endParaRPr>
          </a:p>
          <a:p>
            <a:pPr marL="260985" marR="1207135">
              <a:lnSpc>
                <a:spcPct val="205399"/>
              </a:lnSpc>
              <a:spcBef>
                <a:spcPts val="720"/>
              </a:spcBef>
            </a:pP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-50" dirty="0">
                <a:latin typeface="Tahoma"/>
                <a:cs typeface="Tahoma"/>
              </a:rPr>
              <a:t>.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я</a:t>
            </a:r>
            <a:r>
              <a:rPr sz="1200" spc="5" dirty="0">
                <a:latin typeface="Tahoma"/>
                <a:cs typeface="Tahoma"/>
              </a:rPr>
              <a:t>зан</a:t>
            </a:r>
            <a:r>
              <a:rPr sz="1200" spc="10" dirty="0">
                <a:latin typeface="Tahoma"/>
                <a:cs typeface="Tahoma"/>
              </a:rPr>
              <a:t>ь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10" dirty="0">
                <a:latin typeface="Tahoma"/>
                <a:cs typeface="Tahoma"/>
              </a:rPr>
              <a:t>и</a:t>
            </a:r>
            <a:r>
              <a:rPr sz="1200" spc="5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ис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и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15" dirty="0">
                <a:latin typeface="Tahoma"/>
                <a:cs typeface="Tahoma"/>
              </a:rPr>
              <a:t>ел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в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й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ц</a:t>
            </a:r>
            <a:r>
              <a:rPr sz="1200" spc="15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н</a:t>
            </a:r>
            <a:r>
              <a:rPr sz="1200" spc="25" dirty="0">
                <a:latin typeface="Tahoma"/>
                <a:cs typeface="Tahoma"/>
              </a:rPr>
              <a:t>т</a:t>
            </a:r>
            <a:r>
              <a:rPr sz="1200" spc="50" dirty="0">
                <a:latin typeface="Tahoma"/>
                <a:cs typeface="Tahoma"/>
              </a:rPr>
              <a:t>р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30" dirty="0">
                <a:latin typeface="Tahoma"/>
                <a:cs typeface="Tahoma"/>
              </a:rPr>
              <a:t>е</a:t>
            </a:r>
            <a:r>
              <a:rPr sz="1200" spc="20" dirty="0">
                <a:latin typeface="Tahoma"/>
                <a:cs typeface="Tahoma"/>
              </a:rPr>
              <a:t>г</a:t>
            </a:r>
            <a:r>
              <a:rPr sz="1200" spc="25" dirty="0">
                <a:latin typeface="Tahoma"/>
                <a:cs typeface="Tahoma"/>
              </a:rPr>
              <a:t>и</a:t>
            </a:r>
            <a:r>
              <a:rPr sz="1200" spc="2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5" dirty="0">
                <a:latin typeface="Tahoma"/>
                <a:cs typeface="Tahoma"/>
              </a:rPr>
              <a:t>а  </a:t>
            </a:r>
            <a:r>
              <a:rPr sz="1200" spc="15" dirty="0">
                <a:latin typeface="Tahoma"/>
                <a:cs typeface="Tahoma"/>
              </a:rPr>
              <a:t>Крупные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населенные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пункты: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г.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Рязань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(534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тыс.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чел.),</a:t>
            </a:r>
            <a:endParaRPr sz="1200">
              <a:latin typeface="Tahoma"/>
              <a:cs typeface="Tahoma"/>
            </a:endParaRPr>
          </a:p>
          <a:p>
            <a:pPr marL="260985">
              <a:lnSpc>
                <a:spcPct val="100000"/>
              </a:lnSpc>
              <a:spcBef>
                <a:spcPts val="15"/>
              </a:spcBef>
            </a:pPr>
            <a:r>
              <a:rPr sz="1200" spc="-10" dirty="0">
                <a:latin typeface="Tahoma"/>
                <a:cs typeface="Tahoma"/>
              </a:rPr>
              <a:t>г.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Касимов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(28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тыс.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чел.),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г.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Скопин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(25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тыс.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чел.),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г.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Сасово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(23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тыс.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чел.)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475487" y="2807475"/>
            <a:ext cx="306705" cy="304800"/>
            <a:chOff x="475487" y="2807475"/>
            <a:chExt cx="306705" cy="304800"/>
          </a:xfrm>
        </p:grpSpPr>
        <p:pic>
          <p:nvPicPr>
            <p:cNvPr id="78" name="object 7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487" y="2938462"/>
              <a:ext cx="153924" cy="17354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75488" y="2807487"/>
              <a:ext cx="306705" cy="304800"/>
            </a:xfrm>
            <a:custGeom>
              <a:avLst/>
              <a:gdLst/>
              <a:ahLst/>
              <a:cxnLst/>
              <a:rect l="l" t="t" r="r" b="b"/>
              <a:pathLst>
                <a:path w="306705" h="304800">
                  <a:moveTo>
                    <a:pt x="260604" y="133032"/>
                  </a:moveTo>
                  <a:lnTo>
                    <a:pt x="253784" y="126212"/>
                  </a:lnTo>
                  <a:lnTo>
                    <a:pt x="250444" y="126212"/>
                  </a:lnTo>
                  <a:lnTo>
                    <a:pt x="250444" y="138645"/>
                  </a:lnTo>
                  <a:lnTo>
                    <a:pt x="250444" y="144259"/>
                  </a:lnTo>
                  <a:lnTo>
                    <a:pt x="248170" y="146532"/>
                  </a:lnTo>
                  <a:lnTo>
                    <a:pt x="242557" y="146532"/>
                  </a:lnTo>
                  <a:lnTo>
                    <a:pt x="240284" y="144259"/>
                  </a:lnTo>
                  <a:lnTo>
                    <a:pt x="240284" y="138645"/>
                  </a:lnTo>
                  <a:lnTo>
                    <a:pt x="242557" y="136372"/>
                  </a:lnTo>
                  <a:lnTo>
                    <a:pt x="248170" y="136372"/>
                  </a:lnTo>
                  <a:lnTo>
                    <a:pt x="250444" y="138645"/>
                  </a:lnTo>
                  <a:lnTo>
                    <a:pt x="250444" y="126212"/>
                  </a:lnTo>
                  <a:lnTo>
                    <a:pt x="236943" y="126212"/>
                  </a:lnTo>
                  <a:lnTo>
                    <a:pt x="230124" y="133032"/>
                  </a:lnTo>
                  <a:lnTo>
                    <a:pt x="230149" y="149872"/>
                  </a:lnTo>
                  <a:lnTo>
                    <a:pt x="236956" y="156679"/>
                  </a:lnTo>
                  <a:lnTo>
                    <a:pt x="245364" y="156692"/>
                  </a:lnTo>
                  <a:lnTo>
                    <a:pt x="253796" y="156679"/>
                  </a:lnTo>
                  <a:lnTo>
                    <a:pt x="260604" y="149872"/>
                  </a:lnTo>
                  <a:lnTo>
                    <a:pt x="260604" y="146532"/>
                  </a:lnTo>
                  <a:lnTo>
                    <a:pt x="260604" y="136372"/>
                  </a:lnTo>
                  <a:lnTo>
                    <a:pt x="260604" y="133032"/>
                  </a:lnTo>
                  <a:close/>
                </a:path>
                <a:path w="306705" h="304800">
                  <a:moveTo>
                    <a:pt x="306324" y="151358"/>
                  </a:moveTo>
                  <a:lnTo>
                    <a:pt x="303733" y="125234"/>
                  </a:lnTo>
                  <a:lnTo>
                    <a:pt x="303352" y="121335"/>
                  </a:lnTo>
                  <a:lnTo>
                    <a:pt x="296113" y="97548"/>
                  </a:lnTo>
                  <a:lnTo>
                    <a:pt x="296113" y="151371"/>
                  </a:lnTo>
                  <a:lnTo>
                    <a:pt x="293395" y="179400"/>
                  </a:lnTo>
                  <a:lnTo>
                    <a:pt x="272148" y="230708"/>
                  </a:lnTo>
                  <a:lnTo>
                    <a:pt x="242608" y="262902"/>
                  </a:lnTo>
                  <a:lnTo>
                    <a:pt x="201955" y="285813"/>
                  </a:lnTo>
                  <a:lnTo>
                    <a:pt x="184454" y="243827"/>
                  </a:lnTo>
                  <a:lnTo>
                    <a:pt x="213868" y="199707"/>
                  </a:lnTo>
                  <a:lnTo>
                    <a:pt x="214083" y="199224"/>
                  </a:lnTo>
                  <a:lnTo>
                    <a:pt x="221792" y="172275"/>
                  </a:lnTo>
                  <a:lnTo>
                    <a:pt x="226402" y="177596"/>
                  </a:lnTo>
                  <a:lnTo>
                    <a:pt x="231330" y="182537"/>
                  </a:lnTo>
                  <a:lnTo>
                    <a:pt x="236613" y="187134"/>
                  </a:lnTo>
                  <a:lnTo>
                    <a:pt x="242227" y="191350"/>
                  </a:lnTo>
                  <a:lnTo>
                    <a:pt x="243941" y="192493"/>
                  </a:lnTo>
                  <a:lnTo>
                    <a:pt x="246176" y="192493"/>
                  </a:lnTo>
                  <a:lnTo>
                    <a:pt x="247891" y="191350"/>
                  </a:lnTo>
                  <a:lnTo>
                    <a:pt x="253593" y="187058"/>
                  </a:lnTo>
                  <a:lnTo>
                    <a:pt x="260210" y="180784"/>
                  </a:lnTo>
                  <a:lnTo>
                    <a:pt x="264845" y="176390"/>
                  </a:lnTo>
                  <a:lnTo>
                    <a:pt x="275844" y="160655"/>
                  </a:lnTo>
                  <a:lnTo>
                    <a:pt x="280797" y="141160"/>
                  </a:lnTo>
                  <a:lnTo>
                    <a:pt x="280797" y="140195"/>
                  </a:lnTo>
                  <a:lnTo>
                    <a:pt x="280708" y="138239"/>
                  </a:lnTo>
                  <a:lnTo>
                    <a:pt x="292201" y="126758"/>
                  </a:lnTo>
                  <a:lnTo>
                    <a:pt x="296113" y="151371"/>
                  </a:lnTo>
                  <a:lnTo>
                    <a:pt x="296113" y="97548"/>
                  </a:lnTo>
                  <a:lnTo>
                    <a:pt x="294652" y="92748"/>
                  </a:lnTo>
                  <a:lnTo>
                    <a:pt x="280581" y="66395"/>
                  </a:lnTo>
                  <a:lnTo>
                    <a:pt x="272148" y="56108"/>
                  </a:lnTo>
                  <a:lnTo>
                    <a:pt x="261467" y="43065"/>
                  </a:lnTo>
                  <a:lnTo>
                    <a:pt x="252615" y="36677"/>
                  </a:lnTo>
                  <a:lnTo>
                    <a:pt x="252615" y="48691"/>
                  </a:lnTo>
                  <a:lnTo>
                    <a:pt x="237820" y="59804"/>
                  </a:lnTo>
                  <a:lnTo>
                    <a:pt x="189293" y="98171"/>
                  </a:lnTo>
                  <a:lnTo>
                    <a:pt x="184111" y="148056"/>
                  </a:lnTo>
                  <a:lnTo>
                    <a:pt x="169938" y="155143"/>
                  </a:lnTo>
                  <a:lnTo>
                    <a:pt x="136499" y="112141"/>
                  </a:lnTo>
                  <a:lnTo>
                    <a:pt x="136169" y="111823"/>
                  </a:lnTo>
                  <a:lnTo>
                    <a:pt x="117017" y="97459"/>
                  </a:lnTo>
                  <a:lnTo>
                    <a:pt x="111925" y="66890"/>
                  </a:lnTo>
                  <a:lnTo>
                    <a:pt x="110515" y="65316"/>
                  </a:lnTo>
                  <a:lnTo>
                    <a:pt x="75539" y="55321"/>
                  </a:lnTo>
                  <a:lnTo>
                    <a:pt x="71501" y="42227"/>
                  </a:lnTo>
                  <a:lnTo>
                    <a:pt x="69430" y="35471"/>
                  </a:lnTo>
                  <a:lnTo>
                    <a:pt x="114757" y="13639"/>
                  </a:lnTo>
                  <a:lnTo>
                    <a:pt x="163423" y="8775"/>
                  </a:lnTo>
                  <a:lnTo>
                    <a:pt x="210883" y="20574"/>
                  </a:lnTo>
                  <a:lnTo>
                    <a:pt x="252615" y="48691"/>
                  </a:lnTo>
                  <a:lnTo>
                    <a:pt x="252615" y="36677"/>
                  </a:lnTo>
                  <a:lnTo>
                    <a:pt x="221703" y="14351"/>
                  </a:lnTo>
                  <a:lnTo>
                    <a:pt x="204203" y="8775"/>
                  </a:lnTo>
                  <a:lnTo>
                    <a:pt x="176606" y="0"/>
                  </a:lnTo>
                  <a:lnTo>
                    <a:pt x="129705" y="0"/>
                  </a:lnTo>
                  <a:lnTo>
                    <a:pt x="84607" y="14351"/>
                  </a:lnTo>
                  <a:lnTo>
                    <a:pt x="44856" y="43065"/>
                  </a:lnTo>
                  <a:lnTo>
                    <a:pt x="11658" y="92748"/>
                  </a:lnTo>
                  <a:lnTo>
                    <a:pt x="0" y="151358"/>
                  </a:lnTo>
                  <a:lnTo>
                    <a:pt x="38" y="157429"/>
                  </a:lnTo>
                  <a:lnTo>
                    <a:pt x="266" y="161937"/>
                  </a:lnTo>
                  <a:lnTo>
                    <a:pt x="812" y="167208"/>
                  </a:lnTo>
                  <a:lnTo>
                    <a:pt x="10972" y="166166"/>
                  </a:lnTo>
                  <a:lnTo>
                    <a:pt x="10528" y="161937"/>
                  </a:lnTo>
                  <a:lnTo>
                    <a:pt x="10426" y="160655"/>
                  </a:lnTo>
                  <a:lnTo>
                    <a:pt x="10261" y="157429"/>
                  </a:lnTo>
                  <a:lnTo>
                    <a:pt x="10401" y="148056"/>
                  </a:lnTo>
                  <a:lnTo>
                    <a:pt x="11188" y="134404"/>
                  </a:lnTo>
                  <a:lnTo>
                    <a:pt x="14185" y="117640"/>
                  </a:lnTo>
                  <a:lnTo>
                    <a:pt x="19113" y="101523"/>
                  </a:lnTo>
                  <a:lnTo>
                    <a:pt x="25984" y="85966"/>
                  </a:lnTo>
                  <a:lnTo>
                    <a:pt x="37172" y="98767"/>
                  </a:lnTo>
                  <a:lnTo>
                    <a:pt x="37579" y="99123"/>
                  </a:lnTo>
                  <a:lnTo>
                    <a:pt x="68592" y="124968"/>
                  </a:lnTo>
                  <a:lnTo>
                    <a:pt x="69011" y="125234"/>
                  </a:lnTo>
                  <a:lnTo>
                    <a:pt x="84785" y="131991"/>
                  </a:lnTo>
                  <a:lnTo>
                    <a:pt x="88798" y="122605"/>
                  </a:lnTo>
                  <a:lnTo>
                    <a:pt x="74168" y="116332"/>
                  </a:lnTo>
                  <a:lnTo>
                    <a:pt x="44424" y="91541"/>
                  </a:lnTo>
                  <a:lnTo>
                    <a:pt x="39547" y="85966"/>
                  </a:lnTo>
                  <a:lnTo>
                    <a:pt x="31305" y="76542"/>
                  </a:lnTo>
                  <a:lnTo>
                    <a:pt x="35991" y="69430"/>
                  </a:lnTo>
                  <a:lnTo>
                    <a:pt x="60833" y="42227"/>
                  </a:lnTo>
                  <a:lnTo>
                    <a:pt x="67106" y="62623"/>
                  </a:lnTo>
                  <a:lnTo>
                    <a:pt x="68414" y="63906"/>
                  </a:lnTo>
                  <a:lnTo>
                    <a:pt x="102704" y="73698"/>
                  </a:lnTo>
                  <a:lnTo>
                    <a:pt x="107505" y="102450"/>
                  </a:lnTo>
                  <a:lnTo>
                    <a:pt x="108204" y="103606"/>
                  </a:lnTo>
                  <a:lnTo>
                    <a:pt x="129133" y="119303"/>
                  </a:lnTo>
                  <a:lnTo>
                    <a:pt x="165950" y="166636"/>
                  </a:lnTo>
                  <a:lnTo>
                    <a:pt x="168592" y="167233"/>
                  </a:lnTo>
                  <a:lnTo>
                    <a:pt x="192747" y="155143"/>
                  </a:lnTo>
                  <a:lnTo>
                    <a:pt x="193814" y="153619"/>
                  </a:lnTo>
                  <a:lnTo>
                    <a:pt x="198958" y="102082"/>
                  </a:lnTo>
                  <a:lnTo>
                    <a:pt x="217500" y="74269"/>
                  </a:lnTo>
                  <a:lnTo>
                    <a:pt x="241706" y="69430"/>
                  </a:lnTo>
                  <a:lnTo>
                    <a:pt x="242404" y="69113"/>
                  </a:lnTo>
                  <a:lnTo>
                    <a:pt x="259753" y="56108"/>
                  </a:lnTo>
                  <a:lnTo>
                    <a:pt x="270040" y="68999"/>
                  </a:lnTo>
                  <a:lnTo>
                    <a:pt x="278752" y="82956"/>
                  </a:lnTo>
                  <a:lnTo>
                    <a:pt x="285775" y="97828"/>
                  </a:lnTo>
                  <a:lnTo>
                    <a:pt x="291058" y="113461"/>
                  </a:lnTo>
                  <a:lnTo>
                    <a:pt x="277761" y="126758"/>
                  </a:lnTo>
                  <a:lnTo>
                    <a:pt x="270586" y="116598"/>
                  </a:lnTo>
                  <a:lnTo>
                    <a:pt x="270586" y="141160"/>
                  </a:lnTo>
                  <a:lnTo>
                    <a:pt x="267601" y="154228"/>
                  </a:lnTo>
                  <a:lnTo>
                    <a:pt x="260502" y="165696"/>
                  </a:lnTo>
                  <a:lnTo>
                    <a:pt x="252069" y="174802"/>
                  </a:lnTo>
                  <a:lnTo>
                    <a:pt x="245059" y="180784"/>
                  </a:lnTo>
                  <a:lnTo>
                    <a:pt x="240893" y="177571"/>
                  </a:lnTo>
                  <a:lnTo>
                    <a:pt x="219532" y="141160"/>
                  </a:lnTo>
                  <a:lnTo>
                    <a:pt x="221538" y="131229"/>
                  </a:lnTo>
                  <a:lnTo>
                    <a:pt x="227012" y="123113"/>
                  </a:lnTo>
                  <a:lnTo>
                    <a:pt x="235127" y="117640"/>
                  </a:lnTo>
                  <a:lnTo>
                    <a:pt x="245059" y="115633"/>
                  </a:lnTo>
                  <a:lnTo>
                    <a:pt x="254990" y="117640"/>
                  </a:lnTo>
                  <a:lnTo>
                    <a:pt x="263093" y="123113"/>
                  </a:lnTo>
                  <a:lnTo>
                    <a:pt x="268566" y="131229"/>
                  </a:lnTo>
                  <a:lnTo>
                    <a:pt x="270586" y="141160"/>
                  </a:lnTo>
                  <a:lnTo>
                    <a:pt x="270586" y="116598"/>
                  </a:lnTo>
                  <a:lnTo>
                    <a:pt x="269913" y="115633"/>
                  </a:lnTo>
                  <a:lnTo>
                    <a:pt x="269582" y="115163"/>
                  </a:lnTo>
                  <a:lnTo>
                    <a:pt x="258000" y="107848"/>
                  </a:lnTo>
                  <a:lnTo>
                    <a:pt x="244525" y="105410"/>
                  </a:lnTo>
                  <a:lnTo>
                    <a:pt x="230670" y="108445"/>
                  </a:lnTo>
                  <a:lnTo>
                    <a:pt x="221856" y="113969"/>
                  </a:lnTo>
                  <a:lnTo>
                    <a:pt x="215125" y="121627"/>
                  </a:lnTo>
                  <a:lnTo>
                    <a:pt x="210820" y="130873"/>
                  </a:lnTo>
                  <a:lnTo>
                    <a:pt x="209321" y="141160"/>
                  </a:lnTo>
                  <a:lnTo>
                    <a:pt x="209321" y="148247"/>
                  </a:lnTo>
                  <a:lnTo>
                    <a:pt x="211353" y="154901"/>
                  </a:lnTo>
                  <a:lnTo>
                    <a:pt x="214274" y="160655"/>
                  </a:lnTo>
                  <a:lnTo>
                    <a:pt x="214312" y="161239"/>
                  </a:lnTo>
                  <a:lnTo>
                    <a:pt x="204635" y="195148"/>
                  </a:lnTo>
                  <a:lnTo>
                    <a:pt x="173507" y="241820"/>
                  </a:lnTo>
                  <a:lnTo>
                    <a:pt x="173380" y="243827"/>
                  </a:lnTo>
                  <a:lnTo>
                    <a:pt x="192201" y="288950"/>
                  </a:lnTo>
                  <a:lnTo>
                    <a:pt x="182587" y="291299"/>
                  </a:lnTo>
                  <a:lnTo>
                    <a:pt x="172859" y="292976"/>
                  </a:lnTo>
                  <a:lnTo>
                    <a:pt x="163029" y="293992"/>
                  </a:lnTo>
                  <a:lnTo>
                    <a:pt x="153162" y="294322"/>
                  </a:lnTo>
                  <a:lnTo>
                    <a:pt x="149872" y="294322"/>
                  </a:lnTo>
                  <a:lnTo>
                    <a:pt x="146558" y="294208"/>
                  </a:lnTo>
                  <a:lnTo>
                    <a:pt x="143306" y="293979"/>
                  </a:lnTo>
                  <a:lnTo>
                    <a:pt x="142608" y="304177"/>
                  </a:lnTo>
                  <a:lnTo>
                    <a:pt x="146100" y="304406"/>
                  </a:lnTo>
                  <a:lnTo>
                    <a:pt x="149644" y="304533"/>
                  </a:lnTo>
                  <a:lnTo>
                    <a:pt x="153162" y="304533"/>
                  </a:lnTo>
                  <a:lnTo>
                    <a:pt x="201574" y="296722"/>
                  </a:lnTo>
                  <a:lnTo>
                    <a:pt x="206209" y="294322"/>
                  </a:lnTo>
                  <a:lnTo>
                    <a:pt x="222669" y="285813"/>
                  </a:lnTo>
                  <a:lnTo>
                    <a:pt x="243611" y="274980"/>
                  </a:lnTo>
                  <a:lnTo>
                    <a:pt x="276771" y="241820"/>
                  </a:lnTo>
                  <a:lnTo>
                    <a:pt x="298513" y="199771"/>
                  </a:lnTo>
                  <a:lnTo>
                    <a:pt x="306324" y="151358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931" y="2827019"/>
              <a:ext cx="71628" cy="87160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1324123" y="3416934"/>
            <a:ext cx="1521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Tahoma"/>
                <a:cs typeface="Tahoma"/>
              </a:rPr>
              <a:t>О</a:t>
            </a:r>
            <a:r>
              <a:rPr sz="1200" spc="30" dirty="0">
                <a:latin typeface="Tahoma"/>
                <a:cs typeface="Tahoma"/>
              </a:rPr>
              <a:t>бъ</a:t>
            </a:r>
            <a:r>
              <a:rPr sz="1200" spc="20" dirty="0">
                <a:latin typeface="Tahoma"/>
                <a:cs typeface="Tahoma"/>
              </a:rPr>
              <a:t>е</a:t>
            </a:r>
            <a:r>
              <a:rPr sz="1200" spc="100" dirty="0">
                <a:latin typeface="Tahoma"/>
                <a:cs typeface="Tahoma"/>
              </a:rPr>
              <a:t>м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В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2</a:t>
            </a:r>
            <a:r>
              <a:rPr sz="1200" spc="95" dirty="0">
                <a:latin typeface="Tahoma"/>
                <a:cs typeface="Tahoma"/>
              </a:rPr>
              <a:t>0</a:t>
            </a:r>
            <a:r>
              <a:rPr sz="1200" spc="100" dirty="0">
                <a:latin typeface="Tahoma"/>
                <a:cs typeface="Tahoma"/>
              </a:rPr>
              <a:t>20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374713" y="3232404"/>
            <a:ext cx="798830" cy="986155"/>
            <a:chOff x="374713" y="3232404"/>
            <a:chExt cx="798830" cy="986155"/>
          </a:xfrm>
        </p:grpSpPr>
        <p:sp>
          <p:nvSpPr>
            <p:cNvPr id="83" name="object 83"/>
            <p:cNvSpPr/>
            <p:nvPr/>
          </p:nvSpPr>
          <p:spPr>
            <a:xfrm>
              <a:off x="379475" y="3688080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79">
                  <a:moveTo>
                    <a:pt x="0" y="0"/>
                  </a:moveTo>
                  <a:lnTo>
                    <a:pt x="283908" y="283908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64463" y="3971544"/>
              <a:ext cx="161290" cy="0"/>
            </a:xfrm>
            <a:custGeom>
              <a:avLst/>
              <a:gdLst/>
              <a:ahLst/>
              <a:cxnLst/>
              <a:rect l="l" t="t" r="r" b="b"/>
              <a:pathLst>
                <a:path w="161290">
                  <a:moveTo>
                    <a:pt x="0" y="0"/>
                  </a:moveTo>
                  <a:lnTo>
                    <a:pt x="160947" y="0"/>
                  </a:lnTo>
                </a:path>
              </a:pathLst>
            </a:custGeom>
            <a:ln w="12700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12708" y="393344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76299" y="3921252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148590" y="0"/>
                  </a:moveTo>
                  <a:lnTo>
                    <a:pt x="0" y="148589"/>
                  </a:lnTo>
                  <a:lnTo>
                    <a:pt x="148590" y="297179"/>
                  </a:lnTo>
                  <a:lnTo>
                    <a:pt x="297180" y="14858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6884" y="3982212"/>
              <a:ext cx="96012" cy="23622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93953" y="3251454"/>
              <a:ext cx="568960" cy="568960"/>
            </a:xfrm>
            <a:custGeom>
              <a:avLst/>
              <a:gdLst/>
              <a:ahLst/>
              <a:cxnLst/>
              <a:rect l="l" t="t" r="r" b="b"/>
              <a:pathLst>
                <a:path w="568960" h="568960">
                  <a:moveTo>
                    <a:pt x="0" y="284225"/>
                  </a:moveTo>
                  <a:lnTo>
                    <a:pt x="284226" y="0"/>
                  </a:lnTo>
                  <a:lnTo>
                    <a:pt x="568452" y="284225"/>
                  </a:lnTo>
                  <a:lnTo>
                    <a:pt x="284226" y="568451"/>
                  </a:lnTo>
                  <a:lnTo>
                    <a:pt x="0" y="284225"/>
                  </a:lnTo>
                  <a:close/>
                </a:path>
              </a:pathLst>
            </a:custGeom>
            <a:ln w="38099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52271" y="3343656"/>
              <a:ext cx="353695" cy="382905"/>
            </a:xfrm>
            <a:custGeom>
              <a:avLst/>
              <a:gdLst/>
              <a:ahLst/>
              <a:cxnLst/>
              <a:rect l="l" t="t" r="r" b="b"/>
              <a:pathLst>
                <a:path w="353694" h="382904">
                  <a:moveTo>
                    <a:pt x="353568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353568" y="382524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1229390" y="3952550"/>
            <a:ext cx="200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06060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srgbClr val="606060"/>
                </a:solidFill>
                <a:latin typeface="Tahoma"/>
                <a:cs typeface="Tahoma"/>
              </a:rPr>
              <a:t>а</a:t>
            </a:r>
            <a:r>
              <a:rPr sz="1200" spc="-114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606060"/>
                </a:solidFill>
                <a:latin typeface="Microsoft Sans Serif"/>
                <a:cs typeface="Microsoft Sans Serif"/>
              </a:rPr>
              <a:t>4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45" dirty="0">
                <a:solidFill>
                  <a:srgbClr val="606060"/>
                </a:solidFill>
                <a:latin typeface="Tahoma"/>
                <a:cs typeface="Tahoma"/>
              </a:rPr>
              <a:t>4</a:t>
            </a:r>
            <a:r>
              <a:rPr sz="1200" spc="-130" dirty="0">
                <a:solidFill>
                  <a:srgbClr val="606060"/>
                </a:solidFill>
                <a:latin typeface="Tahoma"/>
                <a:cs typeface="Tahoma"/>
              </a:rPr>
              <a:t>%</a:t>
            </a:r>
            <a:r>
              <a:rPr sz="1200" spc="-12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10" dirty="0">
                <a:solidFill>
                  <a:srgbClr val="606060"/>
                </a:solidFill>
                <a:latin typeface="Tahoma"/>
                <a:cs typeface="Tahoma"/>
              </a:rPr>
              <a:t>ы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ше</a:t>
            </a:r>
            <a:r>
              <a:rPr sz="1200" spc="-50" dirty="0">
                <a:solidFill>
                  <a:srgbClr val="606060"/>
                </a:solidFill>
                <a:latin typeface="Tahoma"/>
                <a:cs typeface="Tahoma"/>
              </a:rPr>
              <a:t>,</a:t>
            </a:r>
            <a:r>
              <a:rPr sz="1200" spc="-13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606060"/>
                </a:solidFill>
                <a:latin typeface="Tahoma"/>
                <a:cs typeface="Tahoma"/>
              </a:rPr>
              <a:t>ч</a:t>
            </a:r>
            <a:r>
              <a:rPr sz="1200" spc="20" dirty="0">
                <a:solidFill>
                  <a:srgbClr val="606060"/>
                </a:solidFill>
                <a:latin typeface="Tahoma"/>
                <a:cs typeface="Tahoma"/>
              </a:rPr>
              <a:t>е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м</a:t>
            </a:r>
            <a:r>
              <a:rPr sz="1200" spc="-105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606060"/>
                </a:solidFill>
                <a:latin typeface="Tahoma"/>
                <a:cs typeface="Tahoma"/>
              </a:rPr>
              <a:t>2</a:t>
            </a:r>
            <a:r>
              <a:rPr sz="1200" spc="120" dirty="0">
                <a:solidFill>
                  <a:srgbClr val="606060"/>
                </a:solidFill>
                <a:latin typeface="Tahoma"/>
                <a:cs typeface="Tahoma"/>
              </a:rPr>
              <a:t>0</a:t>
            </a:r>
            <a:r>
              <a:rPr sz="1200" spc="-120" dirty="0">
                <a:solidFill>
                  <a:srgbClr val="606060"/>
                </a:solidFill>
                <a:latin typeface="Tahoma"/>
                <a:cs typeface="Tahoma"/>
              </a:rPr>
              <a:t>1</a:t>
            </a:r>
            <a:r>
              <a:rPr sz="1200" spc="100" dirty="0">
                <a:solidFill>
                  <a:srgbClr val="606060"/>
                </a:solidFill>
                <a:latin typeface="Tahoma"/>
                <a:cs typeface="Tahoma"/>
              </a:rPr>
              <a:t>9</a:t>
            </a:r>
            <a:r>
              <a:rPr sz="1200" spc="-114" dirty="0">
                <a:solidFill>
                  <a:srgbClr val="6060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606060"/>
                </a:solidFill>
                <a:latin typeface="Tahoma"/>
                <a:cs typeface="Tahoma"/>
              </a:rPr>
              <a:t>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60095" y="3299442"/>
            <a:ext cx="739775" cy="457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95"/>
              </a:spcBef>
            </a:pPr>
            <a:r>
              <a:rPr sz="1600" b="1" spc="114" dirty="0">
                <a:solidFill>
                  <a:srgbClr val="CC0033"/>
                </a:solidFill>
                <a:latin typeface="Arial"/>
                <a:cs typeface="Arial"/>
              </a:rPr>
              <a:t>455,6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6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л</a:t>
            </a:r>
            <a:r>
              <a:rPr sz="1200" spc="55" dirty="0">
                <a:latin typeface="Tahoma"/>
                <a:cs typeface="Tahoma"/>
              </a:rPr>
              <a:t>р</a:t>
            </a:r>
            <a:r>
              <a:rPr sz="1200" spc="50" dirty="0">
                <a:latin typeface="Tahoma"/>
                <a:cs typeface="Tahoma"/>
              </a:rPr>
              <a:t>д</a:t>
            </a:r>
            <a:r>
              <a:rPr sz="1200" spc="-13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р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б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291584" y="3358895"/>
            <a:ext cx="1184275" cy="751840"/>
          </a:xfrm>
          <a:custGeom>
            <a:avLst/>
            <a:gdLst/>
            <a:ahLst/>
            <a:cxnLst/>
            <a:rect l="l" t="t" r="r" b="b"/>
            <a:pathLst>
              <a:path w="1184275" h="751839">
                <a:moveTo>
                  <a:pt x="917448" y="0"/>
                </a:moveTo>
                <a:lnTo>
                  <a:pt x="803770" y="0"/>
                </a:lnTo>
                <a:lnTo>
                  <a:pt x="0" y="751332"/>
                </a:lnTo>
                <a:lnTo>
                  <a:pt x="113677" y="751332"/>
                </a:lnTo>
                <a:lnTo>
                  <a:pt x="917448" y="0"/>
                </a:lnTo>
                <a:close/>
              </a:path>
              <a:path w="1184275" h="751839">
                <a:moveTo>
                  <a:pt x="1184148" y="195834"/>
                </a:moveTo>
                <a:lnTo>
                  <a:pt x="1015746" y="27432"/>
                </a:lnTo>
                <a:lnTo>
                  <a:pt x="847344" y="195834"/>
                </a:lnTo>
                <a:lnTo>
                  <a:pt x="1015746" y="364236"/>
                </a:lnTo>
                <a:lnTo>
                  <a:pt x="1184148" y="195834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5205975" y="3323992"/>
            <a:ext cx="827405" cy="7874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600" b="1" spc="25" dirty="0">
                <a:solidFill>
                  <a:srgbClr val="CC0033"/>
                </a:solidFill>
                <a:latin typeface="Arial"/>
                <a:cs typeface="Arial"/>
              </a:rPr>
              <a:t>1,4%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15"/>
              </a:spcBef>
            </a:pP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В</a:t>
            </a:r>
            <a:r>
              <a:rPr sz="1200" spc="65" dirty="0">
                <a:latin typeface="Tahoma"/>
                <a:cs typeface="Tahoma"/>
              </a:rPr>
              <a:t>Р</a:t>
            </a: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Ц</a:t>
            </a:r>
            <a:r>
              <a:rPr sz="1200" spc="90" dirty="0">
                <a:latin typeface="Tahoma"/>
                <a:cs typeface="Tahoma"/>
              </a:rPr>
              <a:t>Ф</a:t>
            </a:r>
            <a:r>
              <a:rPr sz="1200" spc="30" dirty="0">
                <a:latin typeface="Tahoma"/>
                <a:cs typeface="Tahoma"/>
              </a:rPr>
              <a:t>О 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2</a:t>
            </a:r>
            <a:r>
              <a:rPr sz="1200" spc="95" dirty="0">
                <a:latin typeface="Tahoma"/>
                <a:cs typeface="Tahoma"/>
              </a:rPr>
              <a:t>0</a:t>
            </a:r>
            <a:r>
              <a:rPr sz="1200" spc="100" dirty="0">
                <a:latin typeface="Tahoma"/>
                <a:cs typeface="Tahoma"/>
              </a:rPr>
              <a:t>2</a:t>
            </a:r>
            <a:r>
              <a:rPr sz="1200" spc="125" dirty="0">
                <a:latin typeface="Tahoma"/>
                <a:cs typeface="Tahoma"/>
              </a:rPr>
              <a:t>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453384" y="3386328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5" h="337185">
                <a:moveTo>
                  <a:pt x="168402" y="0"/>
                </a:moveTo>
                <a:lnTo>
                  <a:pt x="0" y="168401"/>
                </a:lnTo>
                <a:lnTo>
                  <a:pt x="168402" y="336803"/>
                </a:lnTo>
                <a:lnTo>
                  <a:pt x="336804" y="168401"/>
                </a:lnTo>
                <a:lnTo>
                  <a:pt x="168402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3519453" y="3323992"/>
            <a:ext cx="694055" cy="7874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600" b="1" spc="100" dirty="0">
                <a:solidFill>
                  <a:srgbClr val="CC0033"/>
                </a:solidFill>
                <a:latin typeface="Arial"/>
                <a:cs typeface="Arial"/>
              </a:rPr>
              <a:t>0,5%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15"/>
              </a:spcBef>
            </a:pPr>
            <a:r>
              <a:rPr sz="1200" cap="small" spc="5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ВВ</a:t>
            </a:r>
            <a:r>
              <a:rPr sz="1200" spc="60" dirty="0">
                <a:latin typeface="Tahoma"/>
                <a:cs typeface="Tahoma"/>
              </a:rPr>
              <a:t>П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РФ </a:t>
            </a:r>
            <a:r>
              <a:rPr sz="1200" spc="-15" dirty="0">
                <a:latin typeface="Tahoma"/>
                <a:cs typeface="Tahoma"/>
              </a:rPr>
              <a:t>в</a:t>
            </a:r>
            <a:r>
              <a:rPr sz="1200" spc="-12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2</a:t>
            </a:r>
            <a:r>
              <a:rPr sz="1200" spc="95" dirty="0">
                <a:latin typeface="Tahoma"/>
                <a:cs typeface="Tahoma"/>
              </a:rPr>
              <a:t>0</a:t>
            </a:r>
            <a:r>
              <a:rPr sz="1200" spc="100" dirty="0">
                <a:latin typeface="Tahoma"/>
                <a:cs typeface="Tahoma"/>
              </a:rPr>
              <a:t>20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г</a:t>
            </a:r>
            <a:r>
              <a:rPr sz="1200" spc="-5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09830" y="7557114"/>
            <a:ext cx="2644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1200" spc="-15" dirty="0">
                <a:solidFill>
                  <a:srgbClr val="3B3B45"/>
                </a:solidFill>
                <a:latin typeface="Tahoma"/>
                <a:cs typeface="Tahoma"/>
              </a:rPr>
              <a:t>я</a:t>
            </a:r>
            <a:r>
              <a:rPr sz="1200" spc="50" dirty="0">
                <a:solidFill>
                  <a:srgbClr val="3B3B45"/>
                </a:solidFill>
                <a:latin typeface="Tahoma"/>
                <a:cs typeface="Tahoma"/>
              </a:rPr>
              <a:t>з</a:t>
            </a:r>
            <a:r>
              <a:rPr sz="1200" spc="1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1200" spc="50" dirty="0">
                <a:solidFill>
                  <a:srgbClr val="3B3B45"/>
                </a:solidFill>
                <a:latin typeface="Tahoma"/>
                <a:cs typeface="Tahoma"/>
              </a:rPr>
              <a:t>н</a:t>
            </a:r>
            <a:r>
              <a:rPr sz="1200" spc="45" dirty="0">
                <a:solidFill>
                  <a:srgbClr val="3B3B45"/>
                </a:solidFill>
                <a:latin typeface="Tahoma"/>
                <a:cs typeface="Tahoma"/>
              </a:rPr>
              <a:t>с</a:t>
            </a:r>
            <a:r>
              <a:rPr sz="1200" spc="5" dirty="0">
                <a:solidFill>
                  <a:srgbClr val="3B3B45"/>
                </a:solidFill>
                <a:latin typeface="Tahoma"/>
                <a:cs typeface="Tahoma"/>
              </a:rPr>
              <a:t>к</a:t>
            </a:r>
            <a:r>
              <a:rPr sz="1200" spc="-15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1200" spc="-10" dirty="0">
                <a:solidFill>
                  <a:srgbClr val="3B3B45"/>
                </a:solidFill>
                <a:latin typeface="Tahoma"/>
                <a:cs typeface="Tahoma"/>
              </a:rPr>
              <a:t>я</a:t>
            </a:r>
            <a:r>
              <a:rPr sz="1200" spc="-14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r>
              <a:rPr sz="1200" spc="55" dirty="0">
                <a:solidFill>
                  <a:srgbClr val="3B3B45"/>
                </a:solidFill>
                <a:latin typeface="Tahoma"/>
                <a:cs typeface="Tahoma"/>
              </a:rPr>
              <a:t>б</a:t>
            </a:r>
            <a:r>
              <a:rPr sz="1200" spc="25" dirty="0">
                <a:solidFill>
                  <a:srgbClr val="3B3B45"/>
                </a:solidFill>
                <a:latin typeface="Tahoma"/>
                <a:cs typeface="Tahoma"/>
              </a:rPr>
              <a:t>л</a:t>
            </a:r>
            <a:r>
              <a:rPr sz="1200" spc="45" dirty="0">
                <a:solidFill>
                  <a:srgbClr val="3B3B45"/>
                </a:solidFill>
                <a:latin typeface="Tahoma"/>
                <a:cs typeface="Tahoma"/>
              </a:rPr>
              <a:t>ас</a:t>
            </a:r>
            <a:r>
              <a:rPr sz="1200" spc="25" dirty="0">
                <a:solidFill>
                  <a:srgbClr val="3B3B45"/>
                </a:solidFill>
                <a:latin typeface="Tahoma"/>
                <a:cs typeface="Tahoma"/>
              </a:rPr>
              <a:t>т</a:t>
            </a:r>
            <a:r>
              <a:rPr sz="1200" spc="-15" dirty="0">
                <a:solidFill>
                  <a:srgbClr val="3B3B45"/>
                </a:solidFill>
                <a:latin typeface="Tahoma"/>
                <a:cs typeface="Tahoma"/>
              </a:rPr>
              <a:t>ь</a:t>
            </a:r>
            <a:r>
              <a:rPr sz="1200" spc="-15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3B3B45"/>
                </a:solidFill>
                <a:latin typeface="Tahoma"/>
                <a:cs typeface="Tahoma"/>
              </a:rPr>
              <a:t>в</a:t>
            </a:r>
            <a:r>
              <a:rPr sz="1200" spc="-120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3B3B45"/>
                </a:solidFill>
                <a:latin typeface="Tahoma"/>
                <a:cs typeface="Tahoma"/>
              </a:rPr>
              <a:t>р</a:t>
            </a:r>
            <a:r>
              <a:rPr sz="1200" spc="35" dirty="0">
                <a:solidFill>
                  <a:srgbClr val="3B3B45"/>
                </a:solidFill>
                <a:latin typeface="Tahoma"/>
                <a:cs typeface="Tahoma"/>
              </a:rPr>
              <a:t>е</a:t>
            </a:r>
            <a:r>
              <a:rPr sz="1200" spc="15" dirty="0">
                <a:solidFill>
                  <a:srgbClr val="3B3B45"/>
                </a:solidFill>
                <a:latin typeface="Tahoma"/>
                <a:cs typeface="Tahoma"/>
              </a:rPr>
              <a:t>й</a:t>
            </a:r>
            <a:r>
              <a:rPr sz="1200" spc="25" dirty="0">
                <a:solidFill>
                  <a:srgbClr val="3B3B45"/>
                </a:solidFill>
                <a:latin typeface="Tahoma"/>
                <a:cs typeface="Tahoma"/>
              </a:rPr>
              <a:t>т</a:t>
            </a:r>
            <a:r>
              <a:rPr sz="1200" spc="5" dirty="0">
                <a:solidFill>
                  <a:srgbClr val="3B3B45"/>
                </a:solidFill>
                <a:latin typeface="Tahoma"/>
                <a:cs typeface="Tahoma"/>
              </a:rPr>
              <a:t>и</a:t>
            </a:r>
            <a:r>
              <a:rPr sz="1200" spc="20" dirty="0">
                <a:solidFill>
                  <a:srgbClr val="3B3B45"/>
                </a:solidFill>
                <a:latin typeface="Tahoma"/>
                <a:cs typeface="Tahoma"/>
              </a:rPr>
              <a:t>нг</a:t>
            </a:r>
            <a:r>
              <a:rPr sz="1200" spc="10" dirty="0">
                <a:solidFill>
                  <a:srgbClr val="3B3B45"/>
                </a:solidFill>
                <a:latin typeface="Tahoma"/>
                <a:cs typeface="Tahoma"/>
              </a:rPr>
              <a:t>а</a:t>
            </a:r>
            <a:r>
              <a:rPr sz="1200" spc="15" dirty="0">
                <a:solidFill>
                  <a:srgbClr val="3B3B45"/>
                </a:solidFill>
                <a:latin typeface="Tahoma"/>
                <a:cs typeface="Tahoma"/>
              </a:rPr>
              <a:t>х</a:t>
            </a:r>
            <a:r>
              <a:rPr sz="1200" spc="-145" dirty="0">
                <a:solidFill>
                  <a:srgbClr val="3B3B45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3B3B45"/>
                </a:solidFill>
                <a:latin typeface="Tahoma"/>
                <a:cs typeface="Tahoma"/>
              </a:rPr>
              <a:t>Ц</a:t>
            </a:r>
            <a:r>
              <a:rPr sz="1200" spc="105" dirty="0">
                <a:solidFill>
                  <a:srgbClr val="3B3B45"/>
                </a:solidFill>
                <a:latin typeface="Tahoma"/>
                <a:cs typeface="Tahoma"/>
              </a:rPr>
              <a:t>Ф</a:t>
            </a:r>
            <a:r>
              <a:rPr sz="1200" spc="50" dirty="0">
                <a:solidFill>
                  <a:srgbClr val="3B3B45"/>
                </a:solidFill>
                <a:latin typeface="Tahoma"/>
                <a:cs typeface="Tahoma"/>
              </a:rPr>
              <a:t>О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59860" y="7535460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85442" y="210324"/>
                </a:moveTo>
                <a:lnTo>
                  <a:pt x="72237" y="210324"/>
                </a:lnTo>
                <a:lnTo>
                  <a:pt x="138087" y="276186"/>
                </a:lnTo>
                <a:lnTo>
                  <a:pt x="151284" y="262991"/>
                </a:lnTo>
                <a:lnTo>
                  <a:pt x="138087" y="262991"/>
                </a:lnTo>
                <a:lnTo>
                  <a:pt x="85442" y="210324"/>
                </a:lnTo>
                <a:close/>
              </a:path>
              <a:path w="276225" h="276225">
                <a:moveTo>
                  <a:pt x="150885" y="144487"/>
                </a:moveTo>
                <a:lnTo>
                  <a:pt x="138087" y="144487"/>
                </a:lnTo>
                <a:lnTo>
                  <a:pt x="197345" y="203746"/>
                </a:lnTo>
                <a:lnTo>
                  <a:pt x="138087" y="262991"/>
                </a:lnTo>
                <a:lnTo>
                  <a:pt x="151284" y="262991"/>
                </a:lnTo>
                <a:lnTo>
                  <a:pt x="203936" y="210350"/>
                </a:lnTo>
                <a:lnTo>
                  <a:pt x="216736" y="210350"/>
                </a:lnTo>
                <a:lnTo>
                  <a:pt x="210337" y="203949"/>
                </a:lnTo>
                <a:lnTo>
                  <a:pt x="216931" y="197358"/>
                </a:lnTo>
                <a:lnTo>
                  <a:pt x="203733" y="197358"/>
                </a:lnTo>
                <a:lnTo>
                  <a:pt x="150885" y="144487"/>
                </a:lnTo>
                <a:close/>
              </a:path>
              <a:path w="276225" h="276225">
                <a:moveTo>
                  <a:pt x="216736" y="210350"/>
                </a:moveTo>
                <a:lnTo>
                  <a:pt x="203936" y="210350"/>
                </a:lnTo>
                <a:lnTo>
                  <a:pt x="247167" y="253593"/>
                </a:lnTo>
                <a:lnTo>
                  <a:pt x="253568" y="247192"/>
                </a:lnTo>
                <a:lnTo>
                  <a:pt x="216736" y="210350"/>
                </a:lnTo>
                <a:close/>
              </a:path>
              <a:path w="276225" h="276225">
                <a:moveTo>
                  <a:pt x="29006" y="22593"/>
                </a:moveTo>
                <a:lnTo>
                  <a:pt x="22605" y="28981"/>
                </a:lnTo>
                <a:lnTo>
                  <a:pt x="65836" y="72224"/>
                </a:lnTo>
                <a:lnTo>
                  <a:pt x="0" y="138061"/>
                </a:lnTo>
                <a:lnTo>
                  <a:pt x="65849" y="203923"/>
                </a:lnTo>
                <a:lnTo>
                  <a:pt x="22593" y="247167"/>
                </a:lnTo>
                <a:lnTo>
                  <a:pt x="28981" y="253568"/>
                </a:lnTo>
                <a:lnTo>
                  <a:pt x="72237" y="210324"/>
                </a:lnTo>
                <a:lnTo>
                  <a:pt x="85442" y="210324"/>
                </a:lnTo>
                <a:lnTo>
                  <a:pt x="78841" y="203720"/>
                </a:lnTo>
                <a:lnTo>
                  <a:pt x="85231" y="197332"/>
                </a:lnTo>
                <a:lnTo>
                  <a:pt x="72440" y="197332"/>
                </a:lnTo>
                <a:lnTo>
                  <a:pt x="13195" y="138061"/>
                </a:lnTo>
                <a:lnTo>
                  <a:pt x="72440" y="78828"/>
                </a:lnTo>
                <a:lnTo>
                  <a:pt x="85241" y="78828"/>
                </a:lnTo>
                <a:lnTo>
                  <a:pt x="78841" y="72428"/>
                </a:lnTo>
                <a:lnTo>
                  <a:pt x="85447" y="65824"/>
                </a:lnTo>
                <a:lnTo>
                  <a:pt x="72237" y="65824"/>
                </a:lnTo>
                <a:lnTo>
                  <a:pt x="29006" y="22593"/>
                </a:lnTo>
                <a:close/>
              </a:path>
              <a:path w="276225" h="276225">
                <a:moveTo>
                  <a:pt x="216915" y="78854"/>
                </a:moveTo>
                <a:lnTo>
                  <a:pt x="203733" y="78854"/>
                </a:lnTo>
                <a:lnTo>
                  <a:pt x="262940" y="138061"/>
                </a:lnTo>
                <a:lnTo>
                  <a:pt x="203733" y="197358"/>
                </a:lnTo>
                <a:lnTo>
                  <a:pt x="216931" y="197358"/>
                </a:lnTo>
                <a:lnTo>
                  <a:pt x="276186" y="138125"/>
                </a:lnTo>
                <a:lnTo>
                  <a:pt x="216915" y="78854"/>
                </a:lnTo>
                <a:close/>
              </a:path>
              <a:path w="276225" h="276225">
                <a:moveTo>
                  <a:pt x="85241" y="78828"/>
                </a:moveTo>
                <a:lnTo>
                  <a:pt x="72440" y="78828"/>
                </a:lnTo>
                <a:lnTo>
                  <a:pt x="131660" y="138061"/>
                </a:lnTo>
                <a:lnTo>
                  <a:pt x="72440" y="197332"/>
                </a:lnTo>
                <a:lnTo>
                  <a:pt x="85231" y="197332"/>
                </a:lnTo>
                <a:lnTo>
                  <a:pt x="138087" y="144487"/>
                </a:lnTo>
                <a:lnTo>
                  <a:pt x="150885" y="144487"/>
                </a:lnTo>
                <a:lnTo>
                  <a:pt x="144525" y="138125"/>
                </a:lnTo>
                <a:lnTo>
                  <a:pt x="150890" y="131686"/>
                </a:lnTo>
                <a:lnTo>
                  <a:pt x="138087" y="131686"/>
                </a:lnTo>
                <a:lnTo>
                  <a:pt x="85241" y="78828"/>
                </a:lnTo>
                <a:close/>
              </a:path>
              <a:path w="276225" h="276225">
                <a:moveTo>
                  <a:pt x="151279" y="13195"/>
                </a:moveTo>
                <a:lnTo>
                  <a:pt x="138087" y="13195"/>
                </a:lnTo>
                <a:lnTo>
                  <a:pt x="197332" y="72453"/>
                </a:lnTo>
                <a:lnTo>
                  <a:pt x="138087" y="131686"/>
                </a:lnTo>
                <a:lnTo>
                  <a:pt x="150890" y="131686"/>
                </a:lnTo>
                <a:lnTo>
                  <a:pt x="203733" y="78854"/>
                </a:lnTo>
                <a:lnTo>
                  <a:pt x="216915" y="78854"/>
                </a:lnTo>
                <a:lnTo>
                  <a:pt x="210489" y="72428"/>
                </a:lnTo>
                <a:lnTo>
                  <a:pt x="210362" y="72224"/>
                </a:lnTo>
                <a:lnTo>
                  <a:pt x="216727" y="65862"/>
                </a:lnTo>
                <a:lnTo>
                  <a:pt x="203936" y="65862"/>
                </a:lnTo>
                <a:lnTo>
                  <a:pt x="151279" y="13195"/>
                </a:lnTo>
                <a:close/>
              </a:path>
              <a:path w="276225" h="276225">
                <a:moveTo>
                  <a:pt x="247192" y="22606"/>
                </a:moveTo>
                <a:lnTo>
                  <a:pt x="203936" y="65862"/>
                </a:lnTo>
                <a:lnTo>
                  <a:pt x="216727" y="65862"/>
                </a:lnTo>
                <a:lnTo>
                  <a:pt x="253593" y="29006"/>
                </a:lnTo>
                <a:lnTo>
                  <a:pt x="247192" y="22606"/>
                </a:lnTo>
                <a:close/>
              </a:path>
              <a:path w="276225" h="276225">
                <a:moveTo>
                  <a:pt x="138087" y="0"/>
                </a:moveTo>
                <a:lnTo>
                  <a:pt x="72237" y="65824"/>
                </a:lnTo>
                <a:lnTo>
                  <a:pt x="85447" y="65824"/>
                </a:lnTo>
                <a:lnTo>
                  <a:pt x="138087" y="13195"/>
                </a:lnTo>
                <a:lnTo>
                  <a:pt x="151279" y="13195"/>
                </a:lnTo>
                <a:lnTo>
                  <a:pt x="138087" y="0"/>
                </a:lnTo>
                <a:close/>
              </a:path>
            </a:pathLst>
          </a:custGeom>
          <a:solidFill>
            <a:srgbClr val="CC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8" name="object 98"/>
          <p:cNvGrpSpPr/>
          <p:nvPr/>
        </p:nvGrpSpPr>
        <p:grpSpPr>
          <a:xfrm>
            <a:off x="396240" y="4649723"/>
            <a:ext cx="536575" cy="467995"/>
            <a:chOff x="396240" y="4649723"/>
            <a:chExt cx="536575" cy="467995"/>
          </a:xfrm>
        </p:grpSpPr>
        <p:sp>
          <p:nvSpPr>
            <p:cNvPr id="99" name="object 99"/>
            <p:cNvSpPr/>
            <p:nvPr/>
          </p:nvSpPr>
          <p:spPr>
            <a:xfrm>
              <a:off x="765048" y="4800599"/>
              <a:ext cx="167640" cy="317500"/>
            </a:xfrm>
            <a:custGeom>
              <a:avLst/>
              <a:gdLst/>
              <a:ahLst/>
              <a:cxnLst/>
              <a:rect l="l" t="t" r="r" b="b"/>
              <a:pathLst>
                <a:path w="167640" h="317500">
                  <a:moveTo>
                    <a:pt x="167640" y="0"/>
                  </a:moveTo>
                  <a:lnTo>
                    <a:pt x="135534" y="0"/>
                  </a:lnTo>
                  <a:lnTo>
                    <a:pt x="0" y="316991"/>
                  </a:lnTo>
                  <a:lnTo>
                    <a:pt x="32105" y="316991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94004" y="4977383"/>
              <a:ext cx="88900" cy="62865"/>
            </a:xfrm>
            <a:custGeom>
              <a:avLst/>
              <a:gdLst/>
              <a:ahLst/>
              <a:cxnLst/>
              <a:rect l="l" t="t" r="r" b="b"/>
              <a:pathLst>
                <a:path w="88900" h="62864">
                  <a:moveTo>
                    <a:pt x="88392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88392" y="62484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96240" y="4649723"/>
              <a:ext cx="492759" cy="467995"/>
            </a:xfrm>
            <a:custGeom>
              <a:avLst/>
              <a:gdLst/>
              <a:ahLst/>
              <a:cxnLst/>
              <a:rect l="l" t="t" r="r" b="b"/>
              <a:pathLst>
                <a:path w="492759" h="467995">
                  <a:moveTo>
                    <a:pt x="492252" y="467868"/>
                  </a:moveTo>
                  <a:lnTo>
                    <a:pt x="461772" y="345948"/>
                  </a:lnTo>
                  <a:lnTo>
                    <a:pt x="280238" y="345948"/>
                  </a:lnTo>
                  <a:lnTo>
                    <a:pt x="280238" y="290652"/>
                  </a:lnTo>
                  <a:lnTo>
                    <a:pt x="286258" y="286867"/>
                  </a:lnTo>
                  <a:lnTo>
                    <a:pt x="292227" y="282702"/>
                  </a:lnTo>
                  <a:lnTo>
                    <a:pt x="298132" y="278180"/>
                  </a:lnTo>
                  <a:lnTo>
                    <a:pt x="303961" y="273291"/>
                  </a:lnTo>
                  <a:lnTo>
                    <a:pt x="302806" y="276656"/>
                  </a:lnTo>
                  <a:lnTo>
                    <a:pt x="302196" y="280289"/>
                  </a:lnTo>
                  <a:lnTo>
                    <a:pt x="302196" y="283921"/>
                  </a:lnTo>
                  <a:lnTo>
                    <a:pt x="304761" y="296735"/>
                  </a:lnTo>
                  <a:lnTo>
                    <a:pt x="311785" y="307200"/>
                  </a:lnTo>
                  <a:lnTo>
                    <a:pt x="322199" y="314274"/>
                  </a:lnTo>
                  <a:lnTo>
                    <a:pt x="334937" y="316865"/>
                  </a:lnTo>
                  <a:lnTo>
                    <a:pt x="342087" y="316090"/>
                  </a:lnTo>
                  <a:lnTo>
                    <a:pt x="348792" y="313829"/>
                  </a:lnTo>
                  <a:lnTo>
                    <a:pt x="354825" y="310184"/>
                  </a:lnTo>
                  <a:lnTo>
                    <a:pt x="359981" y="305257"/>
                  </a:lnTo>
                  <a:lnTo>
                    <a:pt x="352628" y="299148"/>
                  </a:lnTo>
                  <a:lnTo>
                    <a:pt x="346354" y="293928"/>
                  </a:lnTo>
                  <a:lnTo>
                    <a:pt x="343611" y="297205"/>
                  </a:lnTo>
                  <a:lnTo>
                    <a:pt x="339458" y="299148"/>
                  </a:lnTo>
                  <a:lnTo>
                    <a:pt x="326618" y="299148"/>
                  </a:lnTo>
                  <a:lnTo>
                    <a:pt x="319887" y="292328"/>
                  </a:lnTo>
                  <a:lnTo>
                    <a:pt x="319887" y="279400"/>
                  </a:lnTo>
                  <a:lnTo>
                    <a:pt x="321843" y="275145"/>
                  </a:lnTo>
                  <a:lnTo>
                    <a:pt x="324116" y="273291"/>
                  </a:lnTo>
                  <a:lnTo>
                    <a:pt x="325208" y="272402"/>
                  </a:lnTo>
                  <a:lnTo>
                    <a:pt x="354444" y="253492"/>
                  </a:lnTo>
                  <a:lnTo>
                    <a:pt x="356489" y="251764"/>
                  </a:lnTo>
                  <a:lnTo>
                    <a:pt x="403402" y="208940"/>
                  </a:lnTo>
                  <a:lnTo>
                    <a:pt x="440105" y="164960"/>
                  </a:lnTo>
                  <a:lnTo>
                    <a:pt x="471449" y="115468"/>
                  </a:lnTo>
                  <a:lnTo>
                    <a:pt x="482117" y="92456"/>
                  </a:lnTo>
                  <a:lnTo>
                    <a:pt x="482295" y="92456"/>
                  </a:lnTo>
                  <a:lnTo>
                    <a:pt x="489115" y="73418"/>
                  </a:lnTo>
                  <a:lnTo>
                    <a:pt x="492048" y="59905"/>
                  </a:lnTo>
                  <a:lnTo>
                    <a:pt x="491502" y="46304"/>
                  </a:lnTo>
                  <a:lnTo>
                    <a:pt x="487565" y="33235"/>
                  </a:lnTo>
                  <a:lnTo>
                    <a:pt x="480352" y="21247"/>
                  </a:lnTo>
                  <a:lnTo>
                    <a:pt x="478739" y="19659"/>
                  </a:lnTo>
                  <a:lnTo>
                    <a:pt x="474459" y="15443"/>
                  </a:lnTo>
                  <a:lnTo>
                    <a:pt x="474459" y="58356"/>
                  </a:lnTo>
                  <a:lnTo>
                    <a:pt x="472478" y="67475"/>
                  </a:lnTo>
                  <a:lnTo>
                    <a:pt x="457250" y="104508"/>
                  </a:lnTo>
                  <a:lnTo>
                    <a:pt x="426554" y="153530"/>
                  </a:lnTo>
                  <a:lnTo>
                    <a:pt x="392061" y="195084"/>
                  </a:lnTo>
                  <a:lnTo>
                    <a:pt x="350266" y="234226"/>
                  </a:lnTo>
                  <a:lnTo>
                    <a:pt x="325386" y="251764"/>
                  </a:lnTo>
                  <a:lnTo>
                    <a:pt x="351472" y="215849"/>
                  </a:lnTo>
                  <a:lnTo>
                    <a:pt x="372516" y="173951"/>
                  </a:lnTo>
                  <a:lnTo>
                    <a:pt x="387070" y="127876"/>
                  </a:lnTo>
                  <a:lnTo>
                    <a:pt x="393712" y="79438"/>
                  </a:lnTo>
                  <a:lnTo>
                    <a:pt x="396278" y="84569"/>
                  </a:lnTo>
                  <a:lnTo>
                    <a:pt x="399542" y="89357"/>
                  </a:lnTo>
                  <a:lnTo>
                    <a:pt x="403707" y="93522"/>
                  </a:lnTo>
                  <a:lnTo>
                    <a:pt x="416280" y="80937"/>
                  </a:lnTo>
                  <a:lnTo>
                    <a:pt x="415099" y="79438"/>
                  </a:lnTo>
                  <a:lnTo>
                    <a:pt x="410540" y="73621"/>
                  </a:lnTo>
                  <a:lnTo>
                    <a:pt x="406958" y="65278"/>
                  </a:lnTo>
                  <a:lnTo>
                    <a:pt x="405587" y="56197"/>
                  </a:lnTo>
                  <a:lnTo>
                    <a:pt x="406539" y="46672"/>
                  </a:lnTo>
                  <a:lnTo>
                    <a:pt x="434682" y="20015"/>
                  </a:lnTo>
                  <a:lnTo>
                    <a:pt x="437515" y="19659"/>
                  </a:lnTo>
                  <a:lnTo>
                    <a:pt x="445681" y="19812"/>
                  </a:lnTo>
                  <a:lnTo>
                    <a:pt x="474078" y="49174"/>
                  </a:lnTo>
                  <a:lnTo>
                    <a:pt x="474459" y="58356"/>
                  </a:lnTo>
                  <a:lnTo>
                    <a:pt x="474459" y="15443"/>
                  </a:lnTo>
                  <a:lnTo>
                    <a:pt x="471106" y="12128"/>
                  </a:lnTo>
                  <a:lnTo>
                    <a:pt x="460197" y="5753"/>
                  </a:lnTo>
                  <a:lnTo>
                    <a:pt x="448119" y="2336"/>
                  </a:lnTo>
                  <a:lnTo>
                    <a:pt x="435394" y="2120"/>
                  </a:lnTo>
                  <a:lnTo>
                    <a:pt x="432917" y="2387"/>
                  </a:lnTo>
                  <a:lnTo>
                    <a:pt x="397941" y="23825"/>
                  </a:lnTo>
                  <a:lnTo>
                    <a:pt x="391845" y="34975"/>
                  </a:lnTo>
                  <a:lnTo>
                    <a:pt x="390766" y="26022"/>
                  </a:lnTo>
                  <a:lnTo>
                    <a:pt x="389509" y="17195"/>
                  </a:lnTo>
                  <a:lnTo>
                    <a:pt x="388073" y="8521"/>
                  </a:lnTo>
                  <a:lnTo>
                    <a:pt x="386448" y="0"/>
                  </a:lnTo>
                  <a:lnTo>
                    <a:pt x="166865" y="0"/>
                  </a:lnTo>
                  <a:lnTo>
                    <a:pt x="166865" y="251764"/>
                  </a:lnTo>
                  <a:lnTo>
                    <a:pt x="141960" y="234226"/>
                  </a:lnTo>
                  <a:lnTo>
                    <a:pt x="100177" y="195084"/>
                  </a:lnTo>
                  <a:lnTo>
                    <a:pt x="65684" y="153530"/>
                  </a:lnTo>
                  <a:lnTo>
                    <a:pt x="34988" y="104508"/>
                  </a:lnTo>
                  <a:lnTo>
                    <a:pt x="19773" y="67475"/>
                  </a:lnTo>
                  <a:lnTo>
                    <a:pt x="17792" y="58356"/>
                  </a:lnTo>
                  <a:lnTo>
                    <a:pt x="18173" y="49174"/>
                  </a:lnTo>
                  <a:lnTo>
                    <a:pt x="46558" y="19812"/>
                  </a:lnTo>
                  <a:lnTo>
                    <a:pt x="54737" y="19659"/>
                  </a:lnTo>
                  <a:lnTo>
                    <a:pt x="57569" y="20015"/>
                  </a:lnTo>
                  <a:lnTo>
                    <a:pt x="85712" y="46672"/>
                  </a:lnTo>
                  <a:lnTo>
                    <a:pt x="75971" y="80937"/>
                  </a:lnTo>
                  <a:lnTo>
                    <a:pt x="88544" y="93522"/>
                  </a:lnTo>
                  <a:lnTo>
                    <a:pt x="92697" y="89357"/>
                  </a:lnTo>
                  <a:lnTo>
                    <a:pt x="95973" y="84569"/>
                  </a:lnTo>
                  <a:lnTo>
                    <a:pt x="98539" y="79438"/>
                  </a:lnTo>
                  <a:lnTo>
                    <a:pt x="105168" y="127876"/>
                  </a:lnTo>
                  <a:lnTo>
                    <a:pt x="119722" y="173951"/>
                  </a:lnTo>
                  <a:lnTo>
                    <a:pt x="140766" y="215849"/>
                  </a:lnTo>
                  <a:lnTo>
                    <a:pt x="166865" y="251764"/>
                  </a:lnTo>
                  <a:lnTo>
                    <a:pt x="166865" y="0"/>
                  </a:lnTo>
                  <a:lnTo>
                    <a:pt x="105803" y="0"/>
                  </a:lnTo>
                  <a:lnTo>
                    <a:pt x="104165" y="8521"/>
                  </a:lnTo>
                  <a:lnTo>
                    <a:pt x="102730" y="17195"/>
                  </a:lnTo>
                  <a:lnTo>
                    <a:pt x="101447" y="26250"/>
                  </a:lnTo>
                  <a:lnTo>
                    <a:pt x="100406" y="34975"/>
                  </a:lnTo>
                  <a:lnTo>
                    <a:pt x="94297" y="23825"/>
                  </a:lnTo>
                  <a:lnTo>
                    <a:pt x="61633" y="2743"/>
                  </a:lnTo>
                  <a:lnTo>
                    <a:pt x="56857" y="2120"/>
                  </a:lnTo>
                  <a:lnTo>
                    <a:pt x="44132" y="2336"/>
                  </a:lnTo>
                  <a:lnTo>
                    <a:pt x="4673" y="33235"/>
                  </a:lnTo>
                  <a:lnTo>
                    <a:pt x="190" y="59905"/>
                  </a:lnTo>
                  <a:lnTo>
                    <a:pt x="3136" y="73418"/>
                  </a:lnTo>
                  <a:lnTo>
                    <a:pt x="9956" y="92456"/>
                  </a:lnTo>
                  <a:lnTo>
                    <a:pt x="10121" y="92456"/>
                  </a:lnTo>
                  <a:lnTo>
                    <a:pt x="20777" y="115468"/>
                  </a:lnTo>
                  <a:lnTo>
                    <a:pt x="52133" y="164960"/>
                  </a:lnTo>
                  <a:lnTo>
                    <a:pt x="88836" y="208940"/>
                  </a:lnTo>
                  <a:lnTo>
                    <a:pt x="137795" y="253492"/>
                  </a:lnTo>
                  <a:lnTo>
                    <a:pt x="167043" y="272402"/>
                  </a:lnTo>
                  <a:lnTo>
                    <a:pt x="170408" y="275145"/>
                  </a:lnTo>
                  <a:lnTo>
                    <a:pt x="172351" y="279400"/>
                  </a:lnTo>
                  <a:lnTo>
                    <a:pt x="172351" y="292328"/>
                  </a:lnTo>
                  <a:lnTo>
                    <a:pt x="165633" y="299148"/>
                  </a:lnTo>
                  <a:lnTo>
                    <a:pt x="152793" y="299148"/>
                  </a:lnTo>
                  <a:lnTo>
                    <a:pt x="148640" y="297205"/>
                  </a:lnTo>
                  <a:lnTo>
                    <a:pt x="145897" y="293928"/>
                  </a:lnTo>
                  <a:lnTo>
                    <a:pt x="132270" y="305257"/>
                  </a:lnTo>
                  <a:lnTo>
                    <a:pt x="137414" y="310184"/>
                  </a:lnTo>
                  <a:lnTo>
                    <a:pt x="143459" y="313829"/>
                  </a:lnTo>
                  <a:lnTo>
                    <a:pt x="150152" y="316090"/>
                  </a:lnTo>
                  <a:lnTo>
                    <a:pt x="157314" y="316865"/>
                  </a:lnTo>
                  <a:lnTo>
                    <a:pt x="170040" y="314274"/>
                  </a:lnTo>
                  <a:lnTo>
                    <a:pt x="180441" y="307200"/>
                  </a:lnTo>
                  <a:lnTo>
                    <a:pt x="185851" y="299148"/>
                  </a:lnTo>
                  <a:lnTo>
                    <a:pt x="187477" y="296735"/>
                  </a:lnTo>
                  <a:lnTo>
                    <a:pt x="190055" y="283921"/>
                  </a:lnTo>
                  <a:lnTo>
                    <a:pt x="190055" y="280289"/>
                  </a:lnTo>
                  <a:lnTo>
                    <a:pt x="189433" y="276656"/>
                  </a:lnTo>
                  <a:lnTo>
                    <a:pt x="188290" y="273291"/>
                  </a:lnTo>
                  <a:lnTo>
                    <a:pt x="194106" y="278180"/>
                  </a:lnTo>
                  <a:lnTo>
                    <a:pt x="200012" y="282702"/>
                  </a:lnTo>
                  <a:lnTo>
                    <a:pt x="205981" y="286867"/>
                  </a:lnTo>
                  <a:lnTo>
                    <a:pt x="212001" y="290652"/>
                  </a:lnTo>
                  <a:lnTo>
                    <a:pt x="212001" y="345948"/>
                  </a:lnTo>
                  <a:lnTo>
                    <a:pt x="30480" y="345948"/>
                  </a:lnTo>
                  <a:lnTo>
                    <a:pt x="0" y="467868"/>
                  </a:lnTo>
                  <a:lnTo>
                    <a:pt x="492252" y="467868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943085" y="4819873"/>
            <a:ext cx="1416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30" dirty="0">
                <a:solidFill>
                  <a:srgbClr val="606060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44134" y="4626039"/>
            <a:ext cx="395605" cy="503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400" b="1" spc="105" dirty="0">
                <a:solidFill>
                  <a:srgbClr val="CC0033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sz="1000" spc="50" dirty="0">
                <a:solidFill>
                  <a:srgbClr val="CC0033"/>
                </a:solidFill>
                <a:latin typeface="Tahoma"/>
                <a:cs typeface="Tahoma"/>
              </a:rPr>
              <a:t>место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9725</Words>
  <Application>Microsoft Office PowerPoint</Application>
  <PresentationFormat>Лист A4 (210x297 мм)</PresentationFormat>
  <Paragraphs>1931</Paragraphs>
  <Slides>67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6" baseType="lpstr">
      <vt:lpstr>Arial</vt:lpstr>
      <vt:lpstr>Arial MT</vt:lpstr>
      <vt:lpstr>Calibri</vt:lpstr>
      <vt:lpstr>Lucida Console</vt:lpstr>
      <vt:lpstr>Microsoft Sans Serif</vt:lpstr>
      <vt:lpstr>Tahoma</vt:lpstr>
      <vt:lpstr>Times New Roman</vt:lpstr>
      <vt:lpstr>Trebuchet MS</vt:lpstr>
      <vt:lpstr>Office Theme</vt:lpstr>
      <vt:lpstr>Инвестиционная  декларация</vt:lpstr>
      <vt:lpstr>Содержание</vt:lpstr>
      <vt:lpstr>01</vt:lpstr>
      <vt:lpstr>Общее описание целей  инвестиционного развития Рязанской  области</vt:lpstr>
      <vt:lpstr>Презентация PowerPoint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Ключевые характеристики Рязанской  области</vt:lpstr>
      <vt:lpstr>Презентация PowerPoint</vt:lpstr>
      <vt:lpstr>Инвестиционные обязательства  Рязанской области</vt:lpstr>
      <vt:lpstr>Инвестиционные обязательства  Рязанской области</vt:lpstr>
      <vt:lpstr>Инвестиционные обязательства  Рязанской области</vt:lpstr>
      <vt:lpstr>Инвестиционные обязательства  Рязанской области</vt:lpstr>
      <vt:lpstr>Презентация PowerPoint</vt:lpstr>
      <vt:lpstr>Инвестиционная команда Рязанской  области</vt:lpstr>
      <vt:lpstr>Инвестиционная команда Рязанской  области</vt:lpstr>
      <vt:lpstr>Инвестиционная команда Рязанской  области</vt:lpstr>
      <vt:lpstr>Инвестиционная команда Рязанской  области</vt:lpstr>
      <vt:lpstr>Инвестиционная команда Рязанской  области</vt:lpstr>
      <vt:lpstr>Инвестиционная команда Рязанской  области</vt:lpstr>
      <vt:lpstr>Инвестиционная команда Рязанской  области</vt:lpstr>
      <vt:lpstr>Инвестиционная команда Рязанской  области</vt:lpstr>
      <vt:lpstr>Инвестиционная команда Рязанской  области</vt:lpstr>
      <vt:lpstr>Инвестиционная команда Рязанской  области</vt:lpstr>
      <vt:lpstr>Инвестиционная команда Рязанской  области</vt:lpstr>
      <vt:lpstr>Инвестиционная команда Рязанской  области</vt:lpstr>
      <vt:lpstr>Инвестиционная команда Рязанской  области</vt:lpstr>
      <vt:lpstr>Инвестиционная команда Рязанской  области</vt:lpstr>
      <vt:lpstr>Инвестиционная команда Рязанской  области</vt:lpstr>
      <vt:lpstr>Инвестиционная команда Рязанской  области</vt:lpstr>
      <vt:lpstr>Инвестиционные обязательства  Рязанской области</vt:lpstr>
      <vt:lpstr>Инвестиционные обязательства  Рязанской области</vt:lpstr>
      <vt:lpstr>Инвестиционные обязательства  Рязанской области</vt:lpstr>
      <vt:lpstr>Приложение</vt:lpstr>
      <vt:lpstr>Глоссарий</vt:lpstr>
      <vt:lpstr>Глоссарий</vt:lpstr>
      <vt:lpstr>Глоссарий</vt:lpstr>
      <vt:lpstr>Глоссарий</vt:lpstr>
      <vt:lpstr>Глоссарий</vt:lpstr>
      <vt:lpstr>Перечень полезных ресурсов по сопровождению инвестиционного  процесса</vt:lpstr>
      <vt:lpstr>Перечень полезных ресурсов по сопровождению инвестиционного  процесса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Инвестиционная декларация</dc:title>
  <dc:creator>Shevtsova, Sofia</dc:creator>
  <cp:lastModifiedBy>Алексей Гераскин</cp:lastModifiedBy>
  <cp:revision>35</cp:revision>
  <dcterms:created xsi:type="dcterms:W3CDTF">2022-08-22T11:46:44Z</dcterms:created>
  <dcterms:modified xsi:type="dcterms:W3CDTF">2022-09-21T09:40:10Z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2022-03-17T00:00:00Z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2022-08-22T00:00:00Z</vt:filetime>
  </property>
</Properties>
</file>